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7" r:id="rId2"/>
    <p:sldId id="456" r:id="rId3"/>
    <p:sldId id="430" r:id="rId4"/>
    <p:sldId id="432" r:id="rId5"/>
    <p:sldId id="434" r:id="rId6"/>
    <p:sldId id="436" r:id="rId7"/>
    <p:sldId id="438" r:id="rId8"/>
    <p:sldId id="440" r:id="rId9"/>
    <p:sldId id="297" r:id="rId10"/>
    <p:sldId id="298" r:id="rId11"/>
    <p:sldId id="431" r:id="rId12"/>
    <p:sldId id="433" r:id="rId13"/>
    <p:sldId id="435" r:id="rId14"/>
    <p:sldId id="437" r:id="rId15"/>
    <p:sldId id="439" r:id="rId16"/>
    <p:sldId id="444" r:id="rId17"/>
    <p:sldId id="332" r:id="rId18"/>
    <p:sldId id="333" r:id="rId19"/>
  </p:sldIdLst>
  <p:sldSz cx="12192000" cy="6858000"/>
  <p:notesSz cx="6794500" cy="9906000"/>
  <p:custDataLst>
    <p:tags r:id="rId22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88" d="100"/>
          <a:sy n="88" d="100"/>
        </p:scale>
        <p:origin x="39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56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79953-6436-4979-A6AF-C7617BF863E4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653F1-B7A6-401B-859E-38FE1A6AB865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E561-B2A0-43B9-9354-226792DEECED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9DE6A-55C0-4C4F-9889-E916206BDB1A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EE0-6A93-4FB9-9FC7-180F4AD0D5F1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33C8-A0FD-45C5-9E43-7A861BFCA182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33C8-A0FD-45C5-9E43-7A861BFCA182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4850-2293-41F1-A61E-ECCACB155422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D685E-4E95-44AE-A301-FED29A26EE66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28DA-D5FF-42EC-9A76-0EC123CFEE27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093F-E990-4792-97AC-F74F724B44DB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1704-48A5-41F8-84B0-5E897C1E0A4C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D1500-D09C-4F3D-ACA4-F72F11D2F411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6258428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E493-614E-4316-9FA4-16A02AB44C5F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3CEB9-1A02-46A5-938A-C50509ED9724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36630B-9878-0F1A-924A-DE0C47627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649288"/>
            <a:ext cx="1120140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233F5698-ADB6-ECBE-9693-546F366FF3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6525" y="1168400"/>
            <a:ext cx="9380538" cy="489426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2024-04-30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Kostnad för </a:t>
            </a:r>
            <a:r>
              <a:rPr lang="sv-SE" dirty="0" err="1"/>
              <a:t>el+nät</a:t>
            </a:r>
            <a:r>
              <a:rPr lang="sv-SE" dirty="0"/>
              <a:t> i Norden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E1187F-7366-3F95-CDB8-3E709CAD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656F48-B5E3-8539-2121-5CD8832B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255E066-E736-BC24-43A9-06D57388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831336-8E82-CB25-F870-84324566B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E50E94-F2F9-EFE7-DF9F-77077B4058C3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B7BB8A-71A8-D40F-9C6A-58BB149B4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8E1190A-5AC1-AD2F-FC90-6F11F3C4A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26C52A-EDE6-99BE-3B4C-4BD7C53BE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9A6B307-FC34-DD29-0FA0-FE6FB78E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F81454-376B-D735-8F93-DBDB69FC5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7205773-7643-1E13-2597-5E41E1F9E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3DF59B4-1666-A058-4BF4-2F07160B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C70BE02-2C88-3830-95F9-782C75F98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A50A1C4-5EDC-B489-5217-64B67FA445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6525" y="1079500"/>
            <a:ext cx="9380538" cy="494188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2024-04-30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Konsumentpriser på el i Norden (PPP*)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811491" y="5973289"/>
            <a:ext cx="209005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+mn-lt"/>
              </a:rPr>
              <a:t>*Köpkraftsjusterat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71DC197-6E0C-C620-8356-9EFE4AA72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78221E11-4FA2-962D-91EC-65065F4C4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6525" y="955675"/>
            <a:ext cx="9380538" cy="5187950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2024-04-30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18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Kostnad för </a:t>
            </a:r>
            <a:r>
              <a:rPr lang="sv-SE" dirty="0" err="1"/>
              <a:t>el+nät</a:t>
            </a:r>
            <a:r>
              <a:rPr lang="sv-SE" dirty="0"/>
              <a:t> i Norden (PPP*)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8811491" y="5973289"/>
            <a:ext cx="209005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200" dirty="0">
                <a:latin typeface="+mn-lt"/>
              </a:rPr>
              <a:t>*Köpkraftsjusterat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7A926A0-1230-FD8F-C6E8-C36CBAEE2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4D71D49-A5BD-D9F1-DE5B-8A3418394FA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671513"/>
            <a:ext cx="11202988" cy="552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CB1017-519A-8F0A-CDD5-F5BEF794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E02640-8402-6D42-A37B-71EA3DBD2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3158D9-A625-8429-7AEA-D988A995B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BCD6AEC-02F1-A4BF-FF9E-264C26A85519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1212850"/>
            <a:ext cx="10210800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96AE96-CBC6-9F9F-5FEF-55DBAD5A0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F3915D-9BD6-2773-F697-528EF8EC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E91D5C-42F1-D023-1FC9-89EA5C9A6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1220788"/>
            <a:ext cx="10212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85BBC43-4745-E426-BD7D-475E43DE2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BA4D9C-847C-5411-38CB-425AC5CF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1111250"/>
            <a:ext cx="1021238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1B04C4-F3DE-2A0C-842F-E1081F451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2024-04-30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F3B798-AEF9-F36B-B8EE-60AC6001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1179513"/>
            <a:ext cx="10212387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F48AEC7-6ABA-60E5-DABA-34E6A031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1328DA-D5FF-42EC-9A76-0EC123CFEE27}" type="datetime1">
              <a:rPr lang="sv-SE" smtClean="0"/>
              <a:pPr/>
              <a:t>2024-04-30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/>
              <a:t>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A53D8-D7BF-ED48-A5DE-B35EC4CD5AE9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83450" y="23750"/>
            <a:ext cx="11025620" cy="981075"/>
          </a:xfrm>
        </p:spPr>
        <p:txBody>
          <a:bodyPr/>
          <a:lstStyle/>
          <a:p>
            <a:r>
              <a:rPr lang="sv-SE" dirty="0"/>
              <a:t>Konsumentpriser på el i Norden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Källa: Eurostat, Energiföretagen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E87CB9E-6369-1663-318B-28A2C3E7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F8F5BD35-ADB6-6CE0-F470-CEE1455258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6525" y="1290638"/>
            <a:ext cx="9380538" cy="46370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9952</TotalTime>
  <Words>374</Words>
  <Application>Microsoft Office PowerPoint</Application>
  <PresentationFormat>Bredbild</PresentationFormat>
  <Paragraphs>84</Paragraphs>
  <Slides>18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Energiföretagen_mall_v2</vt:lpstr>
      <vt:lpstr>Spotpriser i världen (månadsmedelvärde)</vt:lpstr>
      <vt:lpstr>Spotpriser i världen (rullande 12-månaders medelvärde)</vt:lpstr>
      <vt:lpstr>Elkostnader i Europa hushållskunder 2 500-5 000 kWh/år</vt:lpstr>
      <vt:lpstr>Elkostnader i Europa hushållskunder 5 000-15 000 kWh/år</vt:lpstr>
      <vt:lpstr>Elkostnader i Europa hushållskunder &gt;15 000 kWh/år</vt:lpstr>
      <vt:lpstr>Elkostnader för industrin i Europa 20-500 MWh/år, inkl nät och skatter</vt:lpstr>
      <vt:lpstr>Elkostnader för industrin i Europa 500 – 2 000 MWh/år, inkl nät och skatter</vt:lpstr>
      <vt:lpstr>Elkostnader för industrin i Europa 70-150 GWh/år, inkl nät och skatter</vt:lpstr>
      <vt:lpstr>Konsumentpriser på el i Norden</vt:lpstr>
      <vt:lpstr>Kostnad för el+nät i Norden</vt:lpstr>
      <vt:lpstr>Elkostnader i Europa (PPP*) hushållskunder 2 500-5 000 kWh/år</vt:lpstr>
      <vt:lpstr>Elkostnader i Europa (PPP*) hushållskunder 5 000-15 000 kWh/år</vt:lpstr>
      <vt:lpstr>Elkostnader i Europa (PPP*) hushållskunder &gt;15 000 kWh/år</vt:lpstr>
      <vt:lpstr>Elkostnader för industrin i Europa (PPP*) 20-500 MWh/år, inkl nät och skatter</vt:lpstr>
      <vt:lpstr>Elkostnader för industrin i Europa (PPP*) 500 – 2 000 MWh/år, inkl nät och skatter</vt:lpstr>
      <vt:lpstr>Elkostnader för industrin i Europa (PPP*) 70-150 GWh/år, inkl nät och skatter</vt:lpstr>
      <vt:lpstr>Konsumentpriser på el i Norden (PPP*)</vt:lpstr>
      <vt:lpstr>Kostnad för el+nät i Norden (PPP*)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430</cp:revision>
  <cp:lastPrinted>2016-09-19T08:50:12Z</cp:lastPrinted>
  <dcterms:created xsi:type="dcterms:W3CDTF">2016-09-16T07:52:52Z</dcterms:created>
  <dcterms:modified xsi:type="dcterms:W3CDTF">2024-04-30T11:16:21Z</dcterms:modified>
</cp:coreProperties>
</file>