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9" r:id="rId8"/>
  </p:sldIdLst>
  <p:sldSz cx="12192000" cy="6858000"/>
  <p:notesSz cx="6794500" cy="9906000"/>
  <p:custDataLst>
    <p:tags r:id="rId11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2024-04-16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ändra text</a:t>
            </a:r>
            <a:endParaRPr lang="sv-SE" noProof="0" dirty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</p:sldLayoutIdLst>
  <p:transition spd="med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Koldioxidutsläpp per BNP resp. capita (2022)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D61167-43A0-15DB-035F-AFE1602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530225"/>
            <a:ext cx="11668125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Koldioxidutsläpp 2022 (</a:t>
            </a:r>
            <a:r>
              <a:rPr lang="sv-SE" dirty="0" err="1"/>
              <a:t>Mton</a:t>
            </a:r>
            <a:r>
              <a:rPr lang="sv-SE" dirty="0"/>
              <a:t> CO2)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371A8C-8A37-3112-59D5-1F0976D67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690563"/>
            <a:ext cx="12022138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ak pil 8"/>
          <p:cNvCxnSpPr/>
          <p:nvPr/>
        </p:nvCxnSpPr>
        <p:spPr>
          <a:xfrm rot="5400000">
            <a:off x="4704069" y="4484482"/>
            <a:ext cx="936104" cy="2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Koldioxidutsläpp 2022 (</a:t>
            </a:r>
            <a:r>
              <a:rPr lang="sv-SE" dirty="0" err="1"/>
              <a:t>Mton</a:t>
            </a:r>
            <a:r>
              <a:rPr lang="sv-SE" dirty="0"/>
              <a:t> CO2)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0B47E3-0B61-A046-3F47-7387B0BAA34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754063"/>
            <a:ext cx="11977688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ak pil 10"/>
          <p:cNvCxnSpPr/>
          <p:nvPr/>
        </p:nvCxnSpPr>
        <p:spPr>
          <a:xfrm rot="5400000">
            <a:off x="3435838" y="4517262"/>
            <a:ext cx="936104" cy="2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Koldioxidutsläpp per capita 2022 (ton CO2)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222ADE-F71B-82D2-3AE7-EB94678BA76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836613"/>
            <a:ext cx="11977688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Rak pil 11"/>
          <p:cNvCxnSpPr/>
          <p:nvPr/>
        </p:nvCxnSpPr>
        <p:spPr>
          <a:xfrm rot="5400000">
            <a:off x="3516292" y="3463661"/>
            <a:ext cx="936104" cy="2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10728737" cy="671269"/>
          </a:xfrm>
        </p:spPr>
        <p:txBody>
          <a:bodyPr/>
          <a:lstStyle/>
          <a:p>
            <a:r>
              <a:rPr lang="sv-SE" dirty="0"/>
              <a:t>Koldioxidutsläpp per capita  (1980-2022, ton CO2)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4978D4-1B10-2B9A-BE92-D62381E0E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614363"/>
            <a:ext cx="11669713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9704719" cy="671269"/>
          </a:xfrm>
        </p:spPr>
        <p:txBody>
          <a:bodyPr/>
          <a:lstStyle/>
          <a:p>
            <a:r>
              <a:rPr lang="sv-SE" dirty="0"/>
              <a:t>Koldioxidutsläpp per BNP 2022 </a:t>
            </a:r>
            <a:r>
              <a:rPr lang="sv-SE" sz="2400" dirty="0"/>
              <a:t>(ton CO2 /USD (2015PPP))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9767E90-D57D-611B-7D2D-514A3D31032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844550"/>
            <a:ext cx="11977688" cy="533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ak pil 7"/>
          <p:cNvCxnSpPr/>
          <p:nvPr/>
        </p:nvCxnSpPr>
        <p:spPr>
          <a:xfrm rot="5400000">
            <a:off x="904672" y="4054840"/>
            <a:ext cx="936104" cy="2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2019-01-09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10728737" cy="671269"/>
          </a:xfrm>
        </p:spPr>
        <p:txBody>
          <a:bodyPr/>
          <a:lstStyle/>
          <a:p>
            <a:r>
              <a:rPr lang="sv-SE" dirty="0"/>
              <a:t>Koldioxidutsläpp per BNP 1980-2022 </a:t>
            </a:r>
            <a:r>
              <a:rPr lang="sv-SE" sz="2000" dirty="0"/>
              <a:t>(ton CO2 /USD (2015))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1D2C23A-B0B7-CF2A-C642-06877EF961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538" y="652463"/>
            <a:ext cx="11971337" cy="54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567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9831</TotalTime>
  <Words>125</Words>
  <Application>Microsoft Office PowerPoint</Application>
  <PresentationFormat>Bredbild</PresentationFormat>
  <Paragraphs>28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Energiföretagen_mall_v2</vt:lpstr>
      <vt:lpstr>Koldioxidutsläpp per BNP resp. capita (2022)</vt:lpstr>
      <vt:lpstr>Koldioxidutsläpp 2022 (Mton CO2)</vt:lpstr>
      <vt:lpstr>Koldioxidutsläpp 2022 (Mton CO2)</vt:lpstr>
      <vt:lpstr>Koldioxidutsläpp per capita 2022 (ton CO2)</vt:lpstr>
      <vt:lpstr>Koldioxidutsläpp per capita  (1980-2022, ton CO2)</vt:lpstr>
      <vt:lpstr>Koldioxidutsläpp per BNP 2022 (ton CO2 /USD (2015PPP))</vt:lpstr>
      <vt:lpstr>Koldioxidutsläpp per BNP 1980-2022 (ton CO2 /USD (2015))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Magnus Thorstensson</cp:lastModifiedBy>
  <cp:revision>321</cp:revision>
  <cp:lastPrinted>2016-09-19T08:50:12Z</cp:lastPrinted>
  <dcterms:created xsi:type="dcterms:W3CDTF">2016-09-16T07:52:52Z</dcterms:created>
  <dcterms:modified xsi:type="dcterms:W3CDTF">2024-04-16T11:57:42Z</dcterms:modified>
</cp:coreProperties>
</file>