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459" r:id="rId2"/>
    <p:sldId id="462" r:id="rId3"/>
    <p:sldId id="463" r:id="rId4"/>
    <p:sldId id="464" r:id="rId5"/>
    <p:sldId id="359" r:id="rId6"/>
    <p:sldId id="360" r:id="rId7"/>
    <p:sldId id="361" r:id="rId8"/>
    <p:sldId id="362" r:id="rId9"/>
    <p:sldId id="363" r:id="rId10"/>
    <p:sldId id="364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58" r:id="rId22"/>
    <p:sldId id="377" r:id="rId23"/>
    <p:sldId id="378" r:id="rId24"/>
    <p:sldId id="379" r:id="rId25"/>
    <p:sldId id="380" r:id="rId26"/>
    <p:sldId id="381" r:id="rId27"/>
    <p:sldId id="382" r:id="rId28"/>
    <p:sldId id="460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456" r:id="rId45"/>
  </p:sldIdLst>
  <p:sldSz cx="12192000" cy="6858000"/>
  <p:notesSz cx="6794500" cy="9906000"/>
  <p:custDataLst>
    <p:tags r:id="rId4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114449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12" Type="http://schemas.openxmlformats.org/officeDocument/2006/relationships/image" Target="../media/image42.emf"/><Relationship Id="rId17" Type="http://schemas.openxmlformats.org/officeDocument/2006/relationships/image" Target="../media/image47.emf"/><Relationship Id="rId2" Type="http://schemas.openxmlformats.org/officeDocument/2006/relationships/image" Target="../media/image32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5" Type="http://schemas.openxmlformats.org/officeDocument/2006/relationships/image" Target="../media/image4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C2FA2C-F6C9-EE89-1197-C3176B61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2" y="1043492"/>
            <a:ext cx="10196008" cy="48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CC5628-608E-6F4F-285D-FD11CE16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334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9D1BEEE-5A84-5E03-A439-CD0034F8E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8388" y="365125"/>
            <a:ext cx="8588375" cy="535463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25774C-3B77-77C0-1CAB-9655BFEB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A47763-4F5A-7B75-4B83-1CD72398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33184-115E-6050-8FF9-5AD00132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DFF769-8F33-0B5B-2638-5E36BA46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B9619-96BB-9752-2211-4313C523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9D9050-0C18-9386-D3BE-F6E5EDF79A6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55E6F9-76A6-4698-3E81-D1014C2D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465D6FF-D623-F034-86E3-8CD2FABE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2DDF8C-C9DF-AC7B-0FC3-59585838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D663-3C0D-C27F-ABF7-252D3F48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3C29927-72E6-5991-9470-469C83D22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11192E-193F-4D42-2408-5684EAAA7C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5E6BA4D1-1EDE-9F59-01B2-645DB28096E0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Elproduktion i Norden 2020- (vecka)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D717F959-4AEB-B94C-CB4F-DD785AE1672E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ENTSO-e,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E45879-FB6A-0D9E-BA37-4C2AAF682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950" y="977900"/>
            <a:ext cx="1067435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330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36699863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E4F83C-1F2E-9859-0634-05E4EEB2FA2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D8CE2C-8129-39DC-BE58-34A41182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0445E3-11D7-C264-B81D-4852481C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8B2728-CBE3-77CA-C1E3-70EB8B1E8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3D2EFA2-B943-C83F-8394-B4565B0F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AFBE07D-4BC8-1D78-01DB-32EB60B20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365AF53C-DF47-32D6-9F2A-4680E527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C9FEBCD9-CD85-404E-9CE7-32D29101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CB88413-83ED-AC27-2642-638F91E8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19C7843B-6572-870F-D888-2FD44F67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84CCDE4-61E7-0AF5-F21F-C9311971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8BB7FD5-3C73-CEBA-5CE4-17D5E318A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DFB2B99-048A-0CF2-ACF6-5399E92F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2AF5E461-F54B-5183-8F27-7C24C8BC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411AD06-EC63-6871-3A6A-0D0D8482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AED0441-327E-907E-DFF4-40EAB9D1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4147A03-10A7-AB6E-CB1E-AEBE3EC6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CBE36920-C855-F4CA-56A7-4B25C34F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501C52BA-D0FD-3F68-ADA9-12E6DF7C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54B51E-9334-6428-F74D-C668BCC49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650" y="1177925"/>
            <a:ext cx="9918700" cy="46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EFC4-ED6B-30FB-CB62-0EFB084F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2A64BC5-A26B-CC8E-65BC-D705524BBC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DE798C-7DFE-85E8-03BA-78EF3B56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FABE7D8E-A575-F928-80FB-81C28D6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6" name="Platshållare för text 20">
            <a:extLst>
              <a:ext uri="{FF2B5EF4-FFF2-40B4-BE49-F238E27FC236}">
                <a16:creationId xmlns:a16="http://schemas.microsoft.com/office/drawing/2014/main" id="{E0524C7E-6557-2E38-0EF9-2B382C370B2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B9A13D-7F32-B8C8-C539-CA2DC8F7A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913" y="1176338"/>
            <a:ext cx="10233025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4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354513-3526-84F8-3073-C021673C3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955D7E-F6C3-3396-44F8-A41D83B2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3158-803B-BE90-E61B-138668BE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76F5FD-E0D3-50A6-6BDA-D80F59376B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30EFC5-BF1B-AF2B-1869-415B707014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BE3A53D7-BCDD-4110-58D7-01FB6F6DC647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Tillrinningsenergi i Norden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1B99FFB0-BE57-A7C8-89E6-5B4132B8715B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0E549A-095E-4B90-3E52-793E4A6ED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7075" y="935038"/>
            <a:ext cx="110172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9804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41BC5E-25D3-9C38-BDB4-B5D25839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E73DBA-C067-85E1-4C19-86DA625F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82F66F3-B736-F4DB-7C0C-B7F64D6E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DA4819-56A7-4DA0-467D-EA84B867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BD79F1-84DF-4701-62E6-3A8BCE946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4713" y="488950"/>
            <a:ext cx="10052050" cy="53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9DD5CB-AFD1-C823-AC35-29D675EC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ECDD60-EBD9-1D18-0CBD-CE00BE7D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E056E7-277B-ABA6-BFC1-BAD968286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2551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1488E8-AFC0-7F35-A109-59A4C487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196AA-7232-4204-CC1B-3E0FCB18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703263"/>
            <a:ext cx="10461625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A9DBFE-A7B1-E50C-A112-AF1FC13B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969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80ECAA-A21E-5552-4DAD-4535CFE2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5726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8153-F249-4B43-BFAB-ECB91720B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471F2-4847-B8C1-5068-B0680BCEEF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21984D-F11D-1C1D-5BB2-8D66421D2C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60070213-5547-D4DD-B819-B7E16BAD9D14}"/>
              </a:ext>
            </a:extLst>
          </p:cNvPr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Fyllnadsgrad i nordiska vattenmagasin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(100% = 127,0 TWh)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B283EAFE-75B8-9732-88C0-C1335C8B6F64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E68303-0C8A-A77A-62D7-239BE7F162BB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95325" y="1223963"/>
            <a:ext cx="10974388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198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9DF6A7-7FBF-5F41-AE22-98160983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8540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9A1FDE7-0FBF-59FC-CE69-D6E86E487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5C6104-887A-7033-CB68-C4679564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8E4BE6-DA68-DF33-2826-976AA22D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639763"/>
            <a:ext cx="11228388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1973D2-176E-FEEC-86DF-EBCF5174CCA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661988"/>
            <a:ext cx="11229975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00D8E1-6856-ECF5-6356-641889DA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100138"/>
            <a:ext cx="11231562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9D6ADD8-111B-4F40-D2E6-917104CA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19163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9CEC770-F5FD-E495-2773-C1F48184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050925"/>
            <a:ext cx="10847388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AD9529-8767-8D3B-F2D9-35CED2E3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02445E-1883-7FCB-76BC-86DCD00B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9975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2026-01-18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089B3C-39DC-07C0-1AE3-DF48B702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42416"/>
            <a:ext cx="10763250" cy="48243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2527</TotalTime>
  <Words>706</Words>
  <Application>Microsoft Office PowerPoint</Application>
  <PresentationFormat>Bredbild</PresentationFormat>
  <Paragraphs>201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Energiföretagen_mall_v2</vt:lpstr>
      <vt:lpstr>PowerPoint-presentation</vt:lpstr>
      <vt:lpstr>PowerPoint-presentation</vt:lpstr>
      <vt:lpstr>PowerPoint-presentation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1108</cp:revision>
  <cp:lastPrinted>2016-09-19T08:50:12Z</cp:lastPrinted>
  <dcterms:created xsi:type="dcterms:W3CDTF">2018-12-07T10:14:31Z</dcterms:created>
  <dcterms:modified xsi:type="dcterms:W3CDTF">2026-01-18T12:37:16Z</dcterms:modified>
</cp:coreProperties>
</file>