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25810915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2415B6-A113-004F-B4B7-1C63C04B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2D3A88C-3E2A-753E-B831-6F48AA1AD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962262-2771-BC5F-0C91-11FFC8D5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4B3F4-DCC3-4E17-0F73-CF00A32F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4D53A1-9E29-0405-6858-F521527A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E9ED19-15BE-EE23-7210-2FBEAC8D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0D0DA1-CBE5-1AC1-54EA-F5C797EE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72D523-1DD1-CA1C-D8F7-9BCE9645D52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96F66E-539A-A577-EF5A-B1160B6F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086E11-3BB6-F125-7FEB-8982A444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7F7025-9412-60FD-3B3E-D11F02C7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B2DFC4-A97A-B2C5-E51F-572FDF366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21223515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096BC0-B1BC-4DCF-7514-033FEA57EDB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EC4AD0-C104-C6D3-F4E7-78B42909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5FFDC2-8AE8-CD10-694A-5D44DB83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E637DF-61A7-3AC6-A7D8-F6F97B4D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33E22C-B1CF-C4EE-52ED-E0B0C5A1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FDC6CB2-8516-3AF0-BB55-6ECEAF81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E76F5CA5-568F-C084-CEB9-E8209AF7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E135299-808D-61D5-5119-2E700081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B6E8C98-A4A0-54F8-0227-F1185439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4C2B955-7A44-F6FB-0900-5FED262B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AAE682B-FD17-30B4-593B-A7BF7EC4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3C43AAF-EA62-A839-347F-53621823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173C379-846C-E63C-CCB3-A783A00A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9C9F24B-95EA-4363-9B74-25EE1BF8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4E6FF46-2B42-24C9-4EF0-CD824179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046259A-F222-9E66-1CFC-40320780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D29F0FD-C860-D6AE-4437-F45DB135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DF7C7D5-D078-6950-FEC8-0B19C1C3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D9AC714-AD31-47E2-9767-09AFC3B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AB4AC0-A5D2-779B-D0DE-2028E4F83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85C48-0C6F-F446-7728-D53EE32D5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C937A1-2298-F3E8-9079-04F69E5E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9EF20F-AF04-6FA8-BBB0-EDA5B81D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9E9865-5522-EEBF-5353-67A54E8B3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30D9DD-6162-3341-220F-B84909D9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5B9646-B21C-F316-9202-8F58BA6C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16E307-2035-0D16-E1E8-8DB1DCAF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1DD7C0-8E49-7F17-E99A-FAEF9880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7F4C31-2357-57F7-8B7A-51087CBD7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69A66-0623-F8C4-A13D-C3FEB2BE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8D4BCB-BC93-A0EA-E0A0-941EB0B9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22CD17-A0B9-15FE-BFB3-AFCF92A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BACFC6-905B-94B3-1946-8D01F423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168E24-7F6F-E527-8B40-CB083AD9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2E2A73-473D-9A86-31FA-F023567B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F3307C-498B-00B9-CE9D-788D4A6D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3D95C2-2CC0-66E1-CD1F-E84048E295A9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7B11E6-ED09-15B3-36B0-51911A9A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795060-4225-B59F-5880-DD41861D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CAA594-AEAE-F9DF-A77B-04468DBE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267563-B17A-1D64-BDF0-2962E01F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A5DA82-EAE6-C436-075D-9DFA5D707A8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5A3DBD-3F4B-56A4-9472-2B3FECA8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5D28DE-91FA-6B5F-2E3C-377915ED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821532-6AF0-FC5A-2388-FE666B5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62324F-DB38-6241-3A4B-F185F846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C53B39-23CB-422C-A27F-FEEBCC43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C711EF-FF46-91A0-1E02-6426C288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2529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1110</cp:revision>
  <cp:lastPrinted>2016-09-19T08:50:12Z</cp:lastPrinted>
  <dcterms:created xsi:type="dcterms:W3CDTF">2018-12-07T10:14:31Z</dcterms:created>
  <dcterms:modified xsi:type="dcterms:W3CDTF">2026-02-01T12:16:35Z</dcterms:modified>
</cp:coreProperties>
</file>