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  <p:sldId id="398" r:id="rId46"/>
    <p:sldId id="399" r:id="rId47"/>
    <p:sldId id="400" r:id="rId48"/>
    <p:sldId id="461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57" r:id="rId74"/>
    <p:sldId id="425" r:id="rId75"/>
    <p:sldId id="426" r:id="rId76"/>
    <p:sldId id="427" r:id="rId77"/>
    <p:sldId id="428" r:id="rId78"/>
    <p:sldId id="429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437" r:id="rId87"/>
    <p:sldId id="438" r:id="rId88"/>
    <p:sldId id="439" r:id="rId89"/>
    <p:sldId id="440" r:id="rId90"/>
    <p:sldId id="441" r:id="rId91"/>
    <p:sldId id="442" r:id="rId92"/>
    <p:sldId id="443" r:id="rId93"/>
    <p:sldId id="444" r:id="rId94"/>
    <p:sldId id="445" r:id="rId95"/>
    <p:sldId id="446" r:id="rId96"/>
    <p:sldId id="447" r:id="rId97"/>
    <p:sldId id="448" r:id="rId98"/>
    <p:sldId id="449" r:id="rId99"/>
    <p:sldId id="450" r:id="rId100"/>
    <p:sldId id="451" r:id="rId101"/>
    <p:sldId id="452" r:id="rId102"/>
    <p:sldId id="453" r:id="rId103"/>
    <p:sldId id="454" r:id="rId104"/>
  </p:sldIdLst>
  <p:sldSz cx="12192000" cy="6858000"/>
  <p:notesSz cx="6794500" cy="9906000"/>
  <p:custDataLst>
    <p:tags r:id="rId107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974" y="28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8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gs" Target="tags/tag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2415B6-A113-004F-B4B7-1C63C04B1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02BA2C4-F140-2D4E-C590-51D84050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58875"/>
            <a:ext cx="10236200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FEB2C-6DCB-237D-4DD3-34673F98DB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10787" y="8620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1CE6BF-1B01-57B2-DF8D-3D52F444D7A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020763"/>
            <a:ext cx="10221913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FA1E01-DA95-F206-AC78-FE5CCD9E25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42143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6415402-EA93-2F19-922E-BC097D0C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130DED2-5AE4-77FF-B873-0280270EF9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D2B8133-84EF-73F5-AAEC-E812E9CE3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588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8CB05BE-0328-24FD-A36C-2167A28E24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71442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2D3A88C-3E2A-753E-B831-6F48AA1AD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388" y="365125"/>
            <a:ext cx="8588375" cy="53546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962262-2771-BC5F-0C91-11FFC8D5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4B3F4-DCC3-4E17-0F73-CF00A32F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4D53A1-9E29-0405-6858-F521527A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E9ED19-15BE-EE23-7210-2FBEAC8D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0D0DA1-CBE5-1AC1-54EA-F5C797EE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72D523-1DD1-CA1C-D8F7-9BCE9645D52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96F66E-539A-A577-EF5A-B1160B6F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086E11-3BB6-F125-7FEB-8982A444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7F7025-9412-60FD-3B3E-D11F02C7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B2DFC4-A97A-B2C5-E51F-572FDF366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950" y="977900"/>
            <a:ext cx="106743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096BC0-B1BC-4DCF-7514-033FEA57EDB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EC4AD0-C104-C6D3-F4E7-78B42909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5FFDC2-8AE8-CD10-694A-5D44DB83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E637DF-61A7-3AC6-A7D8-F6F97B4D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33E22C-B1CF-C4EE-52ED-E0B0C5A1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FDC6CB2-8516-3AF0-BB55-6ECEAF81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E76F5CA5-568F-C084-CEB9-E8209AF7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9E135299-808D-61D5-5119-2E700081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0B6E8C98-A4A0-54F8-0227-F1185439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54C2B955-7A44-F6FB-0900-5FED262B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2AAE682B-FD17-30B4-593B-A7BF7EC4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73C43AAF-EA62-A839-347F-53621823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F173C379-846C-E63C-CCB3-A783A00A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9C9F24B-95EA-4363-9B74-25EE1BF8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4E6FF46-2B42-24C9-4EF0-CD824179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046259A-F222-9E66-1CFC-40320780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AD29F0FD-C860-D6AE-4437-F45DB135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8DF7C7D5-D078-6950-FEC8-0B19C1C3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8D9AC714-AD31-47E2-9767-09AFC3B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AB4AC0-A5D2-779B-D0DE-2028E4F83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B85C48-0C6F-F446-7728-D53EE32D5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C937A1-2298-F3E8-9079-04F69E5E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9EF20F-AF04-6FA8-BBB0-EDA5B81D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9E9865-5522-EEBF-5353-67A54E8B3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075" y="935038"/>
            <a:ext cx="1101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30D9DD-6162-3341-220F-B84909D9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35B9646-B21C-F316-9202-8F58BA6C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116E307-2035-0D16-E1E8-8DB1DCAF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1DD7C0-8E49-7F17-E99A-FAEF9880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7F4C31-2357-57F7-8B7A-51087CBD7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E69A66-0623-F8C4-A13D-C3FEB2BE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8D4BCB-BC93-A0EA-E0A0-941EB0B9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22CD17-A0B9-15FE-BFB3-AFCF92A6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BACFC6-905B-94B3-1946-8D01F423B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168E24-7F6F-E527-8B40-CB083AD9E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2E2A73-473D-9A86-31FA-F023567B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F3307C-498B-00B9-CE9D-788D4A6D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3D95C2-2CC0-66E1-CD1F-E84048E295A9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5325" y="1223963"/>
            <a:ext cx="1097438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7B11E6-ED09-15B3-36B0-51911A9A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795060-4225-B59F-5880-DD41861D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CAA594-AEAE-F9DF-A77B-04468DBE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267563-B17A-1D64-BDF0-2962E01F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A5DA82-EAE6-C436-075D-9DFA5D707A8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C0AD9B-67E6-6221-C8CB-D6EC3A70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15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4884379-0E8E-508B-D35E-5098BD0280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1840" y="52188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4C5BA6-DF79-22E0-1080-66BF6262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030288"/>
            <a:ext cx="10239375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BC6B6C7-B265-B0D8-BBA0-1359253055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57181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31D82A-D509-80E5-BD38-46CF667F1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910C8DA-19F7-61F9-4A30-484B8C07BF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CD9823E-1BD5-6827-D1F6-BC7E910FF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114368A-7C08-9D94-D046-C40C3BFAA3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241" y="1663430"/>
            <a:ext cx="1128208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6B3069-E8EF-B407-A3D7-1C1AAB40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22363"/>
            <a:ext cx="11136312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F9F363-ECAF-5743-EFA3-C233134095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17991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5A3DBD-3F4B-56A4-9472-2B3FECA8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3FA135-7546-2A4F-5DCA-0A2C3725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03313"/>
            <a:ext cx="102393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4FABDE-A37D-2005-D77F-2948A7E54A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899" y="7710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CAF76B-97D7-1018-F3A2-1F64A66A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389BCA-CBDB-2596-3636-D366177E2D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8280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A09BCA-D7C1-26D0-C0C3-B2CFF5E8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D434FC-3E25-2D7B-0CBD-A6C17F8F78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6" y="7202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7870BC-DF0C-A7D7-983D-B95F54C9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C01016-8772-26EE-DEF1-54E53C2650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7534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0B4BCA-9B56-EA88-7D83-14978354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38238"/>
            <a:ext cx="10236200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FC307C-68F4-655B-DAB1-25B314B1B3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15168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E01FD8-920A-995B-910B-79B5078A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68388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A73718-2E02-CD89-6448-F7A9940CE8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15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FF5280-3E44-E97A-25B1-1827758D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887413"/>
            <a:ext cx="113172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9A2F84-5EC8-5F16-DA66-A5A0F86E86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56746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F6A19E-A8DA-CA4E-6836-DF37322B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74713"/>
            <a:ext cx="115617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78D3CA2-CA2B-E5D9-04DD-E7001D6EB5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32801" y="5778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C1D455-8AE4-C410-21CD-541EFB9D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8F7936-69B7-55F4-DEDF-BAB0CAC904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5984D1-3979-C261-0F89-A02D1249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71575"/>
            <a:ext cx="10236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68366B7-0C74-9859-8C3C-E53D9BDB2F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6975" y="81369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5D28DE-91FA-6B5F-2E3C-377915ED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7A60FCF-C55F-BEA9-2142-8DA3B5B8E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FB25354-E7DC-8E9A-3351-681F51C493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52ED2C5-6299-9A63-3B29-9D8BC5DF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C976F3-57B1-A491-AE18-1F6C2B31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19355A-8EE0-C71C-8410-523E7B8DE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715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A6CDA3-8456-8D8F-6CF8-95EDCE925C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4653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8724A5-B317-D44C-7745-A1934F02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477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0E64ED-2A13-6E7C-C807-4FB5646BD5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7784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AFA05C-4FAF-A217-6BEF-3F294857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60475"/>
            <a:ext cx="102362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7232E2-95A5-BCFC-600E-4621DBB25A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7579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A38A79-8A18-E20C-EE4A-4B8473E05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2CFA7C-15B3-4051-44E3-EB347F392D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413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052749-F934-0B8B-0177-DDBBFDB03A9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31900"/>
            <a:ext cx="116554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AE1E0FA-4945-0BE2-C832-80D7173BE9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59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4211DC-614D-9AC9-4C3B-57674C3CAB3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047750"/>
            <a:ext cx="11426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E750E3D-A5DE-B301-A8E7-8C8DED2940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8931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A6BEBC-58AC-924D-BF85-00C340DC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969963"/>
            <a:ext cx="10841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721873-6830-02A0-6580-5327151ADC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8809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821532-6AF0-FC5A-2388-FE666B52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262324F-DB38-6241-3A4B-F185F846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E94221-E3EF-03FC-F052-757A5E51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7631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5C0A18-821D-D1FC-513F-E159A1F6C0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59967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8CCD04-7356-98F2-B15D-A0BF9415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31875"/>
            <a:ext cx="10237788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F70C5F6-9279-192E-1205-A98F915F20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62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D1F8941-7410-A8F2-23B4-8AB96434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7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3A1893-F09C-45A7-1BA3-B6B026F3AA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096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68E8D01-EE30-2C1A-92AF-31E33B6C49F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990600"/>
            <a:ext cx="11017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28E966-9A7F-57C6-AC10-1F11A8B3E9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67510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3ED204-6B25-E8A9-B587-6ADF6712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6363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011FCD7-AC3E-66C5-1271-F52D1EE997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81073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5E407C-289C-38E8-8B59-EA2F5E72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04888"/>
            <a:ext cx="10239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A544C86-AD32-1E14-AB11-DB89B7BE4F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2502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A26E1B-A109-6EC1-4CE1-801861A59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9588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0316463-9991-327D-A645-8AA4903F6D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5596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E578EDB-05AD-4FCB-D319-A8DCBC53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060450"/>
            <a:ext cx="10487025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98D5CC-4F2E-D594-322D-ACA62EC8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CFAB224-AC8C-BDD3-EFBB-3D82252B46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3650" y="75026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F60DA4-ED2F-46B1-93D1-DD9D645F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A27AF4-810B-6D32-0C39-447AD3C8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C53B39-23CB-422C-A27F-FEEBCC43A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B39A76-6D0C-6AC2-3954-5D4317F0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30615ED-DEFA-C8AF-D50E-753316C2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2E90E7-01FE-8BF6-2958-46A69899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792C9C4-BCEA-60B1-BCFB-C5488AD2D0E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B9C2AA-FAEC-C413-1E12-8DFE1EA3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310B8A-1EF6-5F39-D3CB-74414B8A463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2B4AF1-8A4C-091F-9287-9AD13684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BF0558-709F-F710-D669-90E47269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2F2836-BF1D-396F-C1A7-2A1F9F1B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DB2C551-7898-E307-B069-3B95F725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98AF84-1C6C-84CA-FCAA-FD6F530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8D4D3A-B8E6-7BDD-9C55-E4924933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8002AC-CDB7-B524-73E1-3AA6332F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7A2FD3A-F1D9-8629-B8FA-01819AC4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CCF2BD-C18B-5615-7254-A908114D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E45A29E-EB7A-51C6-E777-76C4AF70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735F71-BAA0-F3A1-561B-40234119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CABD154-5CAF-8FDC-95F7-45B3E361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9093DA-5001-B284-09B2-D44EB5BB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A93CFC6-D3B0-2CEA-5FE9-474B53D4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C711EF-FF46-91A0-1E02-6426C2885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2416"/>
            <a:ext cx="10763250" cy="4824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3C78A1-9CBF-6C47-9D21-369A9EF74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6EE7086-DBCA-A025-51CC-3846927A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0DD36D-F1B2-868A-AFFC-F9902A04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6838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E88516-71D5-094E-AA8A-B6BB7FEDC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36588"/>
            <a:ext cx="11752263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1D8A6B-87C0-4284-F849-F3FCB1A2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722313"/>
            <a:ext cx="1087755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92C3F6-A81E-0753-CCC3-D39444C8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825500"/>
            <a:ext cx="115951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97A3EC-E5B3-F2C1-55B0-7484E66B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207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95632B-F532-F04B-6F01-83675BF5A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54113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3135F9-4B5E-5AF5-51D5-19355991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09696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EFE268-030B-825C-A1BC-7E6A79B4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77938"/>
            <a:ext cx="10236200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E9A7A8B-6984-9315-941C-8FD38877E1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93338" y="78139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36F467D-F0EA-4F4C-BECC-D48A6BA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343025"/>
            <a:ext cx="10237787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2026-02-01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5CC598-E10D-680C-85B4-3C8BE22D5E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81280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3231</TotalTime>
  <Words>1892</Words>
  <Application>Microsoft Office PowerPoint</Application>
  <PresentationFormat>Bredbild</PresentationFormat>
  <Paragraphs>455</Paragraphs>
  <Slides>103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103</vt:i4>
      </vt:variant>
    </vt:vector>
  </HeadingPairs>
  <TitlesOfParts>
    <vt:vector size="108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1058</cp:revision>
  <cp:lastPrinted>2016-09-19T08:50:12Z</cp:lastPrinted>
  <dcterms:created xsi:type="dcterms:W3CDTF">2018-12-07T10:14:31Z</dcterms:created>
  <dcterms:modified xsi:type="dcterms:W3CDTF">2026-02-01T12:14:38Z</dcterms:modified>
</cp:coreProperties>
</file>