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8410762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C2FA2C-F6C9-EE89-1197-C3176B61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2" y="1043492"/>
            <a:ext cx="10196008" cy="4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0A7723-FAC9-7BF6-0B27-2F2AE28B7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41388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3AC54283-AFCD-FE75-698B-A403DF1A9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" y="409575"/>
            <a:ext cx="8502650" cy="52625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6D1DE1-6B58-4DD2-EE53-F1B944EE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54BFC0-5966-547E-ECE8-2F144C298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0425"/>
            <a:ext cx="1171892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F6E45F-0BD2-FFC6-6155-D7D9D221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79500"/>
            <a:ext cx="10193337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A71748-7ED5-162F-B27A-AA7CF0EC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7438"/>
            <a:ext cx="114935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C1D8D2-BAD7-73B6-7CD5-56EFE415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5988"/>
            <a:ext cx="1139666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2BD6C0-653A-CCD3-88BA-299A1E836E0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89013"/>
            <a:ext cx="113982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18A40A-BD87-3E43-A590-375939C0B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9800"/>
            <a:ext cx="1168400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E205782-B7CA-F5A7-3A89-7EC8583C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50" y="801688"/>
            <a:ext cx="94694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53AE81-0D9B-FAE4-8E7C-7B632D27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1513"/>
            <a:ext cx="11637962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E84205-F0F1-6F04-A08B-1BE99A0C0D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017588"/>
            <a:ext cx="10569575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8823041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370AB3D-64C4-9F06-46FF-5C5E7A511A1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3400"/>
            <a:ext cx="113411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CA12FA-2A2C-91AD-67FB-4B87665E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2113"/>
            <a:ext cx="112807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CB7FEF-A14F-BCE2-EF01-2CBF45515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425575"/>
            <a:ext cx="1180147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15414B-09AE-3130-AB76-2D51BB49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2954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A5F3971-3A66-F113-50F9-0C962E976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8" y="34671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E84D012C-58D6-76F1-F515-2C55654F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0338" y="4038600"/>
            <a:ext cx="773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76AC3E0B-3A31-04BE-45D1-C0088E4DA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25273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F8D7FCF8-C857-6784-CD78-B3BA3AD1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08638" y="1231900"/>
            <a:ext cx="7762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7215F19-4834-8776-5253-C62FA05A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7838" y="3389313"/>
            <a:ext cx="77628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3BE6A562-710E-09AB-8A1D-4DAF2C1E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1638" y="1666875"/>
            <a:ext cx="774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7B5AB3A6-C27A-F014-476F-D5F19206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9638" y="2665413"/>
            <a:ext cx="7747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7D99BBC1-C1E0-DD37-E126-862A267F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7538" y="38989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037876AF-4FC5-BF89-68F1-4933153DD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6538" y="4902200"/>
            <a:ext cx="77787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A02144ED-7164-3FAB-0BC9-81C82CB2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99438" y="27432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0AE09312-7E43-B352-A567-9E8FB250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06738" y="4762500"/>
            <a:ext cx="7747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1245E270-817E-9071-15BB-369364C9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1938" y="5332413"/>
            <a:ext cx="7794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244E7E08-C7CE-43E7-51D7-8D59809E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0938" y="4178300"/>
            <a:ext cx="774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D0836CD6-BAC0-3E41-7384-6A06B95F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98713" y="5321300"/>
            <a:ext cx="576262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E2C26518-1DE2-3BA8-B78D-6F1291AA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722438"/>
            <a:ext cx="462915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F8B62E8-2194-5FA6-9741-39D351AC96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3763" y="1184275"/>
            <a:ext cx="9893300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22854A-0616-3A34-C594-7A543F664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025" y="1182688"/>
            <a:ext cx="1020762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E546E6-86FF-5B66-9EC7-A02BDB31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2538"/>
            <a:ext cx="101981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67ABEFA-0A3C-E11F-8066-ECCA4D77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812800"/>
            <a:ext cx="979011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6006C0-BDCB-9748-983C-79EE843E7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050" y="974725"/>
            <a:ext cx="10907713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CC7026-A272-D8EE-8896-8EA672614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69950"/>
            <a:ext cx="10199687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79AA95B-A35D-BD14-D9BF-761B880A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438" y="212725"/>
            <a:ext cx="248761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EBA02A7-9EDD-88FE-3EC9-78F2F7D5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6950"/>
            <a:ext cx="101965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B484FD-608A-2EB2-B76B-7F4DB014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7575" y="720725"/>
            <a:ext cx="24050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B92EB5-4C36-40DB-8218-D0ACC30A44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925" y="533400"/>
            <a:ext cx="995203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904EF7-845B-443D-1168-07E31CC21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93345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205388-CEC9-D129-3452-750D4C5C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3D36E1-6BA1-CA7F-E243-22D372BE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3450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1D8554-0E71-8F14-9FC4-E0DEE0DE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0425"/>
            <a:ext cx="10209213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F7E4C1-1B7F-72F2-2137-06CB4703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711200"/>
            <a:ext cx="10436225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C34A26-1471-9593-52F2-8365A8C0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4888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FA78A4-B577-BE9E-6B31-2AA5A709B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5200"/>
            <a:ext cx="10212387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39B2F9-CAB6-5475-DC8B-2B3F4EAE3C2C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49300" y="1263650"/>
            <a:ext cx="10866438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395406-C07F-2DB4-C361-32522C19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0425"/>
            <a:ext cx="10210800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BE8467-457A-CABA-5EEE-DFF3AC95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6325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C1AFE7-65BF-1B96-9ADC-22E0940C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4888"/>
            <a:ext cx="10209213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5D5597-B12F-41A7-8535-0070A194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7700"/>
            <a:ext cx="1119981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C5F40D0-A225-4BE3-4D6B-A0CF5694A57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69925"/>
            <a:ext cx="1120140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EFFF7F-7876-43E7-A46E-D6958949C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6488"/>
            <a:ext cx="1120457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FB37C9-4009-C2E8-1996-503C13CB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7100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511A62-5C30-0CF3-6B51-02879FFA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8863"/>
            <a:ext cx="108204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51ADD5-716E-F47F-80A3-0C5290DC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9838" y="688975"/>
            <a:ext cx="163512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D78133-D566-9C0E-363F-74D3A775F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7913"/>
            <a:ext cx="102108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2026-03-01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920F01-CB91-A572-2DDB-E3F425A2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049338"/>
            <a:ext cx="10736263" cy="48101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2531</TotalTime>
  <Words>706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1113</cp:revision>
  <cp:lastPrinted>2016-09-19T08:50:12Z</cp:lastPrinted>
  <dcterms:created xsi:type="dcterms:W3CDTF">2018-12-07T10:14:31Z</dcterms:created>
  <dcterms:modified xsi:type="dcterms:W3CDTF">2026-03-01T13:39:03Z</dcterms:modified>
</cp:coreProperties>
</file>