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66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57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6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</p:sldIdLst>
  <p:sldSz cx="12192000" cy="6858000"/>
  <p:notesSz cx="6794500" cy="9906000"/>
  <p:custDataLst>
    <p:tags r:id="rId10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7" d="100"/>
          <a:sy n="77" d="100"/>
        </p:scale>
        <p:origin x="84" y="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C2FA2C-F6C9-EE89-1197-C3176B61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2" y="1043492"/>
            <a:ext cx="10196008" cy="4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0A7723-FAC9-7BF6-0B27-2F2AE28B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105D00-9616-8012-18B4-E7278080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4288"/>
            <a:ext cx="10210800" cy="48244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2FADEE3-D053-7C41-AA63-1C7FDED420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83813" y="84772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F911F93-C900-9388-2060-902E1D24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49375"/>
            <a:ext cx="10212388" cy="46878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5670DF-F82D-44DC-E858-44A855C9A4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53638" y="87947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A9D031E-C0E4-3BA5-11C3-00CA0325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5225"/>
            <a:ext cx="10210800" cy="48720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975707A-D515-4204-77A1-034E1E66B9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01263" y="928688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C9B032-8DEE-4DCB-4479-0EA28DBA800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28700"/>
            <a:ext cx="101965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00AFDDF-D8B4-173F-F149-9A70DEC2C4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63175" y="70802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5089CDE-FB6B-9938-8575-AE2E67B3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2065B2-A6B0-1FFA-A941-783231DC0D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53638" y="781050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627EA35-4302-C71B-C871-7EDCEC09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680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DD68899-EC2F-D251-B90A-052DA435F1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63175" y="781050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3AC54283-AFCD-FE75-698B-A403DF1A9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6D1DE1-6B58-4DD2-EE53-F1B944EE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54BFC0-5966-547E-ECE8-2F144C29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F6E45F-0BD2-FFC6-6155-D7D9D221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A71748-7ED5-162F-B27A-AA7CF0EC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C1D8D2-BAD7-73B6-7CD5-56EFE415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2BD6C0-653A-CCD3-88BA-299A1E836E0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18A40A-BD87-3E43-A590-375939C0B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E205782-B7CA-F5A7-3A89-7EC8583C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53AE81-0D9B-FAE4-8E7C-7B632D27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E84205-F0F1-6F04-A08B-1BE99A0C0D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370AB3D-64C4-9F06-46FF-5C5E7A511A1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CA12FA-2A2C-91AD-67FB-4B87665E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CB7FEF-A14F-BCE2-EF01-2CBF45515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15414B-09AE-3130-AB76-2D51BB49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A5F3971-3A66-F113-50F9-0C962E97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E84D012C-58D6-76F1-F515-2C55654F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76AC3E0B-3A31-04BE-45D1-C0088E4DA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F8D7FCF8-C857-6784-CD78-B3BA3AD1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7215F19-4834-8776-5253-C62FA05A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3BE6A562-710E-09AB-8A1D-4DAF2C1E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7B5AB3A6-C27A-F014-476F-D5F19206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7D99BBC1-C1E0-DD37-E126-862A267F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037876AF-4FC5-BF89-68F1-4933153D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A02144ED-7164-3FAB-0BC9-81C82CB2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0AE09312-7E43-B352-A567-9E8FB250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1245E270-817E-9071-15BB-369364C9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244E7E08-C7CE-43E7-51D7-8D59809E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D0836CD6-BAC0-3E41-7384-6A06B95F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E2C26518-1DE2-3BA8-B78D-6F1291AA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F8B62E8-2194-5FA6-9741-39D351AC96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22854A-0616-3A34-C594-7A543F664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E546E6-86FF-5B66-9EC7-A02BDB31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67ABEFA-0A3C-E11F-8066-ECCA4D77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6006C0-BDCB-9748-983C-79EE843E7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CC7026-A272-D8EE-8896-8EA672614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79AA95B-A35D-BD14-D9BF-761B880A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EBA02A7-9EDD-88FE-3EC9-78F2F7D5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B484FD-608A-2EB2-B76B-7F4DB014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B92EB5-4C36-40DB-8218-D0ACC30A44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904EF7-845B-443D-1168-07E31CC21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205388-CEC9-D129-3452-750D4C5C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3D36E1-6BA1-CA7F-E243-22D372BE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1D8554-0E71-8F14-9FC4-E0DEE0DE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F7E4C1-1B7F-72F2-2137-06CB4703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C34A26-1471-9593-52F2-8365A8C0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FA78A4-B577-BE9E-6B31-2AA5A709B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39B2F9-CAB6-5475-DC8B-2B3F4EAE3C2C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395406-C07F-2DB4-C361-32522C19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BE8467-457A-CABA-5EEE-DFF3AC95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C1AFE7-65BF-1B96-9ADC-22E0940C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5D5597-B12F-41A7-8535-0070A194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C5F40D0-A225-4BE3-4D6B-A0CF5694A57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6D265FC-A31B-193D-37FC-4E113241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794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41DB9A-1968-5FC2-9359-354B28B6E6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4453055-ED61-0813-F336-D3974EE02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38225"/>
            <a:ext cx="10213975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6297309-D8C6-A0ED-D100-7EF138E3F6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0433A83-D603-ADFA-F086-71F18E2127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12138660" cy="40624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7705E4-6138-F4CD-626B-C3A41035FE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502A5CC-0AAE-B34D-D93F-DA1379120D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" y="1873885"/>
            <a:ext cx="12138660" cy="33305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61B0233-5C29-D280-71C6-6E118336BC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2B78A6B-309B-5827-CB61-D2AD2B8B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28713"/>
            <a:ext cx="1110932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7AB00D3-A321-6E3C-57FB-A8085C8BB9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58488" y="1182293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EFFF7F-7876-43E7-A46E-D6958949C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B30A82-C176-AF27-5382-BDAE32BE6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0966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A0529B-2A8B-5A33-7165-F3AD496D8C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8138" y="7715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28F35F9-2110-7545-8627-DD342156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571188-F442-A12D-88D2-0392ED2A60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5725" y="78263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C798FE-B8BD-8F11-A0BA-F2DB71AF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DD8D89B-0897-66DD-E34F-2B517E7CAB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663" y="7207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10A63F-982F-4AB9-752E-01C2890A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9CC0DB8-023E-98D0-45AB-7963C92BDE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12413" y="754063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8A3757-D79E-5A5C-3D95-93C9FEB9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4588"/>
            <a:ext cx="102108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22BD27D-90CC-7734-5BD8-FFC900E6E1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5725" y="71437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23EAB5-5D0E-C083-808A-5EE1D11A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76325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669545B-F145-C02E-AB02-0A87DD8F7A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715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6F75FA-A23F-D9D3-FFB2-A1A76E0C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3763"/>
            <a:ext cx="112887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DEE12A0-B326-B586-AFCC-60088F8328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663" y="56673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8DD9CB-CE8A-B77A-B9CD-22BEB8A8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81063"/>
            <a:ext cx="1153160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E098794-A0DA-74F4-36EB-CD45D5A034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23513" y="577850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0D5D0C-60DD-C8AD-5610-2B33E1EC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48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E99EA7-9191-233D-D4F0-170CC1B641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5450" y="755650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802483-E43C-2FF7-EA54-EB65C751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7925"/>
            <a:ext cx="1021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2004-2023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FB37C9-4009-C2E8-1996-503C13CB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2880-C9C7-C04E-9944-6DFEFCF7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E350E5-9D35-AA4C-1B9E-1604132A56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AE3D4-545C-D3EB-6796-95B1550C8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F7A812D5-0A7A-2CAE-7225-F976774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2023-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7527FE6-5E2D-7346-452A-D90D9A725701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ACF6666-2C1F-6B33-9066-73EA86BB84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77450" y="814388"/>
            <a:ext cx="1428750" cy="2984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A87CA72-6517-E426-09AE-2BF06922337E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9463" y="1008063"/>
            <a:ext cx="10313987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78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B04A200-4769-28AE-5A65-E265BCF936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6988" y="1585913"/>
            <a:ext cx="4559300" cy="28829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898306D-D546-9C78-BE40-D3D7ADD953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7788" y="1676400"/>
            <a:ext cx="37211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6F4415-16E7-76A4-BC27-90934C15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8063"/>
            <a:ext cx="101917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A0BBA6-80CF-D005-CF1B-162977C2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5188"/>
            <a:ext cx="11750675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12614E-13BA-F542-7537-01676DD9F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794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3F145F-602A-ECF9-CD87-1ED808B72D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6AC2AB2-9D3C-0C73-BD04-65731D58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556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DB61309-BB09-A603-E4DC-83C1DBE6EC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D995689-FCE2-D972-29BA-9889447D6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6825"/>
            <a:ext cx="102092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5ECCA8C-04C5-9E1F-F4C3-CF45DDFA41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7B75D2-E481-D6B9-3B79-1B93A6FC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8CD92A-9168-97EF-CCAA-2896F4402C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338E7A-C748-965D-7478-60A51F5A3C5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238250"/>
            <a:ext cx="11625262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F511428-0D6A-2BC2-47D2-4C5A06E6E3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5EEF12-FB1E-E494-84EE-387C7CEB0D8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5688"/>
            <a:ext cx="113982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6BCEBC3-56EB-4D20-329F-29C0019A25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511A62-5C30-0CF3-6B51-02879FFA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51ADD5-716E-F47F-80A3-0C5290DC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573F1D2-DA6F-0F60-444B-C84AF990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7900"/>
            <a:ext cx="108140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F843F9-1A21-AE3E-6793-5E6B2CA5BB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88ECD83-70B7-8E7A-6DCF-F5535143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425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50760C5-23D3-D56E-19CF-41E160C146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3EB8A11-1DE3-FF72-1789-C94A6FF4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39813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18ED74-0270-4F5A-3ABF-20D22EEEE9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5760C9-490A-1A6A-EFA8-E5AD50BD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A9C7A41-7214-2CA5-34DE-78B887C8CD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6F0AA54-0675-7D30-100F-37E64E3ED71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98538"/>
            <a:ext cx="1099026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BCD3D9-892A-2B90-2B48-E442E14198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DB4126-2ECA-F328-0D88-E70AD394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69988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CA885E9-6E70-9AB9-CA53-AB52F8DEFF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3F8730-8B09-520A-1044-3D83E7181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12825"/>
            <a:ext cx="1021397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EAC0E2A-D120-EED1-8B5C-B90FF61E05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FF5662B-A942-8CCA-A4A5-FB74F36E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67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0FE2709-E06B-E771-830C-3FF77533FD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9A5F1A-429C-761B-09FE-69065A7D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6800"/>
            <a:ext cx="104600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8502755-2EF7-7A3A-F0BD-FF63EAE1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5400"/>
            <a:ext cx="1055528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9921DF9-86F5-604C-A52F-DCDDF83F26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D78133-D566-9C0E-363F-74D3A775F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807FA5-7389-4306-99D1-E0760F63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B7465E-FAC6-2480-EB39-B5E43DD1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F98994-E20A-C056-DAE6-EF3455C6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E44C401-8A5B-0ED8-65C8-10B84FD4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81E8F1-AB78-2D23-831C-ADAF208C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BB60454-D7A6-7465-370E-5454B9ADE02E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0C8723-1D9C-E3F8-BBA2-BE9457AA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70914ED-2B69-4A82-DEC1-F5624CFF887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88A67D-50E2-AE6B-B7E4-09221451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1F63A4-2CA8-AEB1-73ED-014ED3BF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AE9D28-92F7-EC78-E256-8F85A416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566A7DD-8DC9-9A1D-E101-E1D2D898E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702CC4-9ACB-3405-BB30-EB5E9ADD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66A10B6-B43E-9CFD-B2C9-F3266C48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E3A572-C280-9A33-1FE6-5A13BFA09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5DAB7C7-7ED5-24A6-84D6-6064374D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B88B8B-1232-4DD9-EDE3-AA212C8A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B360B3E-D501-4C67-8151-90BCD6AC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8DB5B01-FF2B-A434-7167-376B0336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71C10F6-A906-3A14-D8B4-61709BB9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920F01-CB91-A572-2DDB-E3F425A2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67F581-DBE4-0C98-3C57-F53806C0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C1FCE7B-6198-9713-C021-83A2013F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5E4125-4AC7-1110-B233-80EEAE18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080082D-A852-0A47-B8A9-D0534372E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061214-2C2F-078F-937D-F37F1C64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6325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DB8F94-72B8-65FA-0ED4-82A5A805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644525"/>
            <a:ext cx="117221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759D18-14E7-66D3-FD96-8CCE8038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0250"/>
            <a:ext cx="108489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2BD342-E16B-43DD-B3F8-F841DF906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1850"/>
            <a:ext cx="11566525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17FE-37F9-9E41-8481-150E6068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CF752D-6B64-4A11-A7A8-188E180E7D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761D7B-7825-869B-DA2D-42B2808827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2F0027BB-6EDB-CFDE-E15C-DEDCC308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Sverige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6F95B5A0-F12D-2AE9-40C1-2C59057A426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E70A898-FB2F-B39C-0F79-BB5E5EA65E60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5275" y="790575"/>
            <a:ext cx="11691938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6080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3DC180-2360-3176-825E-A2075D9AA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271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63AA825-89DE-2347-26F3-6F16B2B1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60463"/>
            <a:ext cx="1021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8EAEC7-1808-CF6A-A544-20C6D039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3268</TotalTime>
  <Words>1921</Words>
  <Application>Microsoft Office PowerPoint</Application>
  <PresentationFormat>Bredbild</PresentationFormat>
  <Paragraphs>463</Paragraphs>
  <Slides>105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 2004-2023</vt:lpstr>
      <vt:lpstr>Omförhandlade avtal per månad 2023-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20 i topp veckovis elförbrukning i Sverige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1066</cp:revision>
  <cp:lastPrinted>2016-09-19T08:50:12Z</cp:lastPrinted>
  <dcterms:created xsi:type="dcterms:W3CDTF">2018-12-07T10:14:31Z</dcterms:created>
  <dcterms:modified xsi:type="dcterms:W3CDTF">2026-03-01T13:37:05Z</dcterms:modified>
</cp:coreProperties>
</file>