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2046984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8AF1EE-168F-87B1-65E3-483AC21FD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EA0BA61-7A73-4D34-722C-756DE45ED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38ED8E-69DC-A2F1-7BD6-964A465D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65CDED-466B-B0B6-FD28-CA10DE15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DF75A1-1343-1A54-985F-5FF064F1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5D1F0F-F842-D64E-58E5-031483EC3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0E12A5-A639-BCBB-BC82-BDECAFE1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43ADF1-4B15-C8CB-2CFC-2451E9E79A9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38EACD-9DB2-AA3E-5488-B873C15F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AAF5B9-CA3E-0A31-2AC0-25735DBD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43DF4E-1E91-3BE7-8817-25245262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978153-2D22-ECE4-5D24-75C55F5DF0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58939901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B9EB042-9F98-CCD5-525B-BBDA8F9D118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D9F057-E6E4-9DCF-8D46-B118D01BE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86C9F5-3E63-DBB5-19F3-16A908A5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8FC859-FD80-D9E2-0D9D-74D2D1C22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598EA94-13C2-3C94-7AF8-254BF327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954F215C-C8B9-2C25-06C3-B16CFD84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F31E62C-F321-9D14-581F-D163CE1E3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B27B1031-2E96-71B6-61A3-F3547011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AA9A823D-06D8-53C2-3090-4BF2D810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DB6A0F31-4C37-7D94-57C4-036D5BFC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80146D4E-8726-65B3-FED6-D4CD538A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B513DC44-298F-35F4-04A9-038A8123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D4CB936B-54B4-52AD-07D7-0936EAB3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97C76935-2483-0327-852A-ED7E7065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E3FC7DE0-6D65-78FB-2F48-7FF25629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E33353F4-761B-9BC8-1F5E-ADF5219A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83A24701-E8C2-475E-259B-7D4F3E9B1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477BCEC7-2F0C-4098-9C26-088813C6F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3E70D9E-3873-EE5D-4BB5-16EEA0C03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28DA10-9EB0-3FDB-54B6-22724338D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05A212-D760-A9F6-30B6-5FBC40074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75F88F-F747-B5B0-A004-FFFC24DD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ED0B201-FA4A-7CA4-17D6-0489B73E3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E899718-FAFD-9780-D36A-7AFFC9CB4A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D58663-C84D-7639-44DC-A67D3AE81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0967A18-B1C8-F227-FE12-BF5FB5AC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EDFB669-DF39-0924-10FF-9F6A0E4E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155FCA-AD89-55E0-58FA-0432236C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6E4D4B-36C1-54C9-AA12-8A1D77B6C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41E532-D4CC-E8E7-6228-8E13BA1D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28755B-ADD9-C02C-B4BF-E44A4530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02564E-312B-8A2A-3378-74E326F4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9DC5F6-C7A0-7A6C-9B1F-9444B1DF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343A22-D753-2F7F-FC26-1772EE9B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88F5F4-95DC-E3C6-A57A-EE96567B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FAA820-2EE7-7FC1-D1BA-13A139AE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010BC5-31D2-9FA3-5141-59A49809547E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9C546A-0F88-1CBA-5C57-F5EFBC19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6E5B97-ADC8-1556-5F8B-96FE2C8B9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7640F5-3052-CF82-E331-EF157C25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2158DC-245B-DFAA-7767-9B52E0E4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5CA5D0-1534-7C64-A609-7FFB0C085F6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935A0C-BAC6-45F6-2BE3-129A4EA0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409F71-7DEA-A8E7-23DE-205FC1FA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DB7BB9-E187-A856-0A3F-B89D5D61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BE8871-4912-6003-D12E-814103A96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3F38FE-61ED-F8CD-10A0-C9723449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2026-03-22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8986E9-CC69-B157-E5FF-C92787F5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2533</TotalTime>
  <Words>706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1116</cp:revision>
  <cp:lastPrinted>2016-09-19T08:50:12Z</cp:lastPrinted>
  <dcterms:created xsi:type="dcterms:W3CDTF">2018-12-07T10:14:31Z</dcterms:created>
  <dcterms:modified xsi:type="dcterms:W3CDTF">2026-03-22T13:54:30Z</dcterms:modified>
</cp:coreProperties>
</file>