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3" d="100"/>
          <a:sy n="73" d="100"/>
        </p:scale>
        <p:origin x="68" y="5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8AF1EE-168F-87B1-65E3-483AC21F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76FADA-DC20-8FCD-A272-6C331C62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97C3F5-9A30-5F99-C65B-4210677FC3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83813" y="8477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5775559-50E1-7A33-B996-5648F988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7B2D39-9322-635C-3075-1BCE13CD02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87947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9B45D52-630C-59DA-71C9-0853E461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6CD31C-7601-69FD-A9A7-688F70FAB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01263" y="928688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B747AE-20D4-D453-E15B-9FFA76768EF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B95B58-885A-1869-D087-D505CA37AC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080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34BDF8A-B9B1-45D4-0351-DDECD139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99C3DB-1782-4B30-9B60-3B0B5C9535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D150836-24D1-FE7E-80C3-37800DBD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A8B5A2-5F63-CCC9-30A0-F7D79DF5AE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EA0BA61-7A73-4D34-722C-756DE45ED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38ED8E-69DC-A2F1-7BD6-964A465D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65CDED-466B-B0B6-FD28-CA10DE15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DF75A1-1343-1A54-985F-5FF064F1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5D1F0F-F842-D64E-58E5-031483EC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0E12A5-A639-BCBB-BC82-BDECAFE1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3ADF1-4B15-C8CB-2CFC-2451E9E79A9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38EACD-9DB2-AA3E-5488-B873C15F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AAF5B9-CA3E-0A31-2AC0-25735DBD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43DF4E-1E91-3BE7-8817-25245262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978153-2D22-ECE4-5D24-75C55F5DF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9EB042-9F98-CCD5-525B-BBDA8F9D118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D9F057-E6E4-9DCF-8D46-B118D01B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86C9F5-3E63-DBB5-19F3-16A908A5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8FC859-FD80-D9E2-0D9D-74D2D1C2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598EA94-13C2-3C94-7AF8-254BF327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54F215C-C8B9-2C25-06C3-B16CFD84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F31E62C-F321-9D14-581F-D163CE1E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B27B1031-2E96-71B6-61A3-F3547011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A9A823D-06D8-53C2-3090-4BF2D81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B6A0F31-4C37-7D94-57C4-036D5BFC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80146D4E-8726-65B3-FED6-D4CD538A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B513DC44-298F-35F4-04A9-038A8123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4CB936B-54B4-52AD-07D7-0936EAB3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97C76935-2483-0327-852A-ED7E7065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3FC7DE0-6D65-78FB-2F48-7FF25629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E33353F4-761B-9BC8-1F5E-ADF5219A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83A24701-E8C2-475E-259B-7D4F3E9B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77BCEC7-2F0C-4098-9C26-088813C6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3E70D9E-3873-EE5D-4BB5-16EEA0C0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28DA10-9EB0-3FDB-54B6-22724338D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05A212-D760-A9F6-30B6-5FBC40074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75F88F-F747-B5B0-A004-FFFC24DD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D0B201-FA4A-7CA4-17D6-0489B73E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899718-FAFD-9780-D36A-7AFFC9CB4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D58663-C84D-7639-44DC-A67D3AE8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967A18-B1C8-F227-FE12-BF5FB5AC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DFB669-DF39-0924-10FF-9F6A0E4E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155FCA-AD89-55E0-58FA-0432236C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6E4D4B-36C1-54C9-AA12-8A1D77B6C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41E532-D4CC-E8E7-6228-8E13BA1D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28755B-ADD9-C02C-B4BF-E44A4530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02564E-312B-8A2A-3378-74E326F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9DC5F6-C7A0-7A6C-9B1F-9444B1DF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343A22-D753-2F7F-FC26-1772EE9B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88F5F4-95DC-E3C6-A57A-EE96567B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AA820-2EE7-7FC1-D1BA-13A139AE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010BC5-31D2-9FA3-5141-59A49809547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C546A-0F88-1CBA-5C57-F5EFBC19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6E5B97-ADC8-1556-5F8B-96FE2C8B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7640F5-3052-CF82-E331-EF157C25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2158DC-245B-DFAA-7767-9B52E0E4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5CA5D0-1534-7C64-A609-7FFB0C085F6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B13504B-3CD1-37E8-DD1B-825DDAC2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A93C44E-E356-209C-6324-AF06C9E621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204AA80-3312-323E-11BC-7676C4BC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C8F623-87EB-9A52-22CC-B0FF57E4A4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8DDA6D1-307E-8BD7-C428-01C25E3E7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38660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E57230-D5B2-0298-C668-73D43BA9FD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DD38E7-CE34-BF8F-462B-1C4E45339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693778-A5C2-6254-21EA-E268EBB9E2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CBA842-6D63-9554-7217-01D9E846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8CB216-A033-EA70-0D09-5534DFF6E3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58488" y="118229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935A0C-BAC6-45F6-2BE3-129A4EA0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019818-6716-ADD4-94C4-33BDCF84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54C096-8C18-44D7-F59F-187A1C8861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8138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BA4DFA-53C3-6DDC-3554-A19AD94C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EA48A3-7C12-DB75-F049-C28049C952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826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9BD46E-F148-C1F7-B1C0-F8D1AA67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5BAE39-1F0A-E4A4-AC87-FA78FAA91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7207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752A25-46E2-7641-8EB9-14E85BDA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9792D0-393A-6B01-C2A9-D89309F61F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12413" y="75406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4B0887-8D2D-FF66-4B4B-0866D5EB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3594D4-81EB-1B61-81D4-005852C54A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1437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129F4C-4C77-71E1-B4CF-01DD6AE5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4C59A2-EC7F-79CC-DCDB-E8AF4046DF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51D83D-CF16-797C-9B68-49DC1AFA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BD1E03-EE11-87AC-B566-CA1D5440B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5667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1555C5-62DA-848E-2E68-DC5C37EC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336263-EF20-876C-6F4B-077DAA61C5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23513" y="5778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25BD1D-3411-07BD-DB3B-DA8E1C91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D8DBAC-198A-6806-B787-C7E77D058A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5450" y="7556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416309-B942-DAE8-0181-20995973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409F71-7DEA-A8E7-23DE-205FC1FA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726C34-0636-CE0F-FEE6-770BF3478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7450" y="814388"/>
            <a:ext cx="14287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15FD34A-6360-4BD2-7C96-33089E5ACF46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88680B-C17E-44E8-F356-EDD07173B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FD29BE5-AE2C-9551-F161-DA6C913551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266D28-5AF0-11F2-E0F5-7D869FD8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104ADF-102D-DB6D-1675-FBB04058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5D173-00D2-474F-9367-91527EB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93E455-B020-048C-1EF1-8E7543152A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6E110F-C456-8CB1-8655-AB821EC0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168875-17EB-B067-AC3F-0714BA911B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FCC04A-E9D9-51A9-82BB-F74F2ACE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6AD2BC-9585-3CBD-35C4-9FC0FFA23B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A6BBF2-AA09-8FAF-6C38-5DB0D197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4827E0-B1CD-7860-0597-F2AA1E1212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9C085B-32EF-5DC0-C0FC-7E23A4A0D4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F1C8ED-604F-8813-8DF3-A13F6A892E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E9875B-A646-1234-33FE-AFE487D06A2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035F6A-AFCC-892F-0E09-4EB1213C41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DB7BB9-E187-A856-0A3F-B89D5D61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BE8871-4912-6003-D12E-814103A9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B408EBA-2194-1CA1-29C2-1C5519141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9C9F80-3EE2-25CD-69BA-463874E746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0132A0-BF86-B515-21CE-28FE05A2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EEBF768-1808-3CC0-0860-51152C90B8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9926C8-5399-1515-9182-7BA7866A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8F235B-9C6E-8BF8-FB9B-4291E48EAF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8CE833-E411-4EE1-5BF4-951CA72F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FA080B-3832-16CC-5535-222C6FC8FD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AE819A2-85C5-3076-79F0-8B79B477449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A2589E-4C5F-E0C0-575B-9FED7C15C3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E2CEB5-3AB0-E130-20D4-E9A9F955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5AED26-296D-7B2A-00F1-6B9D0F39A4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EB2D2F-FBB1-7B32-C225-76E09C06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2AFB60-807F-0A2D-ADF3-F34B8EE92F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069562C-D1AF-15EE-B273-E4036666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68F42A-AE66-A14C-8431-704366A6DF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5E7625-EE56-7F08-C4E1-0A3B7C87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D56E8A-B956-FDA2-2805-71B36E7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BA129FD-E23C-6E88-FD08-6E2322F249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3F38FE-61ED-F8CD-10A0-C9723449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147301-A586-9F7D-F043-34842D55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51EBA4-4E94-115A-6DBD-E3F3B059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91F01F-EE40-D3E6-D8BB-BE05ADED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1B0DA5E-AC55-3210-3518-4401EDE4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CA8C75-3BD6-3B7B-FED9-60F1AABC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4A48A0E-FF70-C4B9-419A-A40E4E6EFEE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82A19F-5851-390B-168D-BBC069F9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FC4CF1-69B9-A53E-C77C-ADC1C780D30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6C2670-9BF7-4DE6-C74D-3035A493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C5104A-9D49-FE8D-64DF-A05F331D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215AB6-7163-1697-D327-ED9A53FC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40B1836-03E4-5062-A961-1EA96BBB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19FD3A-B85E-0620-2F54-14580253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C8146E-83DD-DD9E-C836-8E331722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31C9A0-3CFC-A617-2CE9-36077DE0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250B4F-832C-2813-2631-83995622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CDD84B-A84E-FA3F-35DA-5DD08059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DC50CA-B5EC-96CD-4611-31C9CAA0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48EFD6-2365-F956-8F2D-D1BF9D01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618C9A-3D83-A50D-92E7-12C4B1B1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8986E9-CC69-B157-E5FF-C92787F5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C5E3D4-8E64-9E48-A991-3FA5E108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9F7CAF-FE12-FB8F-FD0A-68E83160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43C0AB-C17B-5FF2-2FA6-393E4B2B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FC09728-1C75-F422-8ED2-4101FA4E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C6FBA7-5A7B-50AE-D762-278BCDA2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467586-7AFB-9F9C-B1E3-4E98A453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D801AF-0CD5-9DC1-49F1-7D1CEBD7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486060-08C0-2CA0-264F-DF597F82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2D4869-F7EE-E031-B1D4-43F0CA219A83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E2A938-4BAE-E5CA-F318-798B8FA9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1D28E8-CF49-40C3-7E21-4B27732D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28F150-4788-8C03-392A-BF9AD231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3385</TotalTime>
  <Words>1924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1074</cp:revision>
  <cp:lastPrinted>2016-09-19T08:50:12Z</cp:lastPrinted>
  <dcterms:created xsi:type="dcterms:W3CDTF">2018-12-07T10:14:31Z</dcterms:created>
  <dcterms:modified xsi:type="dcterms:W3CDTF">2026-03-22T13:51:35Z</dcterms:modified>
</cp:coreProperties>
</file>