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</p:sldIdLst>
  <p:sldSz cx="12192000" cy="6858000"/>
  <p:notesSz cx="6794500" cy="9906000"/>
  <p:custDataLst>
    <p:tags r:id="rId48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34402623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AFAE12F-2CDE-6699-A58F-065AB7A17E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0" y="990508"/>
            <a:ext cx="10195200" cy="4824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B89642-1C80-4F87-1A70-F11EAF8AC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3A8E5788-D536-0589-4E3A-6E611B7FEE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9EA757-CD3A-AACB-B9AE-B874CE78D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340FDE-F32F-BA78-7603-80C97B66A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1D4792-B75A-AE10-9775-C9F1BA26F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8D43E4-B79A-09E1-1009-861CC5C1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4DC5C2-6DCE-5955-4444-D8976BA2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D6AD2E-AA2F-D7B6-FFA9-B6F91F57B43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596627-ECE1-5A2E-AB27-44F5013A1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AC66597-AFE9-6992-C8CF-4D0FD9C24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850" y="801688"/>
            <a:ext cx="94694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3328AF-C40F-0F5D-CAF7-7F8A37053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D2C7D7-6DA1-2ECF-3A79-90C0202BBF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33732340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31E8BAA-E68E-DDBD-BFA7-760FA631CE9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213793-C51A-B966-37F5-9214CE4D7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7923E8-5282-A774-E4DB-9A40690D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425575"/>
            <a:ext cx="1180147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FACA4C-C067-295C-9698-B26BF2E82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12954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84E3EB0-8E68-7592-FFE6-9F9F31510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938" y="34671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2913B3F4-D5DC-E82A-DD29-0DC628F77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0338" y="40386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6A2C2353-596E-1936-F014-E8E230C8D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2938" y="25273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9F64F4EE-64A0-2B16-185D-9DA02FE4F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8638" y="1231900"/>
            <a:ext cx="776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39FAC9EC-047D-8AC0-0352-50540B2DB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7838" y="3389313"/>
            <a:ext cx="77628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2DA883F5-017D-5306-E2AC-7B6F0FEA3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1638" y="1666875"/>
            <a:ext cx="774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28F850C4-69F2-07F1-5622-092BC99DD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89638" y="2665413"/>
            <a:ext cx="7747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189B3F91-08E1-A19E-AD54-C803C6866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7538" y="38989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A1F218DE-4ABF-B468-ADCF-2E202AB94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6538" y="4902200"/>
            <a:ext cx="77787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A858D9AF-4737-2E08-F821-600641351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99438" y="27432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5B90D934-B230-9283-4A05-F44E3D9A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6738" y="47625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97920681-BC19-DCAE-387A-5876B18D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1938" y="5332413"/>
            <a:ext cx="7794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F8058B65-7742-3978-6CDE-AF760AB7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0938" y="41783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25D43F73-27E4-6A12-E5AE-51A164888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98713" y="5321300"/>
            <a:ext cx="5762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8B43BEEB-0455-94E2-C77C-5015C3876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C906155-22DB-14FE-6DC1-AE4DB5730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DD7C43-18B6-E86C-DD63-B305E8DB2D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4C6D51-D98A-8D71-C016-597F371E5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90343C2-6BB0-16D7-8052-C8A584F95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16F631B-B6C0-2445-89FC-7697892DFE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4B2908A-2C0D-5808-CBE5-EF4822B77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941B4C5-725C-F132-B200-7EC1B356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2438" y="212725"/>
            <a:ext cx="248761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38A7096-89B0-B08A-EF99-6E230F5C5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2A0272A-6CD3-5042-DC56-042494904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620C1F-F3F3-210E-0917-8DEDA690CE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8055E6-7F08-DEA0-A29D-D30250A16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073B78-D3BA-1D04-5083-078C3A664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E40C5B-D46E-9C12-6C91-85FB0CB58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D0B8E6-CEEC-C9CD-5973-40E05DAD8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F2B638-6460-CABF-D7B2-69C7CC1C9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CC0C07-AEEE-0498-B4C1-82ABFFABF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FC2BD6-F03C-F0F8-9C98-2DDB39992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F8A3CF3-27F0-A3F2-B16B-B68B8C802ADC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7B9CB2-B9A8-166B-ADD7-A6C06C973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4BD0C1-DE4B-A1B8-636D-240EBE9B6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193F45-5568-9BD8-EF49-2712DABD7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B6373B-EEDF-B27A-C5F6-6AB446DEB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40E9F95-5759-A28A-8475-B812DBF5534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E50F17B-C0D3-3A96-05E4-691BAB6C7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9A2CD6E-BA9A-5AAF-9193-4C9482A2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7103DC-601A-DF2A-5571-18997EB9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83E5BE9-A0B3-1600-19DF-B1FA7B4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484E8B-A6C8-C8FB-1AE3-2C6D75CB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0CC6BD-2EFC-5FE6-60BF-F96F5648E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2535</TotalTime>
  <Words>706</Words>
  <Application>Microsoft Office PowerPoint</Application>
  <PresentationFormat>Bredbild</PresentationFormat>
  <Paragraphs>201</Paragraphs>
  <Slides>44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1119</cp:revision>
  <cp:lastPrinted>2016-09-19T08:50:12Z</cp:lastPrinted>
  <dcterms:created xsi:type="dcterms:W3CDTF">2018-12-07T10:14:31Z</dcterms:created>
  <dcterms:modified xsi:type="dcterms:W3CDTF">2026-04-12T11:09:09Z</dcterms:modified>
</cp:coreProperties>
</file>