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88" d="100"/>
          <a:sy n="88" d="100"/>
        </p:scale>
        <p:origin x="88" y="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B89642-1C80-4F87-1A70-F11EAF8A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8BB92D-E30E-944D-0F64-9DF89EEC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F76CF4-F1BB-5D3C-AA0F-8761905112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83813" y="84772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B782C71-2860-54CC-71C1-0FB94144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7C42093-57E5-C946-6883-E62518E74D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53638" y="87947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F34E38E-6283-D0ED-8DC6-583D0AF6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F4278BB-D007-64E3-77C7-A6594F47A4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01263" y="928688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DB6C38-6CEF-DA12-2DFA-D7DC3C81D0B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DA3500-D590-121D-E2A8-36B9DEF1E0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63175" y="708025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5BF2D88-3EE4-56F4-A00F-C60A5889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022398-B745-626E-CEE2-C672BBB32B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53638" y="781050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696FD0C-59F4-F9ED-BCE2-A01C9ED3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D6CE81D-E841-6A48-9D63-27554D59B0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63175" y="781050"/>
            <a:ext cx="14287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A8E5788-D536-0589-4E3A-6E611B7FE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9EA757-CD3A-AACB-B9AE-B874CE78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340FDE-F32F-BA78-7603-80C97B66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1D4792-B75A-AE10-9775-C9F1BA26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8D43E4-B79A-09E1-1009-861CC5C1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4DC5C2-6DCE-5955-4444-D8976BA2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D6AD2E-AA2F-D7B6-FFA9-B6F91F57B43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596627-ECE1-5A2E-AB27-44F5013A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C66597-AFE9-6992-C8CF-4D0FD9C2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3328AF-C40F-0F5D-CAF7-7F8A3705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D2C7D7-6DA1-2ECF-3A79-90C0202BB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31E8BAA-E68E-DDBD-BFA7-760FA631CE9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213793-C51A-B966-37F5-9214CE4D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7923E8-5282-A774-E4DB-9A40690D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FACA4C-C067-295C-9698-B26BF2E8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84E3EB0-8E68-7592-FFE6-9F9F3151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2913B3F4-D5DC-E82A-DD29-0DC628F7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A2C2353-596E-1936-F014-E8E230C8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9F64F4EE-64A0-2B16-185D-9DA02FE4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39FAC9EC-047D-8AC0-0352-50540B2D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2DA883F5-017D-5306-E2AC-7B6F0FEA3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28F850C4-69F2-07F1-5622-092BC99D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189B3F91-08E1-A19E-AD54-C803C686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A1F218DE-4ABF-B468-ADCF-2E202AB9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A858D9AF-4737-2E08-F821-60064135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B90D934-B230-9283-4A05-F44E3D9A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97920681-BC19-DCAE-387A-5876B18D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F8058B65-7742-3978-6CDE-AF760AB7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25D43F73-27E4-6A12-E5AE-51A16488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8B43BEEB-0455-94E2-C77C-5015C387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906155-22DB-14FE-6DC1-AE4DB5730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DD7C43-18B6-E86C-DD63-B305E8DB2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4C6D51-D98A-8D71-C016-597F371E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0343C2-6BB0-16D7-8052-C8A584F9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16F631B-B6C0-2445-89FC-7697892DF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B2908A-2C0D-5808-CBE5-EF4822B7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941B4C5-725C-F132-B200-7EC1B356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8A7096-89B0-B08A-EF99-6E230F5C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A0272A-6CD3-5042-DC56-04249490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620C1F-F3F3-210E-0917-8DEDA690C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8055E6-7F08-DEA0-A29D-D30250A1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073B78-D3BA-1D04-5083-078C3A66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E40C5B-D46E-9C12-6C91-85FB0CB5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D0B8E6-CEEC-C9CD-5973-40E05DAD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F2B638-6460-CABF-D7B2-69C7CC1C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CC0C07-AEEE-0498-B4C1-82ABFFAB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FC2BD6-F03C-F0F8-9C98-2DDB3999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8A3CF3-27F0-A3F2-B16B-B68B8C802ADC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7B9CB2-B9A8-166B-ADD7-A6C06C97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4BD0C1-DE4B-A1B8-636D-240EBE9B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93F45-5568-9BD8-EF49-2712DABD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B6373B-EEDF-B27A-C5F6-6AB446DE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0E9F95-5759-A28A-8475-B812DBF5534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96F5481-4775-2F43-A6B6-9A92099C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F3C15B7-0ED2-65E3-3F99-8447190779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B5546DB-99A9-4B29-0115-5C969AA0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04BE81-F164-75CA-48F5-9C6B844860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408884D-7CE4-EBB3-7CCB-0C741E62F5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12138660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C0DA14-2544-4CAC-ACE8-A971A51DBC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21B06F8-AAF8-8CC8-8A5E-0CC92FD07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CBF6904-EA9F-35A0-1C7B-0361F2BFC8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58475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516E698-B9D3-FCC4-336C-1E5CFB8E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5898C3A-C7FC-8C5C-C916-63A9A29F51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58488" y="1182293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50F17B-C0D3-3A96-05E4-691BAB6C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77E65B-EA6E-7FC0-F5AC-22BA944C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0AFF441-AAF0-5AF5-C635-BDB2C3635B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8138" y="7715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2EDF878-FE9B-9306-AD96-5FE0CA69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83C1C6-50FB-6514-8A3A-2E179DEA27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5725" y="78263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4F1201-6AC6-5AF6-FC6D-0BAD7F04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C6B7444-372C-BD3C-83C6-4874F95D70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663" y="7207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D371B7-3EE2-1F3E-1B22-3FC6429B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BA7249B-33EE-6530-F795-48CEBD8BFE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12413" y="754063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1086C1-E519-6AF3-B0D4-D61A1F39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F599B6-F949-77A7-5CE7-0ACA7AD57D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5725" y="71437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035BC9-36CA-E715-C01A-18C18D77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E8E8D7E-2C90-6D80-48B7-2E30273FBC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71525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FF07B9-61B5-75D7-C214-887484BB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537E994-EC83-DE4D-B67F-F34D038D80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663" y="566738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6B7D1A-A1B4-8852-5167-B13E65AE3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AB2514-8D66-5CC7-1A5A-A62B796243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23513" y="577850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CC6152-2D00-D568-EDAC-D6C34323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DCC967-8D1C-1729-1670-D99A1FCD8C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5450" y="755650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149735-2FA3-7CBC-F02B-96B2B82DF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A2CD6E-BA9A-5AAF-9193-4C9482A2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EC1EB2-DA3F-2CB6-6878-16E27B0185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77450" y="814388"/>
            <a:ext cx="14287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EFB6CAD-D97F-0531-A614-A7A916B5E813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D4CD058-843E-C5B2-25DA-85BBE1C54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C0A98EC-4087-AB3E-3C7F-9281934293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24A3EB-EED9-C00B-238E-0CF4EF4B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0408EC-1F80-C422-F401-2477FBD3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669BC3-D9D6-01B0-C7DC-202C7E14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FC85DA-0971-01CF-3646-050D153667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740EFEA-1541-92E4-F0CB-6BCF2306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E6AB7C-70F7-3CE5-5F96-48E7140B84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A87536-4DC1-1F44-1717-DC341B3F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3C7E4DC-AB1C-AD4E-003F-3ED4F726D4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9F6629-6B12-2D86-9CCD-B45389F2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7752F3-6B14-296C-9AB3-431D3156E5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C3EAB4E-8CBD-521D-5068-191D86E02E6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9C74F07-36EF-CBCD-36C0-D73CBB5904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E36724F-CD9B-62FD-B4CF-DA994337359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87B3A6-BC7B-9E0B-ABE6-E2EE22415B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7103DC-601A-DF2A-5571-18997EB9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83E5BE9-A0B3-1600-19DF-B1FA7B4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987A6D8-A66D-7CFB-4385-AA0EF816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531A67-CB84-876F-4DAA-43BC6587BB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57F5D1D-E869-448F-04FD-437D4C04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FE41B4-BBE4-9C79-9419-831A0FB36D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DF73BD2-B381-45D3-6985-870641AF2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40A5A27-EDAF-C217-65A7-B2D725E7C8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7EAB60-5001-A273-E2A0-14455103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A252CB-ADEF-8F1C-DCC7-C9189E42AB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DF6BD67-3D94-6A55-B60C-E7ACD20DAA0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7A4E3E-98DF-381D-1029-C6C43E8D1D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3737CD-A45D-3FF5-F02E-BDBED3B9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AAA42D-C2C6-151D-65C5-82D8B31EA3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059791B-C4FA-8DBE-335E-7A2E07B5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E559558-BE80-C8FD-244C-3C714BBB68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AEBC67-BB52-E638-392E-237CF56C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B0EA9E2-29DC-2A13-81A8-86043B7EAE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DDE6D9-A479-564E-19EE-38DAF685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2311BC-1305-78CD-F504-849139D9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B67FAD-053F-E518-345B-109E73B69C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2888" y="644946"/>
            <a:ext cx="14287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484E8B-A6C8-C8FB-1AE3-2C6D75CB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A5FCE9-4087-8A66-4419-38EADD7B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19AD1F-2946-8F9C-ED6B-963182CF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1CF720-BEDC-BFB8-0DAA-D7078DB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E84A279-C5FD-A49E-0A47-064C11B7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EE9DCC-2877-37B1-FF32-95A9B32D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34FD0A7-9E91-02F6-9C4F-1F9F28A1A605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8BEC13-BF9A-0E00-8B82-9443E802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15FAFA1-6FC7-920D-2AA2-1A09FC0F5495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44D61A-15E2-6EE7-916F-1C875C71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045E579-52B0-B7F2-B125-D4AD9CC2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B7BB6E-30DB-4EAA-8A0B-6AA72A23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697E85B-EF47-60EC-097E-46A9A7BB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EEFD47-8B64-0EC1-F358-2D4924ED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E795DE-D788-11F1-FE25-E2E4F299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41E2F7-23AE-646D-3846-EEE71372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88A46B-D97B-AD66-0170-F14EC221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6E5E3A-2C53-05AF-9EB8-D118AA77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1330359-28D3-260A-77D0-381A7AF4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5777F4-9F31-9CCA-4029-FDBC9978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0DF8CEA-A21A-2F4F-B764-1A3450E5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0CC6BD-2EFC-5FE6-60BF-F96F5648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9BC88C-F9DB-B13C-6043-4F69A941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439819-77FA-8A55-43E0-7016FD43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786ADE-2E15-6C6D-90CF-D021457C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1924084-ED57-AD57-CD4D-E15E712CE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7354EB-0024-9728-3BFC-D66C5D55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E18B3D-F576-53EA-122D-F49EE975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9CDE90-90AB-961B-8F53-0ED5BD3F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AB3B241-323C-F130-8DD1-CE144BD6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11E4BF1-674B-EED9-1B72-7BF98037319A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67D413-B7F8-EE20-63F2-1805FDCE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9E7D849-92D9-61C9-0BAA-4C23071C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2026-04-12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E852FB-AC30-FADF-0E28-5811F22D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3389</TotalTime>
  <Words>1924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(PPP*)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1077</cp:revision>
  <cp:lastPrinted>2016-09-19T08:50:12Z</cp:lastPrinted>
  <dcterms:created xsi:type="dcterms:W3CDTF">2018-12-07T10:14:31Z</dcterms:created>
  <dcterms:modified xsi:type="dcterms:W3CDTF">2026-04-12T11:07:14Z</dcterms:modified>
</cp:coreProperties>
</file>