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4" r:id="rId3"/>
    <p:sldId id="265" r:id="rId4"/>
    <p:sldId id="266" r:id="rId5"/>
  </p:sldIdLst>
  <p:sldSz cx="12192000" cy="6858000"/>
  <p:notesSz cx="6794500" cy="9906000"/>
  <p:custDataLst>
    <p:tags r:id="rId8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2024-04-16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27F90ED-1C6D-B081-269F-598192F8A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15963"/>
            <a:ext cx="12022138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Elanvändning 2022,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80EF9F3-77C7-E67F-A54F-9013D4BEBD85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787400"/>
            <a:ext cx="119792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ruta 10"/>
          <p:cNvSpPr txBox="1"/>
          <p:nvPr/>
        </p:nvSpPr>
        <p:spPr>
          <a:xfrm>
            <a:off x="11388939" y="804020"/>
            <a:ext cx="80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8 540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0926544" y="804020"/>
            <a:ext cx="539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4 128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25889"/>
            <a:ext cx="8677275" cy="671269"/>
          </a:xfrm>
        </p:spPr>
        <p:txBody>
          <a:bodyPr/>
          <a:lstStyle/>
          <a:p>
            <a:r>
              <a:rPr lang="sv-SE" dirty="0"/>
              <a:t>Elanvändning 2022,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Elanvändning per capita, kWh (2022)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ED9CDB-7013-575C-6B9C-00DAB312EBD1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750888"/>
            <a:ext cx="119792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758139E-904E-6ACC-E54F-787D69A37A3B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" y="779463"/>
            <a:ext cx="11977688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9714767" cy="671269"/>
          </a:xfrm>
        </p:spPr>
        <p:txBody>
          <a:bodyPr/>
          <a:lstStyle/>
          <a:p>
            <a:r>
              <a:rPr lang="sv-SE" dirty="0"/>
              <a:t>Elanvändning per BNP 2022 </a:t>
            </a:r>
            <a:r>
              <a:rPr lang="sv-SE" sz="2400" dirty="0"/>
              <a:t>(kWh/USD (2015PPP))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9670</TotalTime>
  <Words>67</Words>
  <Application>Microsoft Office PowerPoint</Application>
  <PresentationFormat>Bredbild</PresentationFormat>
  <Paragraphs>18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Energiföretagen_mall_v2</vt:lpstr>
      <vt:lpstr>Elanvändning 2022, TWh</vt:lpstr>
      <vt:lpstr>Elanvändning 2022, TWh</vt:lpstr>
      <vt:lpstr>Elanvändning per capita, kWh (2022)</vt:lpstr>
      <vt:lpstr>Elanvändning per BNP 2022 (kWh/USD (2015PPP))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295</cp:revision>
  <cp:lastPrinted>2016-09-19T08:50:12Z</cp:lastPrinted>
  <dcterms:created xsi:type="dcterms:W3CDTF">2016-09-16T07:52:52Z</dcterms:created>
  <dcterms:modified xsi:type="dcterms:W3CDTF">2024-04-16T13:36:07Z</dcterms:modified>
</cp:coreProperties>
</file>