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1" r:id="rId3"/>
    <p:sldId id="272" r:id="rId4"/>
    <p:sldId id="275" r:id="rId5"/>
    <p:sldId id="273" r:id="rId6"/>
    <p:sldId id="274" r:id="rId7"/>
  </p:sldIdLst>
  <p:sldSz cx="12192000" cy="6858000"/>
  <p:notesSz cx="6794500" cy="9906000"/>
  <p:custDataLst>
    <p:tags r:id="rId1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2024-04-16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F703-5952-49E0-A860-B39AD3CB551E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236D-1E52-4803-86FC-9AB233C71A3F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C5FA-B510-4FE4-B313-8ABAD654A9FE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AD8B-8728-4B21-B45A-B27194EDF67B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FA98-E8FB-4F0E-AB90-6AAF827B3A60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F32C-B146-401F-A1ED-11BFBFF304B7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99FF-FD7E-4120-BA32-5F960A05E367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351C-DDB6-45AF-9FF1-C7824A4D5E67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BA41-B975-4B1B-B676-EC8392AAFAFC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9055-4A2A-4231-957A-DA457C17B6DA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9377-DE4D-4C02-818F-522387B48FF7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7373-5B11-4859-8464-0E1AB6505ADE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43AF-38B9-4C82-A354-FC1484FD968B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091E-103B-4A5D-A224-366C807162A8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6714-6427-43AC-82E3-A08FC451C1AB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F31C-A1D4-40EA-A59C-E09BF18E40AF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3584-329E-43C4-8A5E-9BDE2B320EF3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0171-C228-45A9-939D-1600AEECA293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31F5ED-C4F9-48BA-A816-0BA0E6677FBE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C664718-B4FC-4499-BE53-F8F227C3999B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Andelar av elproduktionen per kraftslag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231E26-A39A-305A-73C0-A33AA0C3F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725" y="763588"/>
            <a:ext cx="11293475" cy="53816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C2BA936-241F-489A-B318-9CDC335481DB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Elproduktion per kraftslag, TWh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066104-220C-AD2B-4BD0-7C7760B00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506" y="688769"/>
            <a:ext cx="10968169" cy="53009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3F8755-61D6-4769-B15F-0BAA46719C30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Installerad effekt per kraftslag, andelar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A695A8-32E6-8770-4E8E-AEF1A7F56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488" y="641350"/>
            <a:ext cx="11409362" cy="5500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B425D76-DCF6-4364-8579-1CA559A8C5D4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Installerad effekt per kraftslag, andelar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A6BE73-A45D-4AEF-B856-C1BF9E3B9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725" y="636588"/>
            <a:ext cx="11301413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35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49B91E-FD21-4B15-B72D-6909952B1943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Installerad effekt vindkraft, GW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6E83DE-306D-7D54-0B21-B98BC5048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1813" y="636588"/>
            <a:ext cx="11118850" cy="55102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1B9D424-30BF-4715-A3BA-0256C95A4197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Installerad effekt per kraftslag, GW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E8EEDA-F8CC-94FA-D156-22B7949B25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3949" y="688770"/>
            <a:ext cx="11128914" cy="53024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10185</TotalTime>
  <Words>105</Words>
  <Application>Microsoft Office PowerPoint</Application>
  <PresentationFormat>Bredbild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Energiföretagen_mall_v2</vt:lpstr>
      <vt:lpstr>Andelar av elproduktionen per kraftslag (2022)</vt:lpstr>
      <vt:lpstr>Elproduktion per kraftslag, TWh (2022)</vt:lpstr>
      <vt:lpstr>Installerad effekt per kraftslag, andelar (2022)</vt:lpstr>
      <vt:lpstr>Installerad effekt per kraftslag, andelar (2022)</vt:lpstr>
      <vt:lpstr>Installerad effekt vindkraft, GW (2022)</vt:lpstr>
      <vt:lpstr>Installerad effekt per kraftslag, GW (2022)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316</cp:revision>
  <cp:lastPrinted>2016-09-19T08:50:12Z</cp:lastPrinted>
  <dcterms:created xsi:type="dcterms:W3CDTF">2016-09-16T07:52:52Z</dcterms:created>
  <dcterms:modified xsi:type="dcterms:W3CDTF">2024-04-16T13:20:26Z</dcterms:modified>
</cp:coreProperties>
</file>