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2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</p:sldIdLst>
  <p:sldSz cx="12192000" cy="6858000"/>
  <p:notesSz cx="6794500" cy="9931400"/>
  <p:custDataLst>
    <p:tags r:id="rId17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1" autoAdjust="0"/>
    <p:restoredTop sz="95033" autoAdjust="0"/>
  </p:normalViewPr>
  <p:slideViewPr>
    <p:cSldViewPr snapToGrid="0">
      <p:cViewPr>
        <p:scale>
          <a:sx n="77" d="100"/>
          <a:sy n="77" d="100"/>
        </p:scale>
        <p:origin x="-1746" y="-9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53" d="100"/>
          <a:sy n="53" d="100"/>
        </p:scale>
        <p:origin x="3528" y="112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981E67-F8A1-554D-BC15-44C990FCE66A}" type="datetimeFigureOut">
              <a:rPr lang="sv-SE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98825F-A869-254F-9934-F44A62B8198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0364" y="2040394"/>
            <a:ext cx="6073775" cy="7146152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94414" y="9372759"/>
            <a:ext cx="338137" cy="1909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FBB06DAB-DBF3-084E-A276-8ED6AA7FE88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355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204053"/>
            <a:ext cx="996950" cy="3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48E-CDE5-47EE-BB0C-24991C642409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53D8-D7BF-ED48-A5DE-B35EC4CD5A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text</a:t>
            </a:r>
          </a:p>
        </p:txBody>
      </p:sp>
    </p:spTree>
    <p:extLst>
      <p:ext uri="{BB962C8B-B14F-4D97-AF65-F5344CB8AC3E}">
        <p14:creationId xmlns:p14="http://schemas.microsoft.com/office/powerpoint/2010/main" val="278893627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orient="horz" pos="15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353175"/>
            <a:ext cx="12192000" cy="50482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95325" y="540000"/>
            <a:ext cx="8677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text</a:t>
            </a:r>
            <a:endParaRPr lang="sv-SE" altLang="sv-S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1728000"/>
            <a:ext cx="8677275" cy="436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text</a:t>
            </a:r>
          </a:p>
          <a:p>
            <a:pPr lvl="1"/>
            <a:r>
              <a:rPr lang="sv-SE" altLang="sv-SE" dirty="0"/>
              <a:t>Andra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75" y="6516000"/>
            <a:ext cx="6794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4220F-9EF5-4B6D-93FE-E3BA6B8CEB20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863" y="6516000"/>
            <a:ext cx="358775" cy="1793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3467A-03F1-294A-B946-CB7CA69FE6E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26000"/>
            <a:ext cx="900000" cy="3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spd="med">
    <p:fade/>
  </p:transition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9pPr>
    </p:titleStyle>
    <p:bodyStyle>
      <a:lvl1pPr marL="266700" indent="-266700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6652" userDrawn="1">
          <p15:clr>
            <a:srgbClr val="F26B43"/>
          </p15:clr>
        </p15:guide>
        <p15:guide id="5" orient="horz" pos="1084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pos="1028" userDrawn="1">
          <p15:clr>
            <a:srgbClr val="F26B43"/>
          </p15:clr>
        </p15:guide>
        <p15:guide id="8" orient="horz" pos="4002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9CE563-EB01-4D14-B516-71F81D2FD9A7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782504B-CBDA-24AB-FD6C-02088510B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1077913"/>
            <a:ext cx="102139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3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 i Norden och systempris</a:t>
            </a:r>
            <a:br>
              <a:rPr lang="sv-SE" dirty="0"/>
            </a:br>
            <a:r>
              <a:rPr lang="sv-SE" dirty="0"/>
              <a:t>(rullande 52-veckorsvärde)</a:t>
            </a:r>
          </a:p>
        </p:txBody>
      </p:sp>
      <p:sp>
        <p:nvSpPr>
          <p:cNvPr id="7" name="Platshållare för text 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15060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68FFB8D-1C00-7737-B49D-2D267EC87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166069"/>
            <a:ext cx="10212387" cy="486960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285CA98-7EC7-4F87-B84E-DC8F521E422B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57EA397-EEEC-510F-BF3B-7B93C86F544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167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667BEF3-24D2-4692-9803-A85D7BE2ECE8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0359851-544D-8C60-15B2-7ABC94FF988D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13" y="1030288"/>
            <a:ext cx="10198100" cy="502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140187A-0B95-6910-474B-ED82E495C02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1888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4E5D0CE-751A-EEB9-D985-92FCD9D53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104900"/>
            <a:ext cx="10212387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C1828D1-61FD-4984-B282-E5BE84A6FFD8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svensk industri 1975-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607686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89BF622-BB0C-2DF1-43C1-7D040A325E4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667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7691A4B-7F93-F978-F227-53FF83396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950" y="1068388"/>
            <a:ext cx="10210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28CC942-AC1F-4791-9182-6BD35EE7BF1A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svensk industri 1975-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0E0D6F7-F4AA-7637-C541-CEA2F6539FC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3654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0CADBFD-2B73-4C5F-BD07-9DF8183AA72E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5B19F91-3AA2-CED3-B8B5-7C0FA3DF0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46113"/>
            <a:ext cx="1172527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579456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697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855F8F-D7DF-45E8-B7E5-E352B525DAB1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552630E-25A3-B0FC-1B38-EBD0BD8B1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731838"/>
            <a:ext cx="10850562" cy="534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616032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</p:spTree>
    <p:extLst>
      <p:ext uri="{BB962C8B-B14F-4D97-AF65-F5344CB8AC3E}">
        <p14:creationId xmlns:p14="http://schemas.microsoft.com/office/powerpoint/2010/main" val="415163529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E8847AD-214D-48A5-9C1A-4A15328DF39C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341376" y="142920"/>
            <a:ext cx="11241024" cy="689184"/>
          </a:xfrm>
        </p:spPr>
        <p:txBody>
          <a:bodyPr/>
          <a:lstStyle/>
          <a:p>
            <a:r>
              <a:rPr lang="sv-SE" dirty="0"/>
              <a:t>20 i topp veckovis elförbrukning i Norden </a:t>
            </a:r>
            <a:r>
              <a:rPr lang="sv-SE" sz="2400" dirty="0"/>
              <a:t>1984-</a:t>
            </a:r>
            <a:endParaRPr lang="sv-SE" dirty="0"/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003C193-43A9-5075-2E6A-614F99C5B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833438"/>
            <a:ext cx="11568113" cy="496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3744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087654-06B7-4CE8-A48C-15B736130F42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90E9972-CA5D-2645-241F-7B9B6518F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1128713"/>
            <a:ext cx="10212387" cy="503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 och systempris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7" name="Platshållare för text 11"/>
          <p:cNvSpPr txBox="1">
            <a:spLocks/>
          </p:cNvSpPr>
          <p:nvPr/>
        </p:nvSpPr>
        <p:spPr>
          <a:xfrm>
            <a:off x="632086" y="599037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981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2BB6510-B02C-D179-0104-DBD6DCBDA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1162050"/>
            <a:ext cx="10212387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BC1D077-0A28-47FB-BC71-F9ED77B48D80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595329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0512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9CBC73E-7BB7-4DA5-80FE-C587E985550D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och systempris i Norden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6064512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91A0408-395B-64F6-CC2D-C88B6A500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3" y="1104900"/>
            <a:ext cx="10212387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9664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84D2119-9811-4B9E-B87F-3722856A8413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2E51CAC-959D-953B-000A-BD73ACA4B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285919"/>
            <a:ext cx="10212387" cy="482119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Sverige 1990-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6027441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4E2B44-507E-53EF-1D08-072794602D7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5140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5E2FA3E-4727-5FFB-BC1A-D45FFD913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1350627"/>
            <a:ext cx="10212387" cy="468504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2BB6803-3E9B-40AF-A838-DD5286BA916D}" type="datetime1">
              <a:rPr lang="sv-SE" smtClean="0"/>
              <a:pPr>
                <a:defRPr/>
              </a:pPr>
              <a:t>2024-05-05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sz="2800" dirty="0"/>
              <a:t>(rullande 12-månadersvärde, index dec 1990=100)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4206292-DB15-1230-35CB-899498F8174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2644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  <p:tag name="LANG_DEF" val="1053"/>
  <p:tag name="LANG_NAME" val="Swedish"/>
  <p:tag name="LINGO_COUNT" val="34"/>
</p:tagLst>
</file>

<file path=ppt/theme/theme1.xml><?xml version="1.0" encoding="utf-8"?>
<a:theme xmlns:a="http://schemas.openxmlformats.org/drawingml/2006/main" name="Energiföretagen_mall_v1">
  <a:themeElements>
    <a:clrScheme name="ENERGIFÖRETAGEN FÄRGER">
      <a:dk1>
        <a:srgbClr val="000000"/>
      </a:dk1>
      <a:lt1>
        <a:sysClr val="window" lastClr="FFFFFF"/>
      </a:lt1>
      <a:dk2>
        <a:srgbClr val="FFCC00"/>
      </a:dk2>
      <a:lt2>
        <a:srgbClr val="FFFFFF"/>
      </a:lt2>
      <a:accent1>
        <a:srgbClr val="E6007E"/>
      </a:accent1>
      <a:accent2>
        <a:srgbClr val="777777"/>
      </a:accent2>
      <a:accent3>
        <a:srgbClr val="66CC33"/>
      </a:accent3>
      <a:accent4>
        <a:srgbClr val="8B33B7"/>
      </a:accent4>
      <a:accent5>
        <a:srgbClr val="FF671F"/>
      </a:accent5>
      <a:accent6>
        <a:srgbClr val="009FE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2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9690</TotalTime>
  <Words>212</Words>
  <Application>Microsoft Office PowerPoint</Application>
  <PresentationFormat>Bredbild</PresentationFormat>
  <Paragraphs>52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Energiföretagen_mall_v1</vt:lpstr>
      <vt:lpstr>Elanvändning i Norden och systempris (rullande 52-veckorsvärde)</vt:lpstr>
      <vt:lpstr>Veckovis elanvändning i Norden</vt:lpstr>
      <vt:lpstr>Veckovis elanvändning i Norden</vt:lpstr>
      <vt:lpstr>20 i topp veckovis elförbrukning i Norden 1984-</vt:lpstr>
      <vt:lpstr>Elanvändning i Sverige och systempris (rullande 52-veckorsvärde)</vt:lpstr>
      <vt:lpstr>Elanvändning i Sverige (rullande 52-veckorsvärde)</vt:lpstr>
      <vt:lpstr>Elanvändning och systempris i Norden (rullande 52-veckorsvärde)</vt:lpstr>
      <vt:lpstr>Elanvändningen i Sverige 1990- (rullande 12-månadersvärde)</vt:lpstr>
      <vt:lpstr>Elanvändningen i Sverige 1990- (rullande 12-månadersvärde, index dec 1990=100)</vt:lpstr>
      <vt:lpstr>Elanvändningen i Sverige 1990- (rullande 12-månadersvärde)</vt:lpstr>
      <vt:lpstr>Elanvändningen i Sverige 1990- (rullande 12-månadersvärde)</vt:lpstr>
      <vt:lpstr>Elanvändningen i svensk industri 1975- (rullande 12-månadersvärde)</vt:lpstr>
      <vt:lpstr>Elanvändningen i svensk industri 1975- (rullande 12-månadersvärde)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Belin Stenbeck AB</dc:creator>
  <cp:lastModifiedBy>Magnus Thorstensson</cp:lastModifiedBy>
  <cp:revision>652</cp:revision>
  <cp:lastPrinted>2016-09-19T08:50:12Z</cp:lastPrinted>
  <dcterms:created xsi:type="dcterms:W3CDTF">2016-09-16T07:52:52Z</dcterms:created>
  <dcterms:modified xsi:type="dcterms:W3CDTF">2024-05-05T11:37:12Z</dcterms:modified>
</cp:coreProperties>
</file>