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214178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BCF3BB-29E0-F086-A228-4E1A6F36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B61827-7C47-4B49-D5BE-A8A7CEFFA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62013"/>
            <a:ext cx="11717337" cy="5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278506-C208-D4A9-A106-C3A5BC8E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1081088"/>
            <a:ext cx="10191750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64DF9D-30B4-F7CE-BC6D-1EA1F21F9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089025"/>
            <a:ext cx="11491912" cy="489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263958-A4F5-CEB0-CD83-D7298F67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917575"/>
            <a:ext cx="11395075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C29916-8F79-B310-0E9A-1B28E8CD6A4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990600"/>
            <a:ext cx="11396662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B2A034-F252-07DB-245D-82FCC86A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941388"/>
            <a:ext cx="11682413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468E211-AB8C-7B62-D195-EBBE4AC9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BE2C13-FC7B-2CE3-085E-81B81BB2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673100"/>
            <a:ext cx="11636375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0625837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02BCC3-98E4-4000-F206-26580A94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108075"/>
            <a:ext cx="11204575" cy="482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89BDD8D-E8D5-6B57-1FB3-98251369D74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534988"/>
            <a:ext cx="11339512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F39B36-AA5D-0BF0-9755-FE158CC0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393700"/>
            <a:ext cx="11279188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5028C2-2C37-0019-3559-CC805D971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DEC0070-7613-A49D-308F-FC99FBD0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F6005D7-E286-F42D-29F6-D1EAF7A5C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F09D8A30-54F1-8302-A6DE-25C5A169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82BAF118-1D8E-F9B0-2C85-9E0C2C9D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12DFC128-51FA-1583-A8D0-7A01D98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E44D596C-36D3-27DF-DA20-3CE0573E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43BE813F-3EC7-8414-322F-8C27788D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2557560A-A3DB-1445-FD95-125E21AF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E310E367-3FEE-3730-A803-AAFFEC08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B5B9F059-DA47-23DC-3F81-1B1C6F8D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0A54F0BC-6D42-AC4B-56F5-72C72E2EA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099283F-FBDF-145F-4894-0B2FD140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31153CCC-1D9F-783B-E7DB-C5F004D7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EF6D7884-1639-4ACC-F070-3B70C4DB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985D031-A02E-5F30-9C35-6401BB337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196B6255-CD81-89E5-A401-1C0B44D39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080544" y="1366540"/>
            <a:ext cx="17059903" cy="5429874"/>
            <a:chOff x="877888" y="1227137"/>
            <a:chExt cx="9959975" cy="4883150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6DDFB6C6-3EEE-232D-A119-BC3ADA2E2E9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7888" y="1516062"/>
              <a:ext cx="9959975" cy="4594225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8213F9FC-0A87-235A-7C7A-9C3A53677CA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7888" y="1227137"/>
              <a:ext cx="9959975" cy="4594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8E101A-2925-000F-3806-A1687E7C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138" y="1254125"/>
            <a:ext cx="10196512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EAD072-E6EB-8384-EBBE-DD7298EF7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891D7D-EDB4-49A5-A452-817E0031F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871538"/>
            <a:ext cx="101981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87BFA58-5B45-5E8E-C29A-B63043A2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FEB3A3-F922-47CF-B4DA-74D4C4AB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638" y="998538"/>
            <a:ext cx="10194925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111356-DD96-AA09-225B-5211EE57D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247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97E8611-6E0F-9104-66E8-6C68F7551B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376238"/>
            <a:ext cx="10999788" cy="54705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DB417F-5CAD-FE1F-2C37-45B1AD953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9286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C09A34-EFBA-1EA8-CA49-5BA7F323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E515CF-0948-F72E-F2CA-EFE73A98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D6ACB4-06FA-FF21-7716-D8FD85E5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35038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9257E6-6E42-6478-6F7D-C1425E25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862013"/>
            <a:ext cx="10210800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3A37A1-7094-B340-4008-88A7DED8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963" y="712788"/>
            <a:ext cx="1043622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10E023-EE0B-630E-3B12-5FEB5CD3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006475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FFAF37-F83E-F9A2-EE18-7154CD2AD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966788"/>
            <a:ext cx="1021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A0B176-C326-3CA9-867A-5BE9DC9E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620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0D1FF8-2377-B8AE-E031-9BF330D5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77913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324971-C27D-B96F-5AD5-597CD6AA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6475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66C108-CBEA-2A9A-7549-14E66148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60450"/>
            <a:ext cx="10821988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6DE6EB-3C2C-5FF4-3934-267FEF39C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208291-C920-693C-1C30-78BFA8214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9288"/>
            <a:ext cx="112014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0B6E1EF-70B2-1295-2BDC-224D64FA0E3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71513"/>
            <a:ext cx="11202988" cy="55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A9A023-D33B-D089-3537-7B71ED4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079500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42ACA0-C933-F84C-EAD2-46F468A73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35038"/>
            <a:ext cx="10737850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363347-CE3B-0435-4FEA-2E02CF28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942975"/>
            <a:ext cx="1021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F7CFBA0-A15A-9ECC-DD40-BE1BA7D9FF4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493713"/>
            <a:ext cx="11450637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2024-05-05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5D84A9-A4C1-3D62-EDF1-D958541674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3300" y="536575"/>
            <a:ext cx="93376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2424</TotalTime>
  <Words>712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1028</cp:revision>
  <cp:lastPrinted>2016-09-19T08:50:12Z</cp:lastPrinted>
  <dcterms:created xsi:type="dcterms:W3CDTF">2018-12-07T10:14:31Z</dcterms:created>
  <dcterms:modified xsi:type="dcterms:W3CDTF">2024-05-05T11:38:22Z</dcterms:modified>
</cp:coreProperties>
</file>