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57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41" r:id="rId46"/>
  </p:sldIdLst>
  <p:sldSz cx="12192000" cy="6858000"/>
  <p:notesSz cx="6794500" cy="9931400"/>
  <p:custDataLst>
    <p:tags r:id="rId4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1" autoAdjust="0"/>
    <p:restoredTop sz="95033" autoAdjust="0"/>
  </p:normalViewPr>
  <p:slideViewPr>
    <p:cSldViewPr snapToGrid="0">
      <p:cViewPr>
        <p:scale>
          <a:sx n="77" d="100"/>
          <a:sy n="77" d="100"/>
        </p:scale>
        <p:origin x="-336" y="-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3" y="407988"/>
            <a:ext cx="2735262" cy="1539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4" y="2040394"/>
            <a:ext cx="6073775" cy="7146152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4" y="9372759"/>
            <a:ext cx="338137" cy="1909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204053"/>
            <a:ext cx="996950" cy="35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B4220F-9EF5-4B6D-93FE-E3BA6B8CEB2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ransition spd="med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1111ED-7354-8F93-C812-E52FFFAD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81075"/>
            <a:ext cx="1021238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B75AE47-6DAE-F4F1-A7D9-BEF9ECFC40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96A29A-1321-F435-D4B0-4C06A6CD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077913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CEFBDA9-B13A-8E30-BB25-112C07A2CC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5F38A1-F2A4-16D2-6D93-C608885A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6938"/>
            <a:ext cx="112903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206E6AB-BF94-3E28-5BE2-56FA55F0EF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78F01A-FEC7-25B0-766C-ED81F939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882650"/>
            <a:ext cx="1153477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1F3B2CE-D388-463F-03AF-737C68CD24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E60335-348F-68A6-0889-3014A87F8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6475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9971A13-7169-337C-0ACE-1EDDAB5FCA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5982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8C6DDD2-B1B2-F0FB-D0AC-09A18371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9513"/>
            <a:ext cx="10212387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F97988D-1C1F-571B-AEA9-584C0E3A25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3C1453B-7940-D9D0-9C20-D5D59F3D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460500"/>
            <a:ext cx="507841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1,9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9A57FF7-8AC2-DC3F-2E08-81AA5E44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422400"/>
            <a:ext cx="41148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50AD5D-42A4-FC42-9AEB-800467B3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9650"/>
            <a:ext cx="10190162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DB4507A-CC12-0AAC-296C-2B1C4410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6775"/>
            <a:ext cx="11749088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F78FF13-BB37-31D0-50BB-34B5C38A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981075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50C2BC-C9C1-021E-D15B-88B632D81E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6079D70-25BA-3D15-1CAE-35C169425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057275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583761-759E-AA5C-3B56-63E42777D3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CE4998B-8B71-EB6D-EFC1-DC59C1BFD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103981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3A0BAB-470C-9EAA-A8F2-0AFCEDFC55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35853EE-6FC2-E28B-BB90-42E54EC3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8879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86D83D-12AA-74CA-36E2-5214AACD81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20C647E-F612-5E72-6CC2-5845D41E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7913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C97F7B-47B9-AA90-FACA-EA32EF447B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07F3C3-38D3-EC3D-3A04-3BC06B8D66E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239838"/>
            <a:ext cx="11628438" cy="48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2F52B16-6FDA-98BB-D517-2D8990A47C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017F5B-E857-E381-38F2-7F8A793B4D6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7275"/>
            <a:ext cx="113998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92DD370-6CF6-C05B-A348-6615CC44F9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3B2F4B-B3CD-E82A-82B9-43CC003C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9488"/>
            <a:ext cx="108140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8E1883-BD3F-C0C0-936D-EBE2322BE4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CA85E1E-CF0C-A6E4-7039-1267C3A9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5838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0F4C086-6AFF-0FAA-72C4-F593F8702A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0D8E4BC-2733-2075-6C28-761C8ADF8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41400"/>
            <a:ext cx="1021397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847D5E2-1870-CB1F-2B2B-F685CF7D6D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F36662-BD18-99DF-2286-04BAEC60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397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9E42596-0616-5820-D94D-F62536622B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2F46A0A-E729-D2BD-88FE-E2BC64D3AF1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000125"/>
            <a:ext cx="109918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1498B68-FED8-0F1F-B720-7467CE80F0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B37F6A7-9F69-1B7A-ADDD-850F7BF4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71575"/>
            <a:ext cx="1021397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00BCD35-D9B5-A601-1753-AB35B48A67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ACA0E33-D669-B0A5-9BB1-C8BCB95FEE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075" y="1728788"/>
            <a:ext cx="12007850" cy="27114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3568AA-6807-E913-86CA-6514C17674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7FE3C92-8F83-83E0-1971-62C9BC61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014413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C61ED79-2580-372D-D115-6A319A83D3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A924F0-597F-2AB6-F4DF-2E3CFF9D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8375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6639A5C-19A4-99BD-FABB-7A9E546C30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1B2963-752E-9AF1-931A-8B9C4438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8388"/>
            <a:ext cx="104616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DE5858-0589-C799-491E-25D38CD3C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3813"/>
            <a:ext cx="105537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0D8B145-05C2-CE9D-3FB2-F770518860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C7AF73-6C78-6040-F82C-480BE495F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6BFAAD9-BA13-2700-AE53-EDFD33DC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68F7C0-5827-C61E-4FB7-29CE4FA9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F6C225E-2ACA-8717-8AE3-FA047787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8A73AE-E6A9-1BB7-B871-D8EBD0FF9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161D902-88E7-E1A2-0B4E-BF60302B2FD4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212850"/>
            <a:ext cx="102108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6632F4-2FB9-EE65-C51F-54FCAD43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B41660-3C7D-5E72-DDB5-2CD429DAB016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212850"/>
            <a:ext cx="102108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3BE42B-BE88-1EB0-DFCF-5DB3BB72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1EDDA6A-C33A-AE7C-76CD-13C24184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BEC588-7D7D-E5A0-DB1A-A5C3E2739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720F517-3B0E-B29F-BEA1-D1907C32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2E2D420-62E5-A2BD-1D20-1AA874D8E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30300"/>
            <a:ext cx="11109325" cy="48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23ED102-7F8B-786C-E8D9-5EE706ED55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0962" y="1333105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208E76-835E-7673-9B36-9481D498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33C5318-8223-6347-1A0B-0B3FDC94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0A0D5B-7ED5-53B4-3BFD-D718B696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5090385-2865-442B-46AA-1E896E91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938F74-2D50-79BE-35E0-56902143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1CDD0B8-2C58-8374-670A-602FA999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D47A70-2854-AC4E-A852-EDEE88B1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AB8ED7F-FF4D-3BB1-7015-0D3BFC76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1155E8-CF04-49CE-55B1-FA8D91DC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795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8775D3-81E4-4840-1D3B-EB62AC27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1A4299-D9D1-A09A-D7D3-D41865D65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795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60D629E-0D92-FB79-3A0D-184659C1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D78DF14-34F5-BE75-816E-C1964DC1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11250"/>
            <a:ext cx="1021397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5BC403-D064-1108-AF74-73E0652673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A3668FE-F0B0-9729-5812-58983D7F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7913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C0615F-4899-9072-CB29-B1253A65BA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2779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EC0F97-080B-6B92-4F73-A469544D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C08FC5-570D-44A1-CC40-7CAE730949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F5AF8B-4A43-A727-4786-68BBAE88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42FA58-8BBF-BEF3-1487-06A8898DDA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F285B0-05CC-BE8F-D47A-DF944CB3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6175"/>
            <a:ext cx="1021238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97883F-491E-1C17-8446-2D506DCB34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4"/>
</p:tagLst>
</file>

<file path=ppt/theme/theme1.xml><?xml version="1.0" encoding="utf-8"?>
<a:theme xmlns:a="http://schemas.openxmlformats.org/drawingml/2006/main" name="Energiföretagen_mall_v1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9809</TotalTime>
  <Words>953</Words>
  <Application>Microsoft Office PowerPoint</Application>
  <PresentationFormat>Bredbild</PresentationFormat>
  <Paragraphs>198</Paragraphs>
  <Slides>45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Energiföretagen_mall_v1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Magnus Thorstensson</cp:lastModifiedBy>
  <cp:revision>658</cp:revision>
  <cp:lastPrinted>2016-09-19T08:50:12Z</cp:lastPrinted>
  <dcterms:created xsi:type="dcterms:W3CDTF">2016-09-16T07:52:52Z</dcterms:created>
  <dcterms:modified xsi:type="dcterms:W3CDTF">2024-05-05T11:37:46Z</dcterms:modified>
</cp:coreProperties>
</file>