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336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BCF3BB-29E0-F086-A228-4E1A6F36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B61827-7C47-4B49-D5BE-A8A7CEFF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2013"/>
            <a:ext cx="11717337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278506-C208-D4A9-A106-C3A5BC8E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81088"/>
            <a:ext cx="1019175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64DF9D-30B4-F7CE-BC6D-1EA1F21F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9025"/>
            <a:ext cx="11491912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263958-A4F5-CEB0-CD83-D7298F67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7575"/>
            <a:ext cx="1139507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C29916-8F79-B310-0E9A-1B28E8CD6A4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90600"/>
            <a:ext cx="11396662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B2A034-F252-07DB-245D-82FCC86A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41388"/>
            <a:ext cx="11682413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68E211-AB8C-7B62-D195-EBBE4AC9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BE2C13-FC7B-2CE3-085E-81B81BB2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3100"/>
            <a:ext cx="116363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02BCC3-98E4-4000-F206-26580A9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8075"/>
            <a:ext cx="112045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9BDD8D-E8D5-6B57-1FB3-98251369D74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4988"/>
            <a:ext cx="11339512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F39B36-AA5D-0BF0-9755-FE158CC0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3700"/>
            <a:ext cx="11279188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5028C2-2C37-0019-3559-CC805D97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EC0070-7613-A49D-308F-FC99FBD0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F6005D7-E286-F42D-29F6-D1EAF7A5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09D8A30-54F1-8302-A6DE-25C5A169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2BAF118-1D8E-F9B0-2C85-9E0C2C9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12DFC128-51FA-1583-A8D0-7A01D98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44D596C-36D3-27DF-DA20-3CE0573E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3BE813F-3EC7-8414-322F-8C27788D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557560A-A3DB-1445-FD95-125E21AF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310E367-3FEE-3730-A803-AAFFEC08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B5B9F059-DA47-23DC-3F81-1B1C6F8D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0A54F0BC-6D42-AC4B-56F5-72C72E2E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099283F-FBDF-145F-4894-0B2FD140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1153CCC-1D9F-783B-E7DB-C5F004D7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F6D7884-1639-4ACC-F070-3B70C4D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985D031-A02E-5F30-9C35-6401BB33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196B6255-CD81-89E5-A401-1C0B44D3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080544" y="1366540"/>
            <a:ext cx="17059903" cy="5429874"/>
            <a:chOff x="877888" y="1227137"/>
            <a:chExt cx="9959975" cy="488315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DDFB6C6-3EEE-232D-A119-BC3ADA2E2E9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7888" y="1516062"/>
              <a:ext cx="9959975" cy="459422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213F9FC-0A87-235A-7C7A-9C3A53677CA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888" y="1227137"/>
              <a:ext cx="9959975" cy="459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8E101A-2925-000F-3806-A1687E7C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4125"/>
            <a:ext cx="1019651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EAD072-E6EB-8384-EBBE-DD7298EF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891D7D-EDB4-49A5-A452-817E0031F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71538"/>
            <a:ext cx="101981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7BFA58-5B45-5E8E-C29A-B63043A2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FEB3A3-F922-47CF-B4DA-74D4C4AB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8538"/>
            <a:ext cx="10194925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111356-DD96-AA09-225B-5211EE57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247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97E8611-6E0F-9104-66E8-6C68F7551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376238"/>
            <a:ext cx="10999788" cy="54705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DB417F-5CAD-FE1F-2C37-45B1AD95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86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C09A34-EFBA-1EA8-CA49-5BA7F323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515CF-0948-F72E-F2CA-EFE73A98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D6ACB4-06FA-FF21-7716-D8FD85E5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257E6-6E42-6478-6F7D-C1425E25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201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3A37A1-7094-B340-4008-88A7DED8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712788"/>
            <a:ext cx="104362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10E023-EE0B-630E-3B12-5FEB5CD3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64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FFAF37-F83E-F9A2-EE18-7154CD2A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678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A0B176-C326-3CA9-867A-5BE9DC9E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20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0D1FF8-2377-B8AE-E031-9BF330D5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324971-C27D-B96F-5AD5-597CD6AA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64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66C108-CBEA-2A9A-7549-14E66148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60450"/>
            <a:ext cx="1082198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6DE6EB-3C2C-5FF4-3934-267FEF39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208291-C920-693C-1C30-78BFA821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9288"/>
            <a:ext cx="11201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B6E1EF-70B2-1295-2BDC-224D64FA0E3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71513"/>
            <a:ext cx="112029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1111ED-7354-8F93-C812-E52FFFAD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81075"/>
            <a:ext cx="102123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B75AE47-6DAE-F4F1-A7D9-BEF9ECFC40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E4998B-8B71-EB6D-EFC1-DC59C1BF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1039813"/>
            <a:ext cx="1021397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3A0BAB-470C-9EAA-A8F2-0AFCEDFC55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ACA0E33-D669-B0A5-9BB1-C8BCB95FE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75" y="1728788"/>
            <a:ext cx="1200785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3568AA-6807-E913-86CA-6514C17674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E2D420-62E5-A2BD-1D20-1AA874D8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130300"/>
            <a:ext cx="11109325" cy="48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3ED102-7F8B-786C-E8D9-5EE706ED55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78DF14-34F5-BE75-816E-C1964DC1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5BC403-D064-1108-AF74-73E0652673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3668FE-F0B0-9729-5812-58983D7F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C0615F-4899-9072-CB29-B1253A65BA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EC0F97-080B-6B92-4F73-A469544D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C08FC5-570D-44A1-CC40-7CAE730949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F5AF8B-4A43-A727-4786-68BBAE88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42FA58-8BBF-BEF3-1487-06A8898DDA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A9A023-D33B-D089-3537-7B71ED4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9500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285B0-05CC-BE8F-D47A-DF944CB3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46175"/>
            <a:ext cx="1021238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97883F-491E-1C17-8446-2D506DCB34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96A29A-1321-F435-D4B0-4C06A6CD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EFBDA9-B13A-8E30-BB25-112C07A2CC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5F38A1-F2A4-16D2-6D93-C608885A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896938"/>
            <a:ext cx="112903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06E6AB-BF94-3E28-5BE2-56FA55F0EF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8F01A-FEC7-25B0-766C-ED81F939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882650"/>
            <a:ext cx="115347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F3B2CE-D388-463F-03AF-737C68CD24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E60335-348F-68A6-0889-3014A87F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064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971A13-7169-337C-0ACE-1EDDAB5FCA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C6DDD2-B1B2-F0FB-D0AC-09A18371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79513"/>
            <a:ext cx="10212387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97988D-1C1F-571B-AEA9-584C0E3A25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3C1453B-7940-D9D0-9C20-D5D59F3D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9A57FF7-8AC2-DC3F-2E08-81AA5E44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2400"/>
            <a:ext cx="411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50AD5D-42A4-FC42-9AEB-800467B3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009650"/>
            <a:ext cx="1019016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B4507A-CC12-0AAC-296C-2B1C4410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66775"/>
            <a:ext cx="1174908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78FF13-BB37-31D0-50BB-34B5C38A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810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50C2BC-C9C1-021E-D15B-88B632D81E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42ACA0-C933-F84C-EAD2-46F468A7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35038"/>
            <a:ext cx="107378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079D70-25BA-3D15-1CAE-35C16942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57275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583761-759E-AA5C-3B56-63E42777D3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5853EE-6FC2-E28B-BB90-42E54EC3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268879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86D83D-12AA-74CA-36E2-5214AACD81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0C647E-F612-5E72-6CC2-5845D41E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077913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97F7B-47B9-AA90-FACA-EA32EF447B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07F3C3-38D3-EC3D-3A04-3BC06B8D66E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239838"/>
            <a:ext cx="11628438" cy="48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F52B16-6FDA-98BB-D517-2D8990A47C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017F5B-E857-E381-38F2-7F8A793B4D6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057275"/>
            <a:ext cx="11399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2DD370-6CF6-C05B-A348-6615CC44F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3B2F4B-B3CD-E82A-82B9-43CC003C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979488"/>
            <a:ext cx="108140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8E1883-BD3F-C0C0-936D-EBE2322BE4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A85E1E-CF0C-A6E4-7039-1267C3A9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583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F4C086-6AFF-0FAA-72C4-F593F8702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D8E4BC-2733-2075-6C28-761C8ADF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41400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47D5E2-1870-CB1F-2B2B-F685CF7D6D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F36662-BD18-99DF-2286-04BAEC60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39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E42596-0616-5820-D94D-F62536622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2F46A0A-E729-D2BD-88FE-E2BC64D3AF1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1000125"/>
            <a:ext cx="10991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1498B68-FED8-0F1F-B720-7467CE80F0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63347-CE3B-0435-4FEA-2E02CF28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429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37F6A7-9F69-1B7A-ADDD-850F7BF4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71575"/>
            <a:ext cx="10213975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0BCD35-D9B5-A601-1753-AB35B48A67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FE3C92-8F83-83E0-1971-62C9BC61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0144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61ED79-2580-372D-D115-6A319A83D3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924F0-597F-2AB6-F4DF-2E3CFF9D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9683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639A5C-19A4-99BD-FABB-7A9E546C30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1B2963-752E-9AF1-931A-8B9C4438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68388"/>
            <a:ext cx="104616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DE5858-0589-C799-491E-25D38CD3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93813"/>
            <a:ext cx="10553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0D8B145-05C2-CE9D-3FB2-F770518860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C7AF73-6C78-6040-F82C-480BE495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BFAAD9-BA13-2700-AE53-EDFD33DC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68F7C0-5827-C61E-4FB7-29CE4FA9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F6C225E-2ACA-8717-8AE3-FA047787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8A73AE-E6A9-1BB7-B871-D8EBD0FF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161D902-88E7-E1A2-0B4E-BF60302B2FD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6632F4-2FB9-EE65-C51F-54FCAD43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B41660-3C7D-5E72-DDB5-2CD429DAB01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3BE42B-BE88-1EB0-DFCF-5DB3BB72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EDDA6A-C33A-AE7C-76CD-13C24184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7CFBA0-A15A-9ECC-DD40-BE1BA7D9FF4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493713"/>
            <a:ext cx="114506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BEC588-7D7D-E5A0-DB1A-A5C3E273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720F517-3B0E-B29F-BEA1-D1907C32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208E76-835E-7673-9B36-9481D498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3C5318-8223-6347-1A0B-0B3FDC94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0A0D5B-7ED5-53B4-3BFD-D718B696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5090385-2865-442B-46AA-1E896E91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938F74-2D50-79BE-35E0-56902143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CDD0B8-2C58-8374-670A-602FA999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D47A70-2854-AC4E-A852-EDEE88B1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AB8ED7F-FF4D-3BB1-7015-0D3BFC76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1155E8-CF04-49CE-55B1-FA8D91DC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8775D3-81E4-4840-1D3B-EB62AC27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1A4299-D9D1-A09A-D7D3-D41865D6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0D629E-0D92-FB79-3A0D-184659C1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82504B-CBDA-24AB-FD6C-02088510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77913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B19F91-3AA2-CED3-B8B5-7C0FA3DF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646113"/>
            <a:ext cx="117252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52630E-25A3-B0FC-1B38-EBD0BD8B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731838"/>
            <a:ext cx="10850562" cy="534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D84A9-A4C1-3D62-EDF1-D958541674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300" y="536575"/>
            <a:ext cx="93376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03C193-43A9-5075-2E6A-614F99C5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833438"/>
            <a:ext cx="11568113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0E9972-CA5D-2645-241F-7B9B6518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287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BB6510-B02C-D179-0104-DBD6DCBD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62050"/>
            <a:ext cx="10212387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1A0408-395B-64F6-CC2D-C88B6A50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104900"/>
            <a:ext cx="1021238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E51CAC-959D-953B-000A-BD73ACA4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85919"/>
            <a:ext cx="10212387" cy="482119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4E2B44-507E-53EF-1D08-072794602D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5E2FA3E-4727-5FFB-BC1A-D45FFD91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350627"/>
            <a:ext cx="10212387" cy="46850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206292-DB15-1230-35CB-899498F817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8FFB8D-1C00-7737-B49D-2D267EC87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66069"/>
            <a:ext cx="10212387" cy="4869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7EA397-EEEC-510F-BF3B-7B93C86F54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359851-544D-8C60-15B2-7ABC94FF988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030288"/>
            <a:ext cx="101981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40187A-0B95-6910-474B-ED82E495C0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4E5D0CE-751A-EEB9-D985-92FCD9D5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04900"/>
            <a:ext cx="1021238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9BF622-BB0C-2DF1-43C1-7D040A325E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7691A4B-7F93-F978-F227-53FF8339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6838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E0D6F7-F4AA-7637-C541-CEA2F6539F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2983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1033</cp:revision>
  <cp:lastPrinted>2016-09-19T08:50:12Z</cp:lastPrinted>
  <dcterms:created xsi:type="dcterms:W3CDTF">2018-12-07T10:14:31Z</dcterms:created>
  <dcterms:modified xsi:type="dcterms:W3CDTF">2024-05-05T11:36:01Z</dcterms:modified>
</cp:coreProperties>
</file>