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480496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64A234-6178-6B54-BF2C-7FB6B00A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3296D0A-7BFD-E12D-7E12-55803B8D3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1290A7-F2EB-A848-9294-D01B73FC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89F8BF-1E9F-9D3A-5363-CAF24E13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A668B7-4696-0313-0D78-AC16CF9F9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884845-51A7-2B78-C87C-F18B7F30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4FC449-108C-73F2-73A5-99879F7A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64D95E-1755-B134-32EF-DCAFD9A0000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35B090-CC06-ECAB-7F10-5ABDDCA7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9D868D8-EE7D-806C-EFCD-AF60F668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E41F75-CB91-BDAC-4888-9855D51B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E45CE2-3551-3CDB-39CC-C96CBDB7A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12212516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FB9481-FB8F-FA91-328F-0330DD48E23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7B3FF6-E2DA-D454-75C8-6BFE1B15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A839B2-CF34-B110-5E17-F1828718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79859A-9096-F89A-DE88-45632914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92CD27B-19BE-EFC1-8F00-DF558994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61241463-09D3-90D2-26F2-DE213EF7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90183BFB-1028-C548-71B4-29033B8C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F66B865-256E-1307-5B7F-11511AC7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0B028F7A-87F8-F1AF-BAF7-C61097EE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CEB7F4B0-4D48-A129-B17A-7371F8B4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9E721754-8138-0A8C-84D3-5F143E5F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F3F8CC19-914A-5F4D-8CC6-874366B5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0F754300-B268-AA33-7BF7-67A59B03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41B8D352-8005-C4E4-4473-1A045E03E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F3807F86-C02A-E0E4-1DEF-3C3FC8A0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8396B3F2-9A50-1199-C6D3-84655F26C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6CF351D2-484B-CA32-9B78-884CA521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0A29C877-4195-8C82-E636-6AAFFA52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DA4C655-61D2-7F33-DF57-49E6C865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275AD9C-ADD7-930C-65EA-B1FB8D778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7AC522-7AB2-5D17-8926-C1955EA57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B8D4F5-8611-7AE6-97A6-7863ECF9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AA7C0D6-37F9-DDF1-0BEA-4379080A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409893-68CB-2E01-0804-4034811EF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F41615-3045-C154-5172-088991BD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C087F8-3063-0A07-F58C-29B316BC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DD7C70B-11D2-401A-2749-13291EC4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D34901-6BC0-6D59-4940-FC439F7E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0B9C4F-6D0A-1C04-E93C-1D180D733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A091CB-885E-7F87-A276-8402FF56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E612F7-D0DA-B1E8-2441-245D4063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C4C469-9144-5B0F-6E87-62E1F94E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51EF03-0DDB-4E49-E6B2-641665627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B912B3-F158-762D-78AE-A2884BBE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25E653-7383-5E9A-F4CA-0E1000A19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E274A0-AA8B-FACE-0A96-23F87E264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71663B-5A3D-E7E7-AC24-D29F8B544165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B75C31-AB5C-03AD-A18B-1EB9EB84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D07AAA-43D0-D753-47C2-D1AB1BD9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034B48-7B03-323A-8F74-09334002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05EDC1-A694-C4CE-6B66-9F01C0C6F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E0FEFCD-31BC-FF07-D6A6-AB6FC3AFA22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499BE6-A4D8-35F9-9312-8E5E71EC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6BC261-E283-FBB9-959A-9D77DC53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02F0AF-7E0D-4F7F-5321-F08B7B13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5D4A5E-E863-059D-A5C6-07524D5B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1FF56B-B76B-74D1-1BE5-B1913EE6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2026-05-03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1718FA-A2F2-9F59-4DEA-5E5F9FB6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2538</TotalTime>
  <Words>706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1122</cp:revision>
  <cp:lastPrinted>2016-09-19T08:50:12Z</cp:lastPrinted>
  <dcterms:created xsi:type="dcterms:W3CDTF">2018-12-07T10:14:31Z</dcterms:created>
  <dcterms:modified xsi:type="dcterms:W3CDTF">2026-05-03T12:18:46Z</dcterms:modified>
</cp:coreProperties>
</file>