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  <p:sldId id="398" r:id="rId46"/>
    <p:sldId id="399" r:id="rId47"/>
    <p:sldId id="400" r:id="rId48"/>
    <p:sldId id="461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66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57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6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</p:sldIdLst>
  <p:sldSz cx="12192000" cy="6858000"/>
  <p:notesSz cx="6794500" cy="9906000"/>
  <p:custDataLst>
    <p:tags r:id="rId10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2" d="100"/>
          <a:sy n="72" d="100"/>
        </p:scale>
        <p:origin x="60" y="5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8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gs" Target="tags/tag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64A234-6178-6B54-BF2C-7FB6B00AC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D7BADD-CA24-DD68-E134-71110E835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84288"/>
            <a:ext cx="10210800" cy="48244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C1D3EB0-E1CC-3085-921E-3F0EF50301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1113" y="84772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4A93C3E-E93F-DD74-F2A9-784BE9A59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349375"/>
            <a:ext cx="10212388" cy="46878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EB56A4-5A90-3693-3AE5-3B24356C0C1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40938" y="87947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0DF682A-2243-7B15-8F6E-D3D9519B8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65225"/>
            <a:ext cx="10210800" cy="48720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347ADB-948F-8044-3F99-9B9E2CACD2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88563" y="928688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42A144-79B5-D1B4-CD6A-4D06356A9F5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028700"/>
            <a:ext cx="1019651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E155C46-CD18-E7EA-729B-5E50F359E8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0475" y="70802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46DC7171-2E6B-A43B-1102-92296A29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B1C4E8F-C015-D8F8-4DB2-DEC190D83A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40938" y="781050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3D4EDE7-9780-1DD6-2122-A6C8ED36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6680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5AA721D-76E1-B6AC-5D65-677BA29DA0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0475" y="781050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63296D0A-7BFD-E12D-7E12-55803B8D32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1290A7-F2EB-A848-9294-D01B73FC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89F8BF-1E9F-9D3A-5363-CAF24E13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A668B7-4696-0313-0D78-AC16CF9F9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884845-51A7-2B78-C87C-F18B7F30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4FC449-108C-73F2-73A5-99879F7A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64D95E-1755-B134-32EF-DCAFD9A0000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35B090-CC06-ECAB-7F10-5ABDDCA78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9D868D8-EE7D-806C-EFCD-AF60F668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801688"/>
            <a:ext cx="94694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E41F75-CB91-BDAC-4888-9855D51B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E45CE2-3551-3CDB-39CC-C96CBDB7A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5FB9481-FB8F-FA91-328F-0330DD48E23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7B3FF6-E2DA-D454-75C8-6BFE1B15E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A839B2-CF34-B110-5E17-F1828718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425575"/>
            <a:ext cx="1180147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579859A-9096-F89A-DE88-45632914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2954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92CD27B-19BE-EFC1-8F00-DF558994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8" y="34671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61241463-09D3-90D2-26F2-DE213EF7A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0338" y="40386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90183BFB-1028-C548-71B4-29033B8C3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38" y="25273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6F66B865-256E-1307-5B7F-11511AC7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8638" y="1231900"/>
            <a:ext cx="776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0B028F7A-87F8-F1AF-BAF7-C61097EE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7838" y="3389313"/>
            <a:ext cx="7762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CEB7F4B0-4D48-A129-B17A-7371F8B4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1638" y="1666875"/>
            <a:ext cx="77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9E721754-8138-0A8C-84D3-5F143E5F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9638" y="2665413"/>
            <a:ext cx="7747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F3F8CC19-914A-5F4D-8CC6-874366B5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7538" y="38989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0F754300-B268-AA33-7BF7-67A59B03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6538" y="4902200"/>
            <a:ext cx="7778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41B8D352-8005-C4E4-4473-1A045E03E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99438" y="27432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F3807F86-C02A-E0E4-1DEF-3C3FC8A0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6738" y="47625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8396B3F2-9A50-1199-C6D3-84655F26C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1938" y="5332413"/>
            <a:ext cx="7794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6CF351D2-484B-CA32-9B78-884CA521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0938" y="41783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0A29C877-4195-8C82-E636-6AAFFA52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98713" y="5321300"/>
            <a:ext cx="5762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4DA4C655-61D2-7F33-DF57-49E6C865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275AD9C-ADD7-930C-65EA-B1FB8D778A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7AC522-7AB2-5D17-8926-C1955EA578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B8D4F5-8611-7AE6-97A6-7863ECF93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AA7C0D6-37F9-DDF1-0BEA-4379080A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409893-68CB-2E01-0804-4034811EF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F41615-3045-C154-5172-088991BD9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2C087F8-3063-0A07-F58C-29B316BC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2438" y="212725"/>
            <a:ext cx="248761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DD7C70B-11D2-401A-2749-13291EC4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0D34901-6BC0-6D59-4940-FC439F7E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0B9C4F-6D0A-1C04-E93C-1D180D7330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A091CB-885E-7F87-A276-8402FF56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E612F7-D0DA-B1E8-2441-245D40639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C4C469-9144-5B0F-6E87-62E1F94E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51EF03-0DDB-4E49-E6B2-641665627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B912B3-F158-762D-78AE-A2884BBE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25E653-7383-5E9A-F4CA-0E1000A19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E274A0-AA8B-FACE-0A96-23F87E264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71663B-5A3D-E7E7-AC24-D29F8B544165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B75C31-AB5C-03AD-A18B-1EB9EB84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D07AAA-43D0-D753-47C2-D1AB1BD9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034B48-7B03-323A-8F74-09334002A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05EDC1-A694-C4CE-6B66-9F01C0C6F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E0FEFCD-31BC-FF07-D6A6-AB6FC3AFA22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B2E73E3-2D84-3986-D119-75EFF094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794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CAFDF59-8BC1-90AA-0DC1-870F0033AA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E011524-AAED-EAE1-7E2E-06475AA2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038225"/>
            <a:ext cx="10213975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96D171C-7FB2-C9B9-B327-EA63B33618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4D7BDA2-7EB3-50F8-052D-9153DD9D7C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1047750"/>
            <a:ext cx="12133262" cy="40624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E3445F9-B853-1212-AD35-221BE9163C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A069958-3D32-EE06-80DD-9E9A2C60BB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" y="1873885"/>
            <a:ext cx="12138660" cy="333057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AF32FC5-1856-9979-67EE-9FA7F6C858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0397D8C-1D00-65CD-B399-A8945286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28713"/>
            <a:ext cx="11109325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572808D-03B2-E1B2-96C2-A95DC00199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45788" y="118268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499BE6-A4D8-35F9-9312-8E5E71EC3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D18E5C-944A-FCDB-6C20-7B1740027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09663"/>
            <a:ext cx="1021397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BB7BD3E-A8E0-AA62-DEC0-00DC6EA978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85438" y="771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1B34448-3AAF-9B5F-6470-EC949EC39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49857A0-41EE-80E3-9175-44F7395219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8263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FC29FA-05E7-9FE5-001D-6527F2561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F5DDCDD-D5E8-4372-705F-1A034B163C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4963" y="7207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F6E954-7078-24E8-A47D-4A092A98D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58431F-EB42-6A93-9C93-AD1DB80990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9713" y="754063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B63BAA-9F74-A932-C57D-D7884AF9C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44588"/>
            <a:ext cx="102108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B6750F7-AF3B-B174-7B5A-82E3E9185D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1437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E136EC-9824-678F-F783-3E788D632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76325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A238AB1-BA17-1F86-C262-2742AD905D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20325" y="771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557AFA-5767-0000-A829-993972962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93763"/>
            <a:ext cx="112887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99631B6-AD71-62DA-2ABC-5E4BA729F7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4963" y="56673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174BEF-7901-5DFE-2A4C-651FE8882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881063"/>
            <a:ext cx="11531600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C5B927F-9A84-FC1E-B732-7A17DF62CE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10813" y="57785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85DDD2-6578-2283-D1A4-9373D445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048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7382F55-B603-9379-6895-5C10F42966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72750" y="75565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727204-54E0-31C2-F002-90EBC8AD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77925"/>
            <a:ext cx="10210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2004-2023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6BC261-E283-FBB9-959A-9D77DC530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82880-C9C7-C04E-9944-6DFEFCF7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2E350E5-9D35-AA4C-1B9E-1604132A56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AAE3D4-545C-D3EB-6796-95B1550C82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F7A812D5-0A7A-2CAE-7225-F9767748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2023-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97527FE6-5E2D-7346-452A-D90D9A725701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A31CF28-F2C9-D6D3-98F0-B119B3267F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64750" y="814388"/>
            <a:ext cx="1454150" cy="2984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DC0283E-58CB-215F-C252-D0227749787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9463" y="1008063"/>
            <a:ext cx="10313987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678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004BB74-22A6-FF72-72F4-C496AFD6B5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6988" y="1585913"/>
            <a:ext cx="4559300" cy="28829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A64F51C-0414-EE32-5AD7-D12264CA4D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27788" y="1676400"/>
            <a:ext cx="372110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3B39F1-AF93-CFC2-A57E-7C5EB747B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008063"/>
            <a:ext cx="1019175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68736F-0FFA-1CF0-322A-7BB49017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65188"/>
            <a:ext cx="11750675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81238A5-7B55-C142-6AD6-7F4E65A93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794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9A96B3-DB7F-599A-C512-8E1B3F7BFB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7D6AF44-CC01-E48E-2DCA-F667D2CA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556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3D03A1E-979C-8C84-FE94-C9194951F7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0104A8-B471-5651-6D04-BC7EA3779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266825"/>
            <a:ext cx="10209213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2EFED18-72DD-FD3F-A149-1A85FECA41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9032E59-1BE4-A625-1261-87BD6776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EE152D5-F0C4-3BA8-6F64-A80D2B008F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B46576E-F6DA-070E-505E-D7447131569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238250"/>
            <a:ext cx="11625262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9E200F2-F8D8-59E9-B3C6-920709FA29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F1C3380-48AD-3A3E-D45B-5575B781ECF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55688"/>
            <a:ext cx="113982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08FA1EE-36F9-C169-CD43-8D2D5FF96E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02F0AF-7E0D-4F7F-5321-F08B7B13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5D4A5E-E863-059D-A5C6-07524D5B7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809CBED-CD3C-E302-CACB-E7E16F0EF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77900"/>
            <a:ext cx="108140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3BEAF88-774F-6A95-2841-DBFAA3DB50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F0F67BC-E2D6-279E-E9C2-FC716063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425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D6294E-B7CC-6294-7F57-3A48BE94C9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2CA84E3-5871-ED38-2EF6-A0135754C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39813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AAED0A7-E816-57A9-B4B7-E06BF8F494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072E897-55E9-E3AC-E3CC-57CEBA574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D916570-98C1-61D6-A1A7-09F74AAC8E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FEFD104-03D9-7C6D-88A0-208AB45E65E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998538"/>
            <a:ext cx="10990263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D23AF62-2187-AEE8-22E6-19DC2F9A27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CB55A61-DCF7-69DF-B691-01286C3FE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69988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A6B3BF6-5056-5B5D-87DF-B1ABCF5AB2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41E651-948A-653B-2E34-DBD4E28C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12825"/>
            <a:ext cx="10213975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E23ADE7-940F-03BF-BBAC-6D92E25BF9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1E2008A-4E7E-D541-CD8A-2E21333B8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9667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3C51AA-F4F0-E42C-6EC0-B8F11EBAB6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F0998C-7545-D3A0-E744-724E90A4E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66800"/>
            <a:ext cx="104600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E46B404-888E-0BDB-D7A6-D3AE1FE50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95400"/>
            <a:ext cx="1055528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435C764-57D2-25FE-0ABA-4BA595EB75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1FF56B-B76B-74D1-1BE5-B1913EE6C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65526B-0188-5ACF-13A7-6D16132D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FF6DEFB-D036-08F2-EC8F-E8C47AD8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9C423F-8E1C-E8E8-FBD5-068A561E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519ED88-668A-7A8D-2946-14B4A5061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CCE494A-75A6-4930-B042-CC4CE3225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3FE10C5-9ED2-C5AA-0802-3DAD84C4B902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91C11D-04F3-94D7-5097-C354ADE85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1B8F946-7FA8-0CB4-D44B-CFE6B4FFEA64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F9C692-0370-006D-AC10-C9C2CCC1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808574F-D6EA-7C0F-D58F-73EA7E91C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AD3FF5-EF80-F55F-E88D-5CFAC642A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0CB487D-5C53-325D-4E85-7352833FC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19D6B5-B3B5-80A5-E128-8A9708CA3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BAEF584-5F4A-3BEE-E97B-AD5B258C7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E4E4C3-395E-AD61-E96D-0B365942E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3A04BD4-1A63-799A-ED5F-738CD4CD8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3989F1-DFC4-4724-A1B1-CBE2466F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C5ACB09-D340-0BF3-9C34-462C33CC6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DC4980-0A75-0F37-66FA-6FDBF095E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DE5E9F0-5ACD-2319-37A7-E24E0F27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1718FA-A2F2-9F59-4DEA-5E5F9FB6F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EA449A-56B8-006D-57CA-5F705E83C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BABCBA3-5E5E-677E-4FB3-94F9ECB5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7319FF-14D1-214A-609A-B11B32C49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41A5C4F-BA96-3119-B9BF-D4A47912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45DD9C-776D-A28D-01C7-A4C4DA8B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76325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BF611A-4FA6-9A38-D38A-24E02969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644525"/>
            <a:ext cx="1172210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7B3442-6C54-4B4E-D820-D39917AFF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730250"/>
            <a:ext cx="10848975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345F25-4E96-71D8-F1CE-3FCE3957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831850"/>
            <a:ext cx="11566525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17FE-37F9-9E41-8481-150E60681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CCF752D-6B64-4A11-A7A8-188E180E7D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761D7B-7825-869B-DA2D-42B2808827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2F0027BB-6EDB-CFDE-E15C-DEDCC308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Sverige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6F95B5A0-F12D-2AE9-40C1-2C59057A426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D7B555-21E7-AC42-A061-4354A8EB5CE4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5275" y="790575"/>
            <a:ext cx="11691938" cy="5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6080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0FEE7A-EB9C-FF7E-DDA9-DB7AE3E27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271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A4AFE64-72D0-C0D3-45FF-C45BE0F05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60463"/>
            <a:ext cx="10212388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431F64-CC6D-CC58-CB87-2FE0B09A4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3410</TotalTime>
  <Words>1924</Words>
  <Application>Microsoft Office PowerPoint</Application>
  <PresentationFormat>Bredbild</PresentationFormat>
  <Paragraphs>463</Paragraphs>
  <Slides>105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105</vt:i4>
      </vt:variant>
    </vt:vector>
  </HeadingPairs>
  <TitlesOfParts>
    <vt:vector size="110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 2004-2023</vt:lpstr>
      <vt:lpstr>Omförhandlade avtal per månad 2023-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(PPP*)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20 i topp veckovis elförbrukning i Sverige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1081</cp:revision>
  <cp:lastPrinted>2016-09-19T08:50:12Z</cp:lastPrinted>
  <dcterms:created xsi:type="dcterms:W3CDTF">2018-12-07T10:14:31Z</dcterms:created>
  <dcterms:modified xsi:type="dcterms:W3CDTF">2026-05-03T12:16:59Z</dcterms:modified>
</cp:coreProperties>
</file>