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BC1502-FCF4-CA9E-7001-74A1310A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AD0E54E-222B-EA37-CFFA-3E8EC429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96F39C-A8BE-5089-DBD6-DE62AD201E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EB78C5-35F1-17E2-1F6B-D1A597B6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2271FD-350A-33E0-B9B6-9ACAD1E10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E54CCB-D5A1-0F32-D171-C072459A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F812B9-3395-4E66-9519-FA43C6D64C4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1A1FF7-14C2-939F-1029-2055B2782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7A64D8D-FEED-46EC-3AC6-DC0A77F81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5FCE4A-7B18-7345-2CB5-3E5DCF49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E1EB74-2EAA-7381-991A-B298728938F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99F01F-8C10-3697-16CB-62E114581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0F53A2-B738-979D-8C7B-D1D52D78D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2FB836-2F5A-C1D2-CFC3-145054A6A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4AC8EA-FE9F-8DDC-FB1A-9AA71B8F7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57EA104-1C5A-AE8C-3F4D-7B841E13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F0D6BBFA-D93A-135E-C7AF-C5DD01B4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A84A701A-D04F-A72B-9C30-D200426CB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AC503EE8-66A2-E4E6-05B2-1957F4A84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A0B828C4-F989-7CCD-3F7A-30308D0A2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4059B938-04FA-CC2B-EDD3-A15EF974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AF8DC846-193B-1149-F1E0-5302AA21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47E142F2-7864-BC4C-105A-F4E48C15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09E13976-97EB-EBA8-4756-4DED647E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D74D3559-5BC4-5719-2012-4DC710DC3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03E5FFE5-336B-74F6-4C6E-D1FCD0D2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FD123C86-7037-1893-6ABE-9A831DAA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755953C7-9FCB-720D-7E6F-8C0CF75F4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DF84DAA7-1348-F50D-FCA7-26DE50A12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B54D6B3F-1A24-E305-5850-9349E547B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DA6E1DA-454E-7B24-F216-213F836CC7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A030354-2DC8-E88D-5C5A-932028272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722E09-C6E6-4F43-D4C9-7E8F44F1B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1D722D-FF21-BF8C-68AE-23E64464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202623-0508-05E0-5861-05ECD21A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0BEF3C-369A-035E-E64F-CC352D3F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CBD3515-430A-FCB8-FA6E-4F3897CBD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515DC5-0E1D-D75A-A46C-4B482DC1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90F02E2-545C-BE28-9071-DDB077C581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9756C4-DB27-3A3C-72C0-02157E88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694D7D-3E64-4B7E-D830-F4FDD4C2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E5840D-3500-9B2F-B1EC-C2F78396D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D2B8AA-7705-3255-D7BE-38E5D82BE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CA4521-19AD-0EA9-5DB6-625F615D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4167CC-5F44-CEC1-57E6-960E9D3E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E9BB73-D5EC-D24C-34C6-094BF0D08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35E594-838B-CE7F-85E8-2E665329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9001E0-F8C3-BDC5-84AB-D0F94EEAC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F98F84-DF11-9D30-BE17-09406D719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49D614-21C8-2EBB-BEA3-93220F8F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E7BCC3-5FCB-B861-8071-973AC6F7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8323684-301F-D0E7-D430-79CBC2A4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069B0A-F8B4-D4E5-0F5F-F049FEA5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79ED17-3905-3E63-7183-2A75A6CD879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C09313-6C22-27C3-B569-87519649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BC71D3C-E97A-9DB3-A3C2-01AD5EA07C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2D4EEAF-BD9B-B638-6C7F-BB28B9DF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B68E546-969D-BA99-145A-F048796CDC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112BAB2-2FEE-B9E7-F2A8-4C3CBB6FEF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B3535A9-C5FE-E9BB-39CF-7E508B05A1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D33F299-0EDF-BD03-D412-90C3BCF85E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E2AD54C-FD46-BA61-3156-4B7600287D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4313" y="2260600"/>
            <a:ext cx="11763375" cy="24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2DB1F82-0F42-4CE8-1186-10A2CF75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D514E90-CA13-4F43-0D12-16F373DC45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49142A-3966-CD35-C6DC-17DA49C6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B5C8EEC-A033-23B1-C98C-1BA4CD2737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528A914-A7FA-76AA-0F5C-9D3C54DBB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3A9C98-C270-C8FB-39AB-0CF7205045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9039109-6E1A-A215-C7E4-E71053888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2FF36A2-0571-EF8D-BCAD-917654722B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ADE92A6-F93B-035F-DE71-43BA913C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5BD590A-9CF1-84A8-D226-0FC11D36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24EB68D-7813-8FD8-8311-F7E041563B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E904D2-7645-EBB5-3D4B-1BD65200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177DF34-792D-4DED-C283-02A7D6D289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5A9E86-9965-DEA2-ACEE-4248C6F7C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639BEF6-C958-8D13-F85E-A729A70C7B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F973473-6AE1-6665-BDAE-BB9C13617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3906CEB-B470-FCD7-A69C-2C34A96355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B4C16E-07D2-E5D7-F15E-E41F7E94C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50C3D0C-75B5-822B-D271-83F7157FFF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7EB1912-4935-BA11-2C07-88CDD1F6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577CB34-D883-A7DC-7427-ABF89AE4F8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925F64D-C322-23FD-7C50-66228B3E3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7B8B7A-2AE7-1478-660F-2E78AF2368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B68BCAB-34BE-A890-065C-52A72AF782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9621496-7E90-1D07-7BA3-6E6C0FFE74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C67E881-4E4A-63D2-670B-F830BCC2B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196B6D-403C-19C1-51E5-EF7270DC8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90B3A5-409F-3072-C808-74D45CB9B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A16DABE-B854-0EAA-7485-190F31A41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EA842B0-8A2A-9396-2F10-9E3575FC24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DED7181-308C-D62D-8526-31E3D891B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A6428D2-6132-1A07-A4E0-6FB2C89A86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311D76F-1CB4-A832-D16E-888A137F8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B2AA5D1-77CB-FA23-0E14-44095D8819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A55241D-DA20-4CC3-E511-DF7782BD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04A882E-0AAA-D834-5BE8-C48C4ED806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11F06AF-18F9-0F1B-2FA8-DFD96513348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C207C1-F0EB-0F94-04BB-9E8B29BA53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E03B747-AD59-C4C7-0790-CF39CF9C588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8BFE219-E788-8962-B181-EB58ADA57E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228AD36-185F-7316-F7FC-B917CF03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DA3C53E-43FE-28C4-4D22-8EAFEA4ADB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F87F00A-8D23-EA1C-1F93-39EED278C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92DA5F4-3FB7-0092-2053-98CEE11CCB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6579E24-89BA-B5B8-790C-5A18D431F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712221D-4F3C-96FA-F438-0A8919124F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D8A4DA0-E5B6-1D06-99BC-FD40430EB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A27B3A1-2475-9135-9214-BD9CB0A55E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42E252-99B6-C8FD-CFE9-9AF747980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57AE032-8224-698D-6285-C2DC8E3CF7E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F29C3FD-0FE3-A5F6-3909-98417A9DDF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00F18D0-A53D-1376-12EA-5D8E22369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AEE8817-162A-6257-F461-6B233CC75F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445865-9603-E748-DE80-8BA5F845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0F334A0-FDE4-8DF2-934C-1CDDCC11DC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CC8222-31CE-304B-95A5-2DA56871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705621-A387-A9FC-539C-C44E9E41B1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4E1AC45-367A-6979-498F-0B96AFEA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A529FB-27B1-CF67-8C6F-EDE37A0F2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DD70C06-0DCF-FE51-ADE5-2755EAF19D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54C528-35FC-5EF3-31EC-54ED1684C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BDBD257-21E2-12AF-A03A-31EC0FBF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6FFF3B-CB30-BD86-F62E-1EEBC1A5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F56D512-1EC8-A3CA-0630-42CF9503B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57A71F-6A54-FF85-9430-FCACB6355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046C0CD-12EF-4D92-2AA9-048129EB34CF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0524A5-B340-856B-C5FE-4E4F1B53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1F45B5-5800-65A3-A3FF-B930AA5DF26C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68C4BB-6730-B8B5-34F5-A4CD5499BB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A7430A-78C1-DAB9-EC11-EC0B82CA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E07D79B-1CE4-963C-008F-61F8C158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2D2183-A1EA-8E7E-A8C3-DCAAA42B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8BD111E-3903-8358-C346-57FAE3B5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E46687-E7D1-D789-DD0D-7E95FBD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9CAE78-D21F-62A0-52A8-9DC47D98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306253-554D-EEEC-20BA-919F91E1A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A633ED1-454F-894D-D97F-1D991CC60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ECF33F-5450-1C0D-B3CF-6B6496C7C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0276947-5343-62A4-3B41-0CCDC75AF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1CCA3CF-DDF2-1332-1ABB-941C2AF5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D31E572-E49C-BDA5-50B5-B510BEAE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A29B08-8465-5231-4F82-A7F32D73B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8D6A696-67B1-7018-11E7-1741734C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6EB8A1-7679-FBFC-968F-2A9D2429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A5E9F24-2668-85B0-29C5-CF3B0935E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2E0939-4297-BB97-DCA7-A3126BE2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539B05-51C6-E739-FA98-3D248D88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B3FB033-A7DB-CE6B-5884-C6E4D114E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6A52DC-5909-59E6-E46D-43036ED40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F2FAE8-14D9-7FDA-C220-F12C2A9AF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B99EE8-E038-4C29-5923-9E940357F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B3062ED-4FE0-610F-94E2-BDF77F8C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03DF2EB-47A1-E0FE-4A33-562C63904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B8DA48-E514-FDE6-908A-0106BA2BB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941491A-5C1F-538B-4FB6-597FB704AE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E671D26-BC57-1CBC-75C5-0C14EE2C8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C214759-DE79-3096-FBF4-7BA914771F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32EE135-010C-18FC-5466-4A621022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D480842-7813-6B21-F7F3-766BE46DB8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3926A11-5AC7-0AFA-611B-43FDD00996D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6DD017-98A0-C116-4A96-469C88823B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8E000DA-1189-8A38-72FA-2828759CC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2523F54-51C2-2C74-3C9C-96323D9495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3190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1058</cp:revision>
  <cp:lastPrinted>2016-09-19T08:50:12Z</cp:lastPrinted>
  <dcterms:created xsi:type="dcterms:W3CDTF">2018-12-07T10:14:31Z</dcterms:created>
  <dcterms:modified xsi:type="dcterms:W3CDTF">2025-04-27T12:19:54Z</dcterms:modified>
</cp:coreProperties>
</file>