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4164279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B26E70-9BE6-7E42-1B1E-CB14470C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6B877A-E771-91A6-4003-3DF08A21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4B15E8-88C2-A24F-4A90-CFBFEB37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B6D77-66C4-8E69-DA37-52E007A3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104026-29E4-1C59-E35B-EAFB256E23C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D07105-8565-7128-76C2-BFA2A374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60B99B-F23B-EC92-C76B-C240808C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4D388A-2B2C-8506-355F-04EC0B5E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4914747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AB27AB2-4362-2BDE-1432-EEBC78C45AF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B10A01-5408-AB14-1FEE-4CCAB07E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AA76EB-63A7-C4D9-B0ED-9219C6A8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8B8D58B-5AD0-1127-4521-C5A1F5F8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EB8CEC-7710-F9E2-22BE-1B2203DB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7B8437-6D1B-68C7-3459-79C285D5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4FA1CD8-77A6-A73D-5676-27C5C747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7FB0A5D-2343-D510-13D9-AFCAC5A9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E18D79B-0B9C-1CA3-EA69-C1BA04EA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91A175B5-C197-A2F7-72DE-34ACC1C4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1ED6154B-D60B-E203-A7C7-848B4282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62A7F4F-318F-FB50-0142-E53787FD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05D00E96-F1DB-15B3-EEC6-1968C8E4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712E0246-BB91-9B79-B148-AE108B34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B198C36-4849-AC31-7EAB-3D7011C7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33A87F5-6A66-4951-EDDA-7AC155C5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72C29255-0B24-4F55-3BFE-A455FED7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E29627B6-A411-0824-9859-88A8E7D2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A08D1BA2-8A67-6803-EAD3-0C5FDB8B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E354AEF-47A9-C6D9-BADF-B9BEDE20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EE3DBBB-72B4-A483-35E4-1260B0A96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1E19DA-2BC0-BD4F-B3D7-58DCF8901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E7C01D-B3EF-5BB9-5791-061A313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A875B2-5131-960A-ED8D-D1F85C3E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A128ED-1BA6-3DED-C8F5-77918EB8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3D7A51-9865-34E2-2341-EAFECB8E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5A56305-83ED-AB74-DCC5-5069F220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E2D1E2-5F65-8B50-A3F1-F49846A34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B0B88A6-2B47-40C9-F07E-0620391A2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FAB292-735C-0A91-F55E-7D149474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80352B-333B-0034-FCFF-4B6846A8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7A2E39-F5CA-985B-4A6B-0D8558C7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08BD44-4D0D-6F79-3F4F-239D55D7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9D44FA-E8D9-132E-F793-BB8A7FE1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38CF5C-8EE4-312E-1346-45640765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B9D02D-9E98-E727-006C-A42B0B36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4CAD95-824B-73E4-16BE-FC607CB8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50DAA4-0F18-0F17-CE24-7001A7CE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99086C-4BFF-005A-CA0D-17349805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733612-5B62-81C0-BC3D-F8743D98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E7C0D2-30FE-EFFB-BBED-9C3EA5AE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747088-ED75-B3C0-8E09-B2AB345B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8DF60A-59DA-3771-05F2-DD8D23CC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EB9D33-8041-2AE2-C678-CD609AAE6FB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37568-CDEB-5D29-0D4C-98BD5BBF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8ADB18-3C93-685B-B84D-ACB9826E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1FD5BF-4610-53CD-D436-75FE986D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CC553B-FA75-BB31-10BF-0F597D771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2025-05-18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1C37BC-2BD1-2B41-576C-A64E0CE8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2473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1078</cp:revision>
  <cp:lastPrinted>2016-09-19T08:50:12Z</cp:lastPrinted>
  <dcterms:created xsi:type="dcterms:W3CDTF">2018-12-07T10:14:31Z</dcterms:created>
  <dcterms:modified xsi:type="dcterms:W3CDTF">2025-05-18T11:11:21Z</dcterms:modified>
</cp:coreProperties>
</file>