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6"/>
  </p:notesMasterIdLst>
  <p:handoutMasterIdLst>
    <p:handoutMasterId r:id="rId47"/>
  </p:handoutMasterIdLst>
  <p:sldIdLst>
    <p:sldId id="459" r:id="rId2"/>
    <p:sldId id="462" r:id="rId3"/>
    <p:sldId id="463" r:id="rId4"/>
    <p:sldId id="464" r:id="rId5"/>
    <p:sldId id="359" r:id="rId6"/>
    <p:sldId id="360" r:id="rId7"/>
    <p:sldId id="361" r:id="rId8"/>
    <p:sldId id="362" r:id="rId9"/>
    <p:sldId id="363" r:id="rId10"/>
    <p:sldId id="364" r:id="rId11"/>
    <p:sldId id="367" r:id="rId12"/>
    <p:sldId id="368" r:id="rId13"/>
    <p:sldId id="369" r:id="rId14"/>
    <p:sldId id="370" r:id="rId15"/>
    <p:sldId id="371" r:id="rId16"/>
    <p:sldId id="372" r:id="rId17"/>
    <p:sldId id="373" r:id="rId18"/>
    <p:sldId id="374" r:id="rId19"/>
    <p:sldId id="375" r:id="rId20"/>
    <p:sldId id="376" r:id="rId21"/>
    <p:sldId id="458" r:id="rId22"/>
    <p:sldId id="377" r:id="rId23"/>
    <p:sldId id="378" r:id="rId24"/>
    <p:sldId id="379" r:id="rId25"/>
    <p:sldId id="380" r:id="rId26"/>
    <p:sldId id="381" r:id="rId27"/>
    <p:sldId id="382" r:id="rId28"/>
    <p:sldId id="460" r:id="rId29"/>
    <p:sldId id="383" r:id="rId30"/>
    <p:sldId id="384" r:id="rId31"/>
    <p:sldId id="385" r:id="rId32"/>
    <p:sldId id="386" r:id="rId33"/>
    <p:sldId id="387" r:id="rId34"/>
    <p:sldId id="388" r:id="rId35"/>
    <p:sldId id="389" r:id="rId36"/>
    <p:sldId id="390" r:id="rId37"/>
    <p:sldId id="391" r:id="rId38"/>
    <p:sldId id="392" r:id="rId39"/>
    <p:sldId id="393" r:id="rId40"/>
    <p:sldId id="394" r:id="rId41"/>
    <p:sldId id="395" r:id="rId42"/>
    <p:sldId id="396" r:id="rId43"/>
    <p:sldId id="397" r:id="rId44"/>
    <p:sldId id="456" r:id="rId45"/>
  </p:sldIdLst>
  <p:sldSz cx="12192000" cy="6858000"/>
  <p:notesSz cx="6794500" cy="9906000"/>
  <p:custDataLst>
    <p:tags r:id="rId48"/>
  </p:custDataLst>
  <p:defaultTextStyle>
    <a:defPPr>
      <a:defRPr lang="sv-SE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0">
          <p15:clr>
            <a:srgbClr val="A4A3A4"/>
          </p15:clr>
        </p15:guide>
        <p15:guide id="2" pos="214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77777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997" autoAdjust="0"/>
    <p:restoredTop sz="95033" autoAdjust="0"/>
  </p:normalViewPr>
  <p:slideViewPr>
    <p:cSldViewPr snapToGrid="0">
      <p:cViewPr varScale="1">
        <p:scale>
          <a:sx n="82" d="100"/>
          <a:sy n="82" d="100"/>
        </p:scale>
        <p:origin x="672" y="7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>
        <p:scale>
          <a:sx n="53" d="100"/>
          <a:sy n="53" d="100"/>
        </p:scale>
        <p:origin x="3528" y="1128"/>
      </p:cViewPr>
      <p:guideLst>
        <p:guide orient="horz" pos="3120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handoutMaster" Target="handoutMasters/handoutMaster1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gs" Target="tags/tag1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8100" y="0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2981E67-F8A1-554D-BC15-44C990FCE66A}" type="datetimeFigureOut">
              <a:rPr lang="sv-SE"/>
              <a:pPr>
                <a:defRPr/>
              </a:pPr>
              <a:t>2026-05-24</a:t>
            </a:fld>
            <a:endParaRPr lang="sv-S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09113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8100" y="9409113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598825F-A869-254F-9934-F44A62B8198F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672792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0638" y="406400"/>
            <a:ext cx="2728912" cy="15367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sv-SE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360363" y="2035175"/>
            <a:ext cx="6073775" cy="7127875"/>
          </a:xfrm>
          <a:prstGeom prst="rect">
            <a:avLst/>
          </a:prstGeom>
        </p:spPr>
        <p:txBody>
          <a:bodyPr vert="horz" lIns="0" tIns="45720" rIns="91440" bIns="45720" rtlCol="0"/>
          <a:lstStyle/>
          <a:p>
            <a:pPr lvl="0"/>
            <a:r>
              <a:rPr lang="sv-SE" noProof="0"/>
              <a:t>Click to edit Master text styles</a:t>
            </a:r>
          </a:p>
          <a:p>
            <a:pPr lvl="1"/>
            <a:r>
              <a:rPr lang="sv-SE" noProof="0"/>
              <a:t>Second level</a:t>
            </a:r>
            <a:endParaRPr lang="sv-SE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094413" y="9348788"/>
            <a:ext cx="338137" cy="1905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800">
                <a:latin typeface="+mn-lt"/>
              </a:defRPr>
            </a:lvl1pPr>
          </a:lstStyle>
          <a:p>
            <a:pPr>
              <a:defRPr/>
            </a:pPr>
            <a:fld id="{FBB06DAB-DBF3-084E-A276-8ED6AA7FE883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pic>
        <p:nvPicPr>
          <p:cNvPr id="23557" name="Bildobjekt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63" y="9180513"/>
            <a:ext cx="996950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38055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/>
          <p:cNvSpPr>
            <a:spLocks noGrp="1"/>
          </p:cNvSpPr>
          <p:nvPr>
            <p:ph type="ctrTitle" hasCustomPrompt="1"/>
          </p:nvPr>
        </p:nvSpPr>
        <p:spPr>
          <a:xfrm>
            <a:off x="1631951" y="1671251"/>
            <a:ext cx="8928100" cy="1643010"/>
          </a:xfrm>
          <a:noFill/>
        </p:spPr>
        <p:txBody>
          <a:bodyPr lIns="0" rIns="0" anchor="b">
            <a:noAutofit/>
          </a:bodyPr>
          <a:lstStyle>
            <a:lvl1pPr algn="ctr">
              <a:lnSpc>
                <a:spcPct val="80000"/>
              </a:lnSpc>
              <a:spcBef>
                <a:spcPts val="600"/>
              </a:spcBef>
              <a:defRPr sz="6000" b="0" i="0">
                <a:solidFill>
                  <a:schemeClr val="tx1"/>
                </a:solidFill>
                <a:latin typeface="+mj-lt"/>
                <a:ea typeface="Calibri Light" charset="0"/>
                <a:cs typeface="Calibri Light" charset="0"/>
              </a:defRPr>
            </a:lvl1pPr>
          </a:lstStyle>
          <a:p>
            <a:r>
              <a:rPr lang="sv-SE" noProof="0" dirty="0"/>
              <a:t>Klicka för att ändra text</a:t>
            </a:r>
          </a:p>
        </p:txBody>
      </p:sp>
      <p:sp>
        <p:nvSpPr>
          <p:cNvPr id="1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631951" y="3343049"/>
            <a:ext cx="8928100" cy="745153"/>
          </a:xfrm>
          <a:noFill/>
        </p:spPr>
        <p:txBody>
          <a:bodyPr lIns="0" rIns="0">
            <a:noAutofit/>
          </a:bodyPr>
          <a:lstStyle>
            <a:lvl1pPr marL="0" indent="0" algn="ctr">
              <a:lnSpc>
                <a:spcPct val="90000"/>
              </a:lnSpc>
              <a:spcBef>
                <a:spcPts val="60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noProof="0" dirty="0"/>
              <a:t>Klicka för att ändra text</a:t>
            </a:r>
          </a:p>
        </p:txBody>
      </p:sp>
      <p:pic>
        <p:nvPicPr>
          <p:cNvPr id="14" name="Bildobjekt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0375" y="5760001"/>
            <a:ext cx="1443600" cy="52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5099469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bullettext två kolum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695324" y="1720850"/>
            <a:ext cx="4926275" cy="4371975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  <a:p>
            <a:pPr lvl="1"/>
            <a:r>
              <a:rPr lang="sv-SE" dirty="0"/>
              <a:t>Andra nivå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332036" y="1720850"/>
            <a:ext cx="4926275" cy="4371975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  <a:p>
            <a:pPr lvl="1"/>
            <a:r>
              <a:rPr lang="sv-SE" dirty="0"/>
              <a:t>Andra nivå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5DB79F-B776-D941-A667-7A4C6EA02704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695325" y="540000"/>
            <a:ext cx="10562986" cy="981075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441886355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bullettext två kolumner med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4"/>
          <p:cNvSpPr>
            <a:spLocks noGrp="1"/>
          </p:cNvSpPr>
          <p:nvPr>
            <p:ph type="body" sz="quarter" idx="19" hasCustomPrompt="1"/>
          </p:nvPr>
        </p:nvSpPr>
        <p:spPr>
          <a:xfrm>
            <a:off x="695325" y="2201779"/>
            <a:ext cx="4926014" cy="3891046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  <a:p>
            <a:pPr lvl="1"/>
            <a:r>
              <a:rPr lang="sv-SE" dirty="0"/>
              <a:t>Andra nivå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6332037" y="2201779"/>
            <a:ext cx="4967788" cy="3891046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  <a:p>
            <a:pPr lvl="1"/>
            <a:r>
              <a:rPr lang="sv-SE" dirty="0"/>
              <a:t>Andra nivå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5DB79F-B776-D941-A667-7A4C6EA02704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7" hasCustomPrompt="1"/>
          </p:nvPr>
        </p:nvSpPr>
        <p:spPr>
          <a:xfrm>
            <a:off x="695325" y="1733215"/>
            <a:ext cx="4926013" cy="372311"/>
          </a:xfrm>
        </p:spPr>
        <p:txBody>
          <a:bodyPr/>
          <a:lstStyle>
            <a:lvl1pPr marL="0" indent="0">
              <a:buFontTx/>
              <a:buNone/>
              <a:defRPr b="0" i="1"/>
            </a:lvl1pPr>
          </a:lstStyle>
          <a:p>
            <a:pPr lvl="0"/>
            <a:r>
              <a:rPr lang="sv-SE" noProof="0" dirty="0"/>
              <a:t>Klicka här för att ändra text</a:t>
            </a:r>
            <a:endParaRPr lang="sv-SE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8" hasCustomPrompt="1"/>
          </p:nvPr>
        </p:nvSpPr>
        <p:spPr>
          <a:xfrm>
            <a:off x="6332037" y="1733215"/>
            <a:ext cx="4967788" cy="372311"/>
          </a:xfrm>
        </p:spPr>
        <p:txBody>
          <a:bodyPr/>
          <a:lstStyle>
            <a:lvl1pPr marL="0" indent="0">
              <a:buFontTx/>
              <a:buNone/>
              <a:defRPr b="0" i="1"/>
            </a:lvl1pPr>
          </a:lstStyle>
          <a:p>
            <a:pPr lvl="0"/>
            <a:r>
              <a:rPr lang="sv-SE" noProof="0" dirty="0"/>
              <a:t>Klicka här för att ändra text</a:t>
            </a:r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5325" y="540000"/>
            <a:ext cx="10604500" cy="981075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21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107368068"/>
      </p:ext>
    </p:extLst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A53D8-D7BF-ED48-A5DE-B35EC4CD5AE9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695325" y="540000"/>
            <a:ext cx="10604500" cy="981075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2788936271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>
        <p15:guide id="1" orient="horz" pos="3566" userDrawn="1">
          <p15:clr>
            <a:srgbClr val="FBAE40"/>
          </p15:clr>
        </p15:guide>
        <p15:guide id="2" orient="horz" pos="1502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indelning Magen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192000" cy="63531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78303" y="892771"/>
            <a:ext cx="8587241" cy="1248849"/>
          </a:xfrm>
        </p:spPr>
        <p:txBody>
          <a:bodyPr anchor="t" anchorCtr="0"/>
          <a:lstStyle>
            <a:lvl1pPr algn="l">
              <a:defRPr sz="4800" b="0" cap="none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sv-SE" noProof="0" dirty="0"/>
              <a:t>Klicka här för att ändra text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24E352-0F95-4126-BFAD-3D7C27F02302}" type="datetime1">
              <a:rPr lang="sv-SE" smtClean="0"/>
              <a:pPr>
                <a:defRPr/>
              </a:pPr>
              <a:t>2026-05-24</a:t>
            </a:fld>
            <a:endParaRPr lang="sv-SE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dirty="0"/>
              <a:t>Presentation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E3BFEF-D0F0-5947-84C4-ED8DA18B5127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20977893"/>
      </p:ext>
    </p:extLst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indelning Gr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192000" cy="6353175"/>
          </a:xfrm>
          <a:prstGeom prst="rect">
            <a:avLst/>
          </a:prstGeom>
          <a:solidFill>
            <a:srgbClr val="7777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78303" y="892771"/>
            <a:ext cx="8587241" cy="1248849"/>
          </a:xfrm>
        </p:spPr>
        <p:txBody>
          <a:bodyPr anchor="t" anchorCtr="0"/>
          <a:lstStyle>
            <a:lvl1pPr algn="l">
              <a:defRPr sz="4800" b="0" cap="none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sv-SE" noProof="0" dirty="0"/>
              <a:t>Klicka här för att ändra text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774D3A-342F-4F67-B3F7-23BBA7770CF1}" type="datetime1">
              <a:rPr lang="sv-SE" smtClean="0"/>
              <a:pPr>
                <a:defRPr/>
              </a:pPr>
              <a:t>2026-05-24</a:t>
            </a:fld>
            <a:endParaRPr lang="sv-SE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dirty="0"/>
              <a:t>Presentation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E3BFEF-D0F0-5947-84C4-ED8DA18B5127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63103195"/>
      </p:ext>
    </p:extLst>
  </p:cSld>
  <p:clrMapOvr>
    <a:masterClrMapping/>
  </p:clrMapOvr>
  <p:transition spd="med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ningsbild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/>
          <p:nvPr userDrawn="1"/>
        </p:nvSpPr>
        <p:spPr>
          <a:xfrm>
            <a:off x="0" y="0"/>
            <a:ext cx="12192000" cy="63531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v-SE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1631950" y="1528010"/>
            <a:ext cx="8928099" cy="1917151"/>
          </a:xfrm>
        </p:spPr>
        <p:txBody>
          <a:bodyPr/>
          <a:lstStyle>
            <a:lvl1pPr marL="0" indent="0" algn="ctr">
              <a:buFontTx/>
              <a:buNone/>
              <a:defRPr sz="6000">
                <a:solidFill>
                  <a:schemeClr val="accent1"/>
                </a:solidFill>
                <a:latin typeface="+mj-lt"/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Klicka här för </a:t>
            </a:r>
            <a:br>
              <a:rPr lang="sv-SE" dirty="0"/>
            </a:br>
            <a:r>
              <a:rPr lang="sv-SE" dirty="0"/>
              <a:t>att ändra text</a:t>
            </a:r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815EA4-416D-1B44-8862-0EDC69BFAC2B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823369" y="3918093"/>
            <a:ext cx="6545262" cy="1962150"/>
          </a:xfrm>
        </p:spPr>
        <p:txBody>
          <a:bodyPr/>
          <a:lstStyle>
            <a:lvl1pPr marL="0" indent="0" algn="ctr">
              <a:buFontTx/>
              <a:buNone/>
              <a:defRPr/>
            </a:lvl1pPr>
            <a:lvl3pPr marL="914400" indent="0">
              <a:buNone/>
              <a:defRPr/>
            </a:lvl3pPr>
          </a:lstStyle>
          <a:p>
            <a:pPr lvl="0"/>
            <a:r>
              <a:rPr lang="sv-SE" dirty="0"/>
              <a:t>Klicka här för att ändra text</a:t>
            </a:r>
          </a:p>
        </p:txBody>
      </p:sp>
    </p:spTree>
    <p:extLst>
      <p:ext uri="{BB962C8B-B14F-4D97-AF65-F5344CB8AC3E}">
        <p14:creationId xmlns:p14="http://schemas.microsoft.com/office/powerpoint/2010/main" val="1104960801"/>
      </p:ext>
    </p:extLst>
  </p:cSld>
  <p:clrMapOvr>
    <a:masterClrMapping/>
  </p:clrMapOvr>
  <p:transition spd="med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ningsbil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3531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endParaRPr lang="sv-SE" dirty="0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815EA4-416D-1B44-8862-0EDC69BFAC2B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823369" y="3918093"/>
            <a:ext cx="6545262" cy="196215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sv-SE" dirty="0"/>
              <a:t>Klicka här för att ändra text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1631950" y="1528010"/>
            <a:ext cx="8928099" cy="1917151"/>
          </a:xfrm>
        </p:spPr>
        <p:txBody>
          <a:bodyPr/>
          <a:lstStyle>
            <a:lvl1pPr marL="0" indent="0" algn="ctr">
              <a:buFontTx/>
              <a:buNone/>
              <a:defRPr sz="6000">
                <a:solidFill>
                  <a:schemeClr val="bg1"/>
                </a:solidFill>
                <a:latin typeface="+mj-lt"/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Klicka här för </a:t>
            </a:r>
            <a:br>
              <a:rPr lang="sv-SE" dirty="0"/>
            </a:br>
            <a:r>
              <a:rPr lang="sv-SE" dirty="0"/>
              <a:t>att ändra text</a:t>
            </a:r>
          </a:p>
        </p:txBody>
      </p:sp>
    </p:spTree>
    <p:extLst>
      <p:ext uri="{BB962C8B-B14F-4D97-AF65-F5344CB8AC3E}">
        <p14:creationId xmlns:p14="http://schemas.microsoft.com/office/powerpoint/2010/main" val="1209991390"/>
      </p:ext>
    </p:extLst>
  </p:cSld>
  <p:clrMapOvr>
    <a:masterClrMapping/>
  </p:clrMapOvr>
  <p:transition spd="med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96848E-CDE5-47EE-BB0C-24991C642409}" type="datetime1">
              <a:rPr lang="sv-SE" smtClean="0"/>
              <a:pPr>
                <a:defRPr/>
              </a:pPr>
              <a:t>2026-05-24</a:t>
            </a:fld>
            <a:endParaRPr lang="sv-SE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A53D8-D7BF-ED48-A5DE-B35EC4CD5AE9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</p:spTree>
    <p:extLst>
      <p:ext uri="{BB962C8B-B14F-4D97-AF65-F5344CB8AC3E}">
        <p14:creationId xmlns:p14="http://schemas.microsoft.com/office/powerpoint/2010/main" val="2912210330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>
        <p15:guide id="1" orient="horz" pos="3566">
          <p15:clr>
            <a:srgbClr val="FBAE40"/>
          </p15:clr>
        </p15:guide>
        <p15:guide id="2" orient="horz" pos="1502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sida eget fot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-1588"/>
            <a:ext cx="12192000" cy="6859588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endParaRPr lang="sv-SE" sz="2400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0" y="-1588"/>
            <a:ext cx="12192000" cy="6859588"/>
          </a:xfrm>
          <a:solidFill>
            <a:schemeClr val="tx1"/>
          </a:solidFill>
        </p:spPr>
        <p:txBody>
          <a:bodyPr tIns="0" rIns="2880000" anchor="ctr" anchorCtr="0"/>
          <a:lstStyle>
            <a:lvl1pPr marL="0" indent="0" algn="r"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 Klicka på ikon för att infoga foto</a:t>
            </a:r>
          </a:p>
        </p:txBody>
      </p:sp>
      <p:sp>
        <p:nvSpPr>
          <p:cNvPr id="17" name="Title 1"/>
          <p:cNvSpPr>
            <a:spLocks noGrp="1"/>
          </p:cNvSpPr>
          <p:nvPr>
            <p:ph type="ctrTitle" hasCustomPrompt="1"/>
          </p:nvPr>
        </p:nvSpPr>
        <p:spPr>
          <a:xfrm>
            <a:off x="1631951" y="1671251"/>
            <a:ext cx="8928100" cy="1643010"/>
          </a:xfrm>
          <a:noFill/>
        </p:spPr>
        <p:txBody>
          <a:bodyPr lIns="0" rIns="0" anchor="b">
            <a:noAutofit/>
          </a:bodyPr>
          <a:lstStyle>
            <a:lvl1pPr algn="ctr">
              <a:lnSpc>
                <a:spcPct val="80000"/>
              </a:lnSpc>
              <a:spcBef>
                <a:spcPts val="600"/>
              </a:spcBef>
              <a:defRPr sz="6000" b="0" i="0">
                <a:solidFill>
                  <a:schemeClr val="bg1"/>
                </a:solidFill>
                <a:latin typeface="+mj-lt"/>
                <a:ea typeface="Calibri Light" charset="0"/>
                <a:cs typeface="Calibri Light" charset="0"/>
              </a:defRPr>
            </a:lvl1pPr>
          </a:lstStyle>
          <a:p>
            <a:r>
              <a:rPr lang="sv-SE" noProof="0" dirty="0"/>
              <a:t>Klicka för att ändra text</a:t>
            </a:r>
          </a:p>
        </p:txBody>
      </p:sp>
      <p:sp>
        <p:nvSpPr>
          <p:cNvPr id="1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631951" y="3549783"/>
            <a:ext cx="8928100" cy="745153"/>
          </a:xfrm>
          <a:noFill/>
        </p:spPr>
        <p:txBody>
          <a:bodyPr lIns="0" rIns="0">
            <a:noAutofit/>
          </a:bodyPr>
          <a:lstStyle>
            <a:lvl1pPr marL="0" indent="0" algn="ctr">
              <a:lnSpc>
                <a:spcPct val="90000"/>
              </a:lnSpc>
              <a:spcBef>
                <a:spcPts val="60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noProof="0" dirty="0"/>
              <a:t>Klicka för att ändra text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5370375" y="5760001"/>
            <a:ext cx="1443600" cy="522000"/>
          </a:xfrm>
          <a:blipFill>
            <a:blip r:embed="rId2" cstate="print"/>
            <a:stretch>
              <a:fillRect/>
            </a:stretch>
          </a:blipFill>
        </p:spPr>
        <p:txBody>
          <a:bodyPr/>
          <a:lstStyle>
            <a:lvl1pPr>
              <a:defRPr sz="100"/>
            </a:lvl1pPr>
          </a:lstStyle>
          <a:p>
            <a:r>
              <a:rPr lang="sv-SE"/>
              <a:t>Klicka på ikonen för att lägga till en bild</a:t>
            </a:r>
            <a:endParaRPr lang="en-GB"/>
          </a:p>
        </p:txBody>
      </p:sp>
      <p:sp>
        <p:nvSpPr>
          <p:cNvPr id="3" name="Rectangle 2"/>
          <p:cNvSpPr/>
          <p:nvPr userDrawn="1"/>
        </p:nvSpPr>
        <p:spPr>
          <a:xfrm>
            <a:off x="12434063" y="0"/>
            <a:ext cx="2779776" cy="2617940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bIns="180000" rtlCol="0" anchor="ctr"/>
          <a:lstStyle/>
          <a:p>
            <a:pPr algn="l">
              <a:lnSpc>
                <a:spcPct val="90000"/>
              </a:lnSpc>
              <a:spcBef>
                <a:spcPts val="600"/>
              </a:spcBef>
            </a:pPr>
            <a:r>
              <a:rPr lang="sv-SE" sz="1800" b="1" dirty="0">
                <a:solidFill>
                  <a:schemeClr val="tx1"/>
                </a:solidFill>
              </a:rPr>
              <a:t>Instruktioner för foto</a:t>
            </a:r>
          </a:p>
          <a:p>
            <a:pPr algn="l">
              <a:lnSpc>
                <a:spcPct val="90000"/>
              </a:lnSpc>
              <a:spcBef>
                <a:spcPts val="600"/>
              </a:spcBef>
            </a:pPr>
            <a:r>
              <a:rPr lang="sv-SE" sz="1600" dirty="0">
                <a:solidFill>
                  <a:schemeClr val="tx1"/>
                </a:solidFill>
              </a:rPr>
              <a:t>Infoga eget foto enlig foto </a:t>
            </a:r>
            <a:r>
              <a:rPr lang="sv-SE" sz="1600" dirty="0" err="1">
                <a:solidFill>
                  <a:schemeClr val="tx1"/>
                </a:solidFill>
              </a:rPr>
              <a:t>guidelines</a:t>
            </a:r>
            <a:r>
              <a:rPr lang="sv-SE" sz="1600" dirty="0">
                <a:solidFill>
                  <a:schemeClr val="tx1"/>
                </a:solidFill>
              </a:rPr>
              <a:t>. Klicka på ikonen </a:t>
            </a:r>
            <a:br>
              <a:rPr lang="sv-SE" sz="1600" dirty="0">
                <a:solidFill>
                  <a:schemeClr val="tx1"/>
                </a:solidFill>
              </a:rPr>
            </a:br>
            <a:r>
              <a:rPr lang="sv-SE" sz="1600" dirty="0">
                <a:solidFill>
                  <a:schemeClr val="tx1"/>
                </a:solidFill>
              </a:rPr>
              <a:t>i mitten för att infoga fotot.</a:t>
            </a:r>
          </a:p>
          <a:p>
            <a:pPr algn="l">
              <a:lnSpc>
                <a:spcPct val="90000"/>
              </a:lnSpc>
              <a:spcBef>
                <a:spcPts val="600"/>
              </a:spcBef>
            </a:pPr>
            <a:r>
              <a:rPr lang="sv-SE" sz="1600" dirty="0">
                <a:solidFill>
                  <a:schemeClr val="tx1"/>
                </a:solidFill>
              </a:rPr>
              <a:t>Högerklicka på det infogade fotot och välj formatera foto </a:t>
            </a:r>
            <a:br>
              <a:rPr lang="sv-SE" sz="1600" dirty="0">
                <a:solidFill>
                  <a:schemeClr val="tx1"/>
                </a:solidFill>
              </a:rPr>
            </a:br>
            <a:r>
              <a:rPr lang="sv-SE" sz="1600" dirty="0">
                <a:solidFill>
                  <a:schemeClr val="tx1"/>
                </a:solidFill>
              </a:rPr>
              <a:t>i menyn. Till höger i menyn sänks ljusstyrkan till </a:t>
            </a:r>
            <a:r>
              <a:rPr lang="sv-SE" sz="1600" b="0" dirty="0">
                <a:solidFill>
                  <a:schemeClr val="tx1"/>
                </a:solidFill>
              </a:rPr>
              <a:t>-33% </a:t>
            </a:r>
            <a:r>
              <a:rPr lang="sv-SE" sz="1600" dirty="0">
                <a:solidFill>
                  <a:schemeClr val="tx1"/>
                </a:solidFill>
              </a:rPr>
              <a:t>på foto för att få rätt kontrast.</a:t>
            </a:r>
          </a:p>
        </p:txBody>
      </p:sp>
      <p:grpSp>
        <p:nvGrpSpPr>
          <p:cNvPr id="6" name="Group 5"/>
          <p:cNvGrpSpPr/>
          <p:nvPr userDrawn="1"/>
        </p:nvGrpSpPr>
        <p:grpSpPr>
          <a:xfrm>
            <a:off x="12434063" y="2729266"/>
            <a:ext cx="2779776" cy="2850462"/>
            <a:chOff x="-3021837" y="2324314"/>
            <a:chExt cx="2779776" cy="2850462"/>
          </a:xfrm>
        </p:grpSpPr>
        <p:pic>
          <p:nvPicPr>
            <p:cNvPr id="9" name="Picture 8"/>
            <p:cNvPicPr>
              <a:picLocks noChangeAspect="1"/>
            </p:cNvPicPr>
            <p:nvPr userDrawn="1"/>
          </p:nvPicPr>
          <p:blipFill rotWithShape="1">
            <a:blip r:embed="rId3" cstate="print"/>
            <a:srcRect l="82965" t="17066" b="54295"/>
            <a:stretch/>
          </p:blipFill>
          <p:spPr>
            <a:xfrm>
              <a:off x="-3021837" y="2324314"/>
              <a:ext cx="2779776" cy="2850462"/>
            </a:xfrm>
            <a:prstGeom prst="rect">
              <a:avLst/>
            </a:prstGeom>
            <a:ln>
              <a:solidFill>
                <a:schemeClr val="bg1"/>
              </a:solidFill>
            </a:ln>
          </p:spPr>
        </p:pic>
        <p:sp>
          <p:nvSpPr>
            <p:cNvPr id="5" name="Rectangle 4"/>
            <p:cNvSpPr/>
            <p:nvPr userDrawn="1"/>
          </p:nvSpPr>
          <p:spPr>
            <a:xfrm>
              <a:off x="-2779295" y="4435197"/>
              <a:ext cx="2195096" cy="198967"/>
            </a:xfrm>
            <a:prstGeom prst="rect">
              <a:avLst/>
            </a:prstGeom>
            <a:noFill/>
            <a:ln>
              <a:solidFill>
                <a:srgbClr val="FF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  <a:spcBef>
                  <a:spcPts val="600"/>
                </a:spcBef>
              </a:pPr>
              <a:endParaRPr lang="sv-SE" dirty="0"/>
            </a:p>
          </p:txBody>
        </p:sp>
      </p:grpSp>
      <p:sp>
        <p:nvSpPr>
          <p:cNvPr id="7" name="TextBox 6"/>
          <p:cNvSpPr txBox="1"/>
          <p:nvPr userDrawn="1"/>
        </p:nvSpPr>
        <p:spPr>
          <a:xfrm>
            <a:off x="14266690" y="4885605"/>
            <a:ext cx="313154" cy="1108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lIns="36000" tIns="0" rIns="36000" bIns="0" rtlCol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sv-SE" sz="800" dirty="0">
                <a:latin typeface="Arial" panose="020B0604020202020204" pitchFamily="34" charset="0"/>
                <a:cs typeface="Arial" panose="020B0604020202020204" pitchFamily="34" charset="0"/>
              </a:rPr>
              <a:t>-33%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14266690" y="4191338"/>
            <a:ext cx="221783" cy="1108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lIns="36000" tIns="0" rIns="36000" bIns="0" rtlCol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sv-SE" sz="800" dirty="0">
                <a:latin typeface="Arial" panose="020B0604020202020204" pitchFamily="34" charset="0"/>
                <a:cs typeface="Arial" panose="020B0604020202020204" pitchFamily="34" charset="0"/>
              </a:rPr>
              <a:t>0%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14266690" y="5118439"/>
            <a:ext cx="221783" cy="1108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lIns="36000" tIns="0" rIns="36000" bIns="0" rtlCol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sv-SE" sz="800" dirty="0">
                <a:latin typeface="Arial" panose="020B0604020202020204" pitchFamily="34" charset="0"/>
                <a:cs typeface="Arial" panose="020B0604020202020204" pitchFamily="34" charset="0"/>
              </a:rPr>
              <a:t>0%</a:t>
            </a:r>
          </a:p>
        </p:txBody>
      </p:sp>
    </p:spTree>
    <p:extLst>
      <p:ext uri="{BB962C8B-B14F-4D97-AF65-F5344CB8AC3E}">
        <p14:creationId xmlns:p14="http://schemas.microsoft.com/office/powerpoint/2010/main" val="1005240448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sida eget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0" y="-1588"/>
            <a:ext cx="12192000" cy="6354763"/>
          </a:xfrm>
          <a:solidFill>
            <a:schemeClr val="bg1">
              <a:lumMod val="85000"/>
            </a:schemeClr>
          </a:solidFill>
        </p:spPr>
        <p:txBody>
          <a:bodyPr tIns="936000" anchor="ctr" anchorCtr="0"/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sv-SE" dirty="0"/>
              <a:t>Klicka på ikon för att infoga foto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CEFDBC-8F73-434C-96A9-2BC256A38A0A}" type="datetime1">
              <a:rPr lang="sv-SE" smtClean="0"/>
              <a:pPr>
                <a:defRPr/>
              </a:pPr>
              <a:t>2026-05-24</a:t>
            </a:fld>
            <a:endParaRPr lang="sv-SE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dirty="0"/>
              <a:t>Presentation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E3BFEF-D0F0-5947-84C4-ED8DA18B5127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2033792988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sida med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0" y="-1588"/>
            <a:ext cx="12192000" cy="6354763"/>
          </a:xfrm>
          <a:solidFill>
            <a:schemeClr val="bg1">
              <a:lumMod val="85000"/>
            </a:schemeClr>
          </a:solidFill>
        </p:spPr>
        <p:txBody>
          <a:bodyPr tIns="936000" anchor="ctr" anchorCtr="0"/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sv-SE" dirty="0"/>
              <a:t>Klicka på ikon för att infoga foto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6C65DB-950E-4B93-95FB-3EFBFDE9EDC7}" type="datetime1">
              <a:rPr lang="sv-SE" smtClean="0"/>
              <a:pPr>
                <a:defRPr/>
              </a:pPr>
              <a:t>2026-05-24</a:t>
            </a:fld>
            <a:endParaRPr lang="sv-SE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dirty="0"/>
              <a:t>Presentation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E3BFEF-D0F0-5947-84C4-ED8DA18B5127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</a:t>
            </a:r>
            <a:r>
              <a:rPr lang="sv-SE"/>
              <a:t>ändra text</a:t>
            </a:r>
            <a:endParaRPr lang="sv-SE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3356488042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bulle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695324" y="1720850"/>
            <a:ext cx="8677275" cy="4371975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  <a:p>
            <a:pPr lvl="1"/>
            <a:r>
              <a:rPr lang="sv-SE" dirty="0"/>
              <a:t>Andra nivå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A53D8-D7BF-ED48-A5DE-B35EC4CD5AE9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1065556849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A53D8-D7BF-ED48-A5DE-B35EC4CD5AE9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695324" y="1720850"/>
            <a:ext cx="8677275" cy="4371975"/>
          </a:xfrm>
        </p:spPr>
        <p:txBody>
          <a:bodyPr/>
          <a:lstStyle>
            <a:lvl1pPr marL="0" indent="0">
              <a:buFontTx/>
              <a:buNone/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2588908792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bullettext med ik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7932600" y="1878841"/>
            <a:ext cx="2880000" cy="2880000"/>
          </a:xfrm>
          <a:noFill/>
        </p:spPr>
        <p:txBody>
          <a:bodyPr tIns="936000" anchor="ctr" anchorCtr="0"/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sv-SE" dirty="0"/>
              <a:t>Klicka på rutan och </a:t>
            </a:r>
            <a:br>
              <a:rPr lang="sv-SE" dirty="0"/>
            </a:br>
            <a:r>
              <a:rPr lang="sv-SE" dirty="0"/>
              <a:t>kopiera in ikon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A53D8-D7BF-ED48-A5DE-B35EC4CD5AE9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5325" y="540000"/>
            <a:ext cx="5400675" cy="981075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695325" y="1720850"/>
            <a:ext cx="5400676" cy="4371975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  <a:p>
            <a:pPr lvl="1"/>
            <a:r>
              <a:rPr lang="sv-SE" dirty="0"/>
              <a:t>Andra nivå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1721245315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bullettext med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6480000" y="612000"/>
            <a:ext cx="5040000" cy="5130000"/>
          </a:xfrm>
          <a:solidFill>
            <a:schemeClr val="bg1">
              <a:lumMod val="85000"/>
            </a:schemeClr>
          </a:solidFill>
        </p:spPr>
        <p:txBody>
          <a:bodyPr tIns="936000" anchor="ctr" anchorCtr="0"/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sv-SE" dirty="0"/>
              <a:t>Klicka på ikon för att infoga foto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A53D8-D7BF-ED48-A5DE-B35EC4CD5AE9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5325" y="540000"/>
            <a:ext cx="5400675" cy="981075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95324" y="1720850"/>
            <a:ext cx="5400676" cy="4371975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  <a:p>
            <a:pPr lvl="1"/>
            <a:r>
              <a:rPr lang="sv-SE" dirty="0"/>
              <a:t>Andra nivå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756087986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>
        <p15:guide id="1" pos="5768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med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6480000" y="612000"/>
            <a:ext cx="5040000" cy="5130000"/>
          </a:xfrm>
          <a:solidFill>
            <a:schemeClr val="bg1">
              <a:lumMod val="85000"/>
            </a:schemeClr>
          </a:solidFill>
        </p:spPr>
        <p:txBody>
          <a:bodyPr tIns="936000" anchor="ctr" anchorCtr="0"/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sv-SE" dirty="0"/>
              <a:t>Klicka på ikon för att infoga foto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A53D8-D7BF-ED48-A5DE-B35EC4CD5AE9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5325" y="540000"/>
            <a:ext cx="5400675" cy="981075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695324" y="1720850"/>
            <a:ext cx="5400676" cy="4371975"/>
          </a:xfrm>
        </p:spPr>
        <p:txBody>
          <a:bodyPr/>
          <a:lstStyle>
            <a:lvl1pPr marL="0" indent="0">
              <a:buFontTx/>
              <a:buNone/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2180560566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>
        <p15:guide id="1" pos="5768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0" y="6353175"/>
            <a:ext cx="12192000" cy="504825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v-SE" dirty="0"/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695325" y="540000"/>
            <a:ext cx="8677275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sv-SE" noProof="0" dirty="0"/>
              <a:t>Klicka här för att ändra text</a:t>
            </a:r>
            <a:endParaRPr lang="sv-SE" altLang="sv-SE" dirty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95325" y="1728000"/>
            <a:ext cx="8677275" cy="436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 dirty="0"/>
              <a:t>Klicka här för att ändra text</a:t>
            </a:r>
          </a:p>
          <a:p>
            <a:pPr lvl="1"/>
            <a:r>
              <a:rPr lang="sv-SE" altLang="sv-SE" dirty="0"/>
              <a:t>Andra nivå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20375" y="6516000"/>
            <a:ext cx="679450" cy="1778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16000" y="6516000"/>
            <a:ext cx="8100000" cy="1778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72863" y="6516000"/>
            <a:ext cx="358775" cy="179388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2D3467A-03F1-294A-B946-CB7CA69FE6EC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pic>
        <p:nvPicPr>
          <p:cNvPr id="10" name="Bildobjekt 7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63" y="6426000"/>
            <a:ext cx="900000" cy="32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27" r:id="rId1"/>
    <p:sldLayoutId id="2147483829" r:id="rId2"/>
    <p:sldLayoutId id="2147483830" r:id="rId3"/>
    <p:sldLayoutId id="2147483831" r:id="rId4"/>
    <p:sldLayoutId id="2147483791" r:id="rId5"/>
    <p:sldLayoutId id="2147483816" r:id="rId6"/>
    <p:sldLayoutId id="2147483815" r:id="rId7"/>
    <p:sldLayoutId id="2147483826" r:id="rId8"/>
    <p:sldLayoutId id="2147483817" r:id="rId9"/>
    <p:sldLayoutId id="2147483794" r:id="rId10"/>
    <p:sldLayoutId id="2147483824" r:id="rId11"/>
    <p:sldLayoutId id="2147483813" r:id="rId12"/>
    <p:sldLayoutId id="2147483828" r:id="rId13"/>
    <p:sldLayoutId id="2147483832" r:id="rId14"/>
    <p:sldLayoutId id="2147483818" r:id="rId15"/>
    <p:sldLayoutId id="2147483819" r:id="rId16"/>
    <p:sldLayoutId id="2147483833" r:id="rId17"/>
  </p:sldLayoutIdLst>
  <p:transition spd="med">
    <p:fade/>
  </p:transition>
  <p:hf sldNum="0" hdr="0" ftr="0" dt="0"/>
  <p:txStyles>
    <p:titleStyle>
      <a:lvl1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5pPr>
      <a:lvl6pPr marL="4572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6pPr>
      <a:lvl7pPr marL="9144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7pPr>
      <a:lvl8pPr marL="13716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8pPr>
      <a:lvl9pPr marL="18288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9pPr>
    </p:titleStyle>
    <p:bodyStyle>
      <a:lvl1pPr marL="266700" indent="-266700" algn="l" rtl="0" eaLnBrk="1" fontAlgn="base" hangingPunct="1">
        <a:lnSpc>
          <a:spcPct val="97000"/>
        </a:lnSpc>
        <a:spcBef>
          <a:spcPts val="1200"/>
        </a:spcBef>
        <a:spcAft>
          <a:spcPct val="0"/>
        </a:spcAft>
        <a:buClr>
          <a:schemeClr val="accent1"/>
        </a:buClr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42925" indent="-276225" algn="l" rtl="0" eaLnBrk="1" fontAlgn="base" hangingPunct="1">
        <a:lnSpc>
          <a:spcPct val="97000"/>
        </a:lnSpc>
        <a:spcBef>
          <a:spcPts val="1200"/>
        </a:spcBef>
        <a:spcAft>
          <a:spcPct val="0"/>
        </a:spcAft>
        <a:buClr>
          <a:schemeClr val="accent1"/>
        </a:buClr>
        <a:buFont typeface="Arial" charset="0"/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70" userDrawn="1">
          <p15:clr>
            <a:srgbClr val="F26B43"/>
          </p15:clr>
        </p15:guide>
        <p15:guide id="2" pos="438" userDrawn="1">
          <p15:clr>
            <a:srgbClr val="F26B43"/>
          </p15:clr>
        </p15:guide>
        <p15:guide id="3" pos="3840" userDrawn="1">
          <p15:clr>
            <a:srgbClr val="F26B43"/>
          </p15:clr>
        </p15:guide>
        <p15:guide id="4" pos="6652" userDrawn="1">
          <p15:clr>
            <a:srgbClr val="F26B43"/>
          </p15:clr>
        </p15:guide>
        <p15:guide id="5" orient="horz" pos="1084" userDrawn="1">
          <p15:clr>
            <a:srgbClr val="F26B43"/>
          </p15:clr>
        </p15:guide>
        <p15:guide id="6" orient="horz" pos="3838" userDrawn="1">
          <p15:clr>
            <a:srgbClr val="F26B43"/>
          </p15:clr>
        </p15:guide>
        <p15:guide id="7" pos="1028" userDrawn="1">
          <p15:clr>
            <a:srgbClr val="F26B43"/>
          </p15:clr>
        </p15:guide>
        <p15:guide id="8" orient="horz" pos="4002" userDrawn="1">
          <p15:clr>
            <a:srgbClr val="F26B43"/>
          </p15:clr>
        </p15:guide>
        <p15:guide id="9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emf"/><Relationship Id="rId13" Type="http://schemas.openxmlformats.org/officeDocument/2006/relationships/image" Target="../media/image43.emf"/><Relationship Id="rId3" Type="http://schemas.openxmlformats.org/officeDocument/2006/relationships/image" Target="../media/image33.emf"/><Relationship Id="rId7" Type="http://schemas.openxmlformats.org/officeDocument/2006/relationships/image" Target="../media/image37.emf"/><Relationship Id="rId12" Type="http://schemas.openxmlformats.org/officeDocument/2006/relationships/image" Target="../media/image42.emf"/><Relationship Id="rId17" Type="http://schemas.openxmlformats.org/officeDocument/2006/relationships/image" Target="../media/image47.emf"/><Relationship Id="rId2" Type="http://schemas.openxmlformats.org/officeDocument/2006/relationships/image" Target="../media/image32.png"/><Relationship Id="rId16" Type="http://schemas.openxmlformats.org/officeDocument/2006/relationships/image" Target="../media/image46.emf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36.emf"/><Relationship Id="rId11" Type="http://schemas.openxmlformats.org/officeDocument/2006/relationships/image" Target="../media/image41.emf"/><Relationship Id="rId5" Type="http://schemas.openxmlformats.org/officeDocument/2006/relationships/image" Target="../media/image35.emf"/><Relationship Id="rId15" Type="http://schemas.openxmlformats.org/officeDocument/2006/relationships/image" Target="../media/image45.emf"/><Relationship Id="rId10" Type="http://schemas.openxmlformats.org/officeDocument/2006/relationships/image" Target="../media/image40.emf"/><Relationship Id="rId4" Type="http://schemas.openxmlformats.org/officeDocument/2006/relationships/image" Target="../media/image34.emf"/><Relationship Id="rId9" Type="http://schemas.openxmlformats.org/officeDocument/2006/relationships/image" Target="../media/image39.emf"/><Relationship Id="rId14" Type="http://schemas.openxmlformats.org/officeDocument/2006/relationships/image" Target="../media/image44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1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1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emf"/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emf"/><Relationship Id="rId2" Type="http://schemas.openxmlformats.org/officeDocument/2006/relationships/image" Target="../media/image53.emf"/><Relationship Id="rId1" Type="http://schemas.openxmlformats.org/officeDocument/2006/relationships/slideLayout" Target="../slideLayouts/slideLayout1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emf"/><Relationship Id="rId2" Type="http://schemas.openxmlformats.org/officeDocument/2006/relationships/image" Target="../media/image55.emf"/><Relationship Id="rId1" Type="http://schemas.openxmlformats.org/officeDocument/2006/relationships/slideLayout" Target="../slideLayouts/slideLayout1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emf"/><Relationship Id="rId1" Type="http://schemas.openxmlformats.org/officeDocument/2006/relationships/slideLayout" Target="../slideLayouts/slideLayout1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emf"/><Relationship Id="rId1" Type="http://schemas.openxmlformats.org/officeDocument/2006/relationships/slideLayout" Target="../slideLayouts/slideLayout1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emf"/><Relationship Id="rId1" Type="http://schemas.openxmlformats.org/officeDocument/2006/relationships/slideLayout" Target="../slideLayouts/slideLayout1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emf"/><Relationship Id="rId1" Type="http://schemas.openxmlformats.org/officeDocument/2006/relationships/slideLayout" Target="../slideLayouts/slideLayout1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emf"/><Relationship Id="rId1" Type="http://schemas.openxmlformats.org/officeDocument/2006/relationships/slideLayout" Target="../slideLayouts/slideLayout1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emf"/><Relationship Id="rId1" Type="http://schemas.openxmlformats.org/officeDocument/2006/relationships/slideLayout" Target="../slideLayouts/slideLayout1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emf"/><Relationship Id="rId1" Type="http://schemas.openxmlformats.org/officeDocument/2006/relationships/slideLayout" Target="../slideLayouts/slideLayout1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emf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emf"/><Relationship Id="rId1" Type="http://schemas.openxmlformats.org/officeDocument/2006/relationships/slideLayout" Target="../slideLayouts/slideLayout1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emf"/><Relationship Id="rId1" Type="http://schemas.openxmlformats.org/officeDocument/2006/relationships/slideLayout" Target="../slideLayouts/slideLayout1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emf"/><Relationship Id="rId1" Type="http://schemas.openxmlformats.org/officeDocument/2006/relationships/slideLayout" Target="../slideLayouts/slideLayout1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emf"/><Relationship Id="rId1" Type="http://schemas.openxmlformats.org/officeDocument/2006/relationships/slideLayout" Target="../slideLayouts/slideLayout1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emf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1AFAE12F-2CDE-6699-A58F-065AB7A17EF8}"/>
              </a:ext>
            </a:extLst>
          </p:cNvPr>
          <p:cNvPicPr preferRelativeResize="0"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495660" y="990508"/>
            <a:ext cx="10195200" cy="4824000"/>
          </a:xfrm>
          <a:prstGeom prst="rect">
            <a:avLst/>
          </a:prstGeom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92C9B42C-DA92-487F-8E5F-AD0445D450EB}" type="datetime1">
              <a:rPr lang="sv-SE" smtClean="0"/>
              <a:pPr>
                <a:defRPr/>
              </a:pPr>
              <a:t>2026-05-24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</a:t>
            </a:fld>
            <a:endParaRPr lang="sv-SE" dirty="0"/>
          </a:p>
        </p:txBody>
      </p:sp>
      <p:sp>
        <p:nvSpPr>
          <p:cNvPr id="6" name="Rubrik 6"/>
          <p:cNvSpPr txBox="1">
            <a:spLocks/>
          </p:cNvSpPr>
          <p:nvPr/>
        </p:nvSpPr>
        <p:spPr bwMode="auto">
          <a:xfrm>
            <a:off x="609600" y="188640"/>
            <a:ext cx="10972800" cy="753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Principiell</a:t>
            </a:r>
            <a:r>
              <a:rPr kumimoji="0" lang="sv-SE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utbudskurva Norden (normalår)</a:t>
            </a:r>
          </a:p>
        </p:txBody>
      </p:sp>
      <p:sp>
        <p:nvSpPr>
          <p:cNvPr id="7" name="Platshållare för text 16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4232161234"/>
      </p:ext>
    </p:extLst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0356F87C-1B37-4F64-88BC-71975A549BA4}" type="datetime1">
              <a:rPr lang="sv-SE" smtClean="0"/>
              <a:pPr>
                <a:defRPr/>
              </a:pPr>
              <a:t>2026-05-24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10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26D0410F-DA5D-EF15-CA36-D68589F18C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1525" y="941388"/>
            <a:ext cx="10210800" cy="503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771480"/>
          </a:xfrm>
        </p:spPr>
        <p:txBody>
          <a:bodyPr/>
          <a:lstStyle/>
          <a:p>
            <a:r>
              <a:rPr lang="sv-SE" dirty="0"/>
              <a:t>Utsläppsrättspris på EEX</a:t>
            </a:r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EEX,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1621744378"/>
      </p:ext>
    </p:extLst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objekt 9">
            <a:extLst>
              <a:ext uri="{FF2B5EF4-FFF2-40B4-BE49-F238E27FC236}">
                <a16:creationId xmlns:a16="http://schemas.microsoft.com/office/drawing/2014/main" id="{D47EC7B1-1BB5-A68E-229E-7C134ADE93E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111250" y="409575"/>
            <a:ext cx="8502650" cy="5262563"/>
          </a:xfrm>
          <a:prstGeom prst="rect">
            <a:avLst/>
          </a:prstGeom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49289934-70B6-4C98-B9CD-ED3D5467F2D2}" type="datetime1">
              <a:rPr lang="sv-SE" smtClean="0"/>
              <a:pPr>
                <a:defRPr/>
              </a:pPr>
              <a:t>2026-05-24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11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89184"/>
          </a:xfrm>
        </p:spPr>
        <p:txBody>
          <a:bodyPr/>
          <a:lstStyle/>
          <a:p>
            <a:r>
              <a:rPr lang="sv-SE" dirty="0"/>
              <a:t>Netto kraftflöden till och från Norden</a:t>
            </a:r>
          </a:p>
        </p:txBody>
      </p:sp>
      <p:sp>
        <p:nvSpPr>
          <p:cNvPr id="6" name="Platshållare för text 19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Line 5"/>
          <p:cNvSpPr>
            <a:spLocks noChangeShapeType="1"/>
          </p:cNvSpPr>
          <p:nvPr/>
        </p:nvSpPr>
        <p:spPr bwMode="auto">
          <a:xfrm>
            <a:off x="831851" y="1514962"/>
            <a:ext cx="0" cy="3429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67733" y="3552717"/>
            <a:ext cx="958851" cy="431800"/>
          </a:xfrm>
          <a:prstGeom prst="rect">
            <a:avLst/>
          </a:prstGeom>
          <a:solidFill>
            <a:srgbClr val="FFFF99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anchor="b" anchorCtr="1"/>
          <a:lstStyle/>
          <a:p>
            <a:pPr algn="ctr">
              <a:lnSpc>
                <a:spcPct val="75000"/>
              </a:lnSpc>
            </a:pPr>
            <a:r>
              <a:rPr lang="sv-SE" sz="1600">
                <a:latin typeface="Calibri" pitchFamily="34" charset="0"/>
              </a:rPr>
              <a:t>Från Norden</a:t>
            </a:r>
            <a:endParaRPr lang="sv-SE">
              <a:solidFill>
                <a:srgbClr val="1450DC"/>
              </a:solidFill>
              <a:latin typeface="Calibri" pitchFamily="34" charset="0"/>
            </a:endParaRP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50800" y="1895367"/>
            <a:ext cx="958851" cy="431800"/>
          </a:xfrm>
          <a:prstGeom prst="rect">
            <a:avLst/>
          </a:prstGeom>
          <a:solidFill>
            <a:srgbClr val="FFFF99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anchor="b" anchorCtr="1"/>
          <a:lstStyle/>
          <a:p>
            <a:pPr algn="ctr">
              <a:lnSpc>
                <a:spcPct val="75000"/>
              </a:lnSpc>
            </a:pPr>
            <a:r>
              <a:rPr lang="sv-SE" sz="1600" dirty="0">
                <a:latin typeface="Calibri" pitchFamily="34" charset="0"/>
              </a:rPr>
              <a:t>Till Norden</a:t>
            </a:r>
            <a:endParaRPr lang="sv-SE" dirty="0">
              <a:solidFill>
                <a:srgbClr val="1450DC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165572"/>
      </p:ext>
    </p:extLst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0ED7FAEC-C995-4C2C-A638-DB894046BBBD}" type="datetime1">
              <a:rPr lang="sv-SE" smtClean="0"/>
              <a:pPr>
                <a:defRPr/>
              </a:pPr>
              <a:t>2026-05-24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12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68908AA6-302C-0849-CC8D-0777826F9A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1525" y="933450"/>
            <a:ext cx="10210800" cy="503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43464"/>
          </a:xfrm>
        </p:spPr>
        <p:txBody>
          <a:bodyPr/>
          <a:lstStyle/>
          <a:p>
            <a:r>
              <a:rPr lang="sv-SE" dirty="0"/>
              <a:t>Systempriset i Norden</a:t>
            </a:r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Nasdaq Commodities,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328730109"/>
      </p:ext>
    </p:extLst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1D9DF4D2-1E82-4ACD-96E3-CDF87E7BBB1A}" type="datetime1">
              <a:rPr lang="sv-SE" smtClean="0"/>
              <a:pPr>
                <a:defRPr/>
              </a:pPr>
              <a:t>2026-05-24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13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43464"/>
          </a:xfrm>
        </p:spPr>
        <p:txBody>
          <a:bodyPr/>
          <a:lstStyle/>
          <a:p>
            <a:r>
              <a:rPr lang="sv-SE" dirty="0"/>
              <a:t>Systempriset i Norden</a:t>
            </a:r>
          </a:p>
        </p:txBody>
      </p:sp>
      <p:sp>
        <p:nvSpPr>
          <p:cNvPr id="6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Nasdaq Commodities, Energiföretagen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884EF43B-716A-1AE3-FA64-465E9DAA97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0188" y="860425"/>
            <a:ext cx="11718925" cy="5027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0379965"/>
      </p:ext>
    </p:extLst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CCD0B881-2466-4436-916B-70D038D48771}" type="datetime1">
              <a:rPr lang="sv-SE" smtClean="0"/>
              <a:pPr>
                <a:defRPr/>
              </a:pPr>
              <a:t>2026-05-24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14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1D47BA8A-11C3-EE78-E16A-6D8933F911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8188" y="1079500"/>
            <a:ext cx="10193337" cy="5024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890352"/>
          </a:xfrm>
        </p:spPr>
        <p:txBody>
          <a:bodyPr/>
          <a:lstStyle/>
          <a:p>
            <a:r>
              <a:rPr lang="sv-SE" dirty="0"/>
              <a:t>Områdespriser på Nord Pool 2006-</a:t>
            </a:r>
            <a:br>
              <a:rPr lang="sv-SE" dirty="0"/>
            </a:br>
            <a:r>
              <a:rPr lang="sv-SE" dirty="0"/>
              <a:t>(dygnsgenomsnitt)</a:t>
            </a:r>
          </a:p>
        </p:txBody>
      </p:sp>
      <p:sp>
        <p:nvSpPr>
          <p:cNvPr id="7" name="Platshållare för text 1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509729892"/>
      </p:ext>
    </p:extLst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75D33B7A-D5FC-49A6-A0D0-EB62ECE5F9FD}" type="datetime1">
              <a:rPr lang="sv-SE" smtClean="0"/>
              <a:pPr>
                <a:defRPr/>
              </a:pPr>
              <a:t>2026-05-24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15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C5AE037A-4AC3-0E78-25B9-F516294866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838" y="1087438"/>
            <a:ext cx="11493500" cy="4894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88056"/>
            <a:ext cx="10972800" cy="1143000"/>
          </a:xfrm>
        </p:spPr>
        <p:txBody>
          <a:bodyPr/>
          <a:lstStyle/>
          <a:p>
            <a:r>
              <a:rPr lang="sv-SE" dirty="0"/>
              <a:t>Områdespriser på Nord Pool 2006-</a:t>
            </a:r>
            <a:br>
              <a:rPr lang="sv-SE" dirty="0"/>
            </a:br>
            <a:r>
              <a:rPr lang="sv-SE" dirty="0"/>
              <a:t>(rullande veckogenomsnitt)</a:t>
            </a:r>
          </a:p>
        </p:txBody>
      </p:sp>
      <p:sp>
        <p:nvSpPr>
          <p:cNvPr id="7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927499800"/>
      </p:ext>
    </p:extLst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87FA18F0-056B-433D-BAFA-7FC4A552DFFD}" type="datetime1">
              <a:rPr lang="sv-SE" smtClean="0"/>
              <a:pPr>
                <a:defRPr/>
              </a:pPr>
              <a:t>2026-05-24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16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A7C897AF-5817-27B6-97F0-BAB5ECE46A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9250" y="915988"/>
            <a:ext cx="11396663" cy="5168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80040"/>
          </a:xfrm>
        </p:spPr>
        <p:txBody>
          <a:bodyPr/>
          <a:lstStyle/>
          <a:p>
            <a:r>
              <a:rPr lang="sv-SE" dirty="0"/>
              <a:t>Områdespriser på Nord Pool</a:t>
            </a:r>
          </a:p>
        </p:txBody>
      </p:sp>
      <p:sp>
        <p:nvSpPr>
          <p:cNvPr id="7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614195344"/>
      </p:ext>
    </p:extLst>
  </p:cSld>
  <p:clrMapOvr>
    <a:masterClrMapping/>
  </p:clrMapOvr>
  <p:transition spd="med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C0509DAA-C956-4F89-A82E-7404EE0B6155}" type="datetime1">
              <a:rPr lang="sv-SE" smtClean="0"/>
              <a:pPr>
                <a:defRPr/>
              </a:pPr>
              <a:t>2026-05-24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17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3A540911-57B9-4049-A1DA-ED993C5DB3B3}"/>
              </a:ext>
            </a:extLst>
          </p:cNvPr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1338" y="989013"/>
            <a:ext cx="11398250" cy="517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744048"/>
          </a:xfrm>
        </p:spPr>
        <p:txBody>
          <a:bodyPr/>
          <a:lstStyle/>
          <a:p>
            <a:r>
              <a:rPr lang="sv-SE" dirty="0"/>
              <a:t>Områdespriser på Nord Pool</a:t>
            </a:r>
          </a:p>
        </p:txBody>
      </p:sp>
      <p:sp>
        <p:nvSpPr>
          <p:cNvPr id="7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3983087993"/>
      </p:ext>
    </p:extLst>
  </p:cSld>
  <p:clrMapOvr>
    <a:masterClrMapping/>
  </p:clrMapOvr>
  <p:transition spd="med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98091773-8F64-4B2E-B577-FB4A0F43DCB5}" type="datetime1">
              <a:rPr lang="sv-SE" smtClean="0"/>
              <a:pPr>
                <a:defRPr/>
              </a:pPr>
              <a:t>2026-05-24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18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42AAA45F-EBE8-2044-ED2D-910908E482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4000" y="939800"/>
            <a:ext cx="11684000" cy="4979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588600"/>
          </a:xfrm>
        </p:spPr>
        <p:txBody>
          <a:bodyPr/>
          <a:lstStyle/>
          <a:p>
            <a:pPr lvl="0"/>
            <a:r>
              <a:rPr lang="sv-SE" dirty="0"/>
              <a:t>Avvikelse från systempriset</a:t>
            </a:r>
          </a:p>
        </p:txBody>
      </p:sp>
      <p:sp>
        <p:nvSpPr>
          <p:cNvPr id="7" name="Platshållare för text 16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8D70F1B9-53CD-E3E5-D89D-1EB11A4509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74825" y="801688"/>
            <a:ext cx="93614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1583397"/>
      </p:ext>
    </p:extLst>
  </p:cSld>
  <p:clrMapOvr>
    <a:masterClrMapping/>
  </p:clrMapOvr>
  <p:transition spd="med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D39DED03-C1C1-425C-B08A-5D1D88D68D8D}" type="datetime1">
              <a:rPr lang="sv-SE" smtClean="0"/>
              <a:pPr>
                <a:defRPr/>
              </a:pPr>
              <a:t>2026-05-24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19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F9D1186D-98CF-15FB-FBFD-36CD8E876C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4788" y="671513"/>
            <a:ext cx="11637962" cy="543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52608"/>
          </a:xfrm>
        </p:spPr>
        <p:txBody>
          <a:bodyPr/>
          <a:lstStyle/>
          <a:p>
            <a:pPr lvl="0"/>
            <a:r>
              <a:rPr lang="sv-SE" dirty="0"/>
              <a:t>Områdespriser i Sverige (dygnsgenomsnitt)</a:t>
            </a:r>
          </a:p>
        </p:txBody>
      </p:sp>
      <p:sp>
        <p:nvSpPr>
          <p:cNvPr id="7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3348240082"/>
      </p:ext>
    </p:extLst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CBD663-3C0D-C27F-ABF7-252D3F48DF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73C29927-72E6-5991-9470-469C83D2229E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92C9B42C-DA92-487F-8E5F-AD0445D450EB}" type="datetime1">
              <a:rPr lang="sv-SE" smtClean="0"/>
              <a:pPr>
                <a:defRPr/>
              </a:pPr>
              <a:t>2026-05-24</a:t>
            </a:fld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D811192E-193F-4D42-2408-5684EAAA7CAA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</a:t>
            </a:fld>
            <a:endParaRPr lang="sv-SE" dirty="0"/>
          </a:p>
        </p:txBody>
      </p:sp>
      <p:sp>
        <p:nvSpPr>
          <p:cNvPr id="6" name="Rubrik 6">
            <a:extLst>
              <a:ext uri="{FF2B5EF4-FFF2-40B4-BE49-F238E27FC236}">
                <a16:creationId xmlns:a16="http://schemas.microsoft.com/office/drawing/2014/main" id="{5E6BA4D1-1EDE-9F59-01B2-645DB28096E0}"/>
              </a:ext>
            </a:extLst>
          </p:cNvPr>
          <p:cNvSpPr txBox="1">
            <a:spLocks/>
          </p:cNvSpPr>
          <p:nvPr/>
        </p:nvSpPr>
        <p:spPr bwMode="auto">
          <a:xfrm>
            <a:off x="609600" y="188640"/>
            <a:ext cx="10972800" cy="753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Elproduktion i Norden 2020- (vecka)</a:t>
            </a:r>
          </a:p>
        </p:txBody>
      </p:sp>
      <p:sp>
        <p:nvSpPr>
          <p:cNvPr id="7" name="Platshållare för text 16">
            <a:extLst>
              <a:ext uri="{FF2B5EF4-FFF2-40B4-BE49-F238E27FC236}">
                <a16:creationId xmlns:a16="http://schemas.microsoft.com/office/drawing/2014/main" id="{D717F959-4AEB-B94C-CB4F-DD785AE1672E}"/>
              </a:ext>
            </a:extLst>
          </p:cNvPr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ENTSO-e, Energiföretagen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770F3270-04E6-5404-5814-94E28DF369E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049338" y="1017588"/>
            <a:ext cx="10569575" cy="4730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663304"/>
      </p:ext>
    </p:extLst>
  </p:cSld>
  <p:clrMapOvr>
    <a:masterClrMapping/>
  </p:clrMapOvr>
  <p:transition spd="med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6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321" y="524088"/>
            <a:ext cx="11373492" cy="5291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E8F3210A-7F38-4783-8E65-A5C551D9291F}" type="datetime1">
              <a:rPr lang="sv-SE" smtClean="0"/>
              <a:pPr>
                <a:defRPr/>
              </a:pPr>
              <a:t>2026-05-24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20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570312"/>
          </a:xfrm>
        </p:spPr>
        <p:txBody>
          <a:bodyPr/>
          <a:lstStyle/>
          <a:p>
            <a:r>
              <a:rPr lang="sv-SE" dirty="0"/>
              <a:t>Områdespriser i Sverige (timpriser 20111101-20141231)</a:t>
            </a:r>
          </a:p>
        </p:txBody>
      </p:sp>
      <p:sp>
        <p:nvSpPr>
          <p:cNvPr id="6" name="Platshållare för text 14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440295262"/>
      </p:ext>
    </p:extLst>
  </p:cSld>
  <p:clrMapOvr>
    <a:masterClrMapping/>
  </p:clrMapOvr>
  <p:transition spd="med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7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9400" y="520700"/>
            <a:ext cx="11607800" cy="5245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E8F3210A-7F38-4783-8E65-A5C551D9291F}" type="datetime1">
              <a:rPr lang="sv-SE" smtClean="0"/>
              <a:pPr>
                <a:defRPr/>
              </a:pPr>
              <a:t>2026-05-24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21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570312"/>
          </a:xfrm>
        </p:spPr>
        <p:txBody>
          <a:bodyPr/>
          <a:lstStyle/>
          <a:p>
            <a:r>
              <a:rPr lang="sv-SE" dirty="0"/>
              <a:t>Områdespriser i Sverige (timpriser 20150101-20171231)</a:t>
            </a:r>
          </a:p>
        </p:txBody>
      </p:sp>
      <p:sp>
        <p:nvSpPr>
          <p:cNvPr id="6" name="Platshållare för text 14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1159917560"/>
      </p:ext>
    </p:extLst>
  </p:cSld>
  <p:clrMapOvr>
    <a:masterClrMapping/>
  </p:clrMapOvr>
  <p:transition spd="med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7C34B208-5A93-E897-7FC6-8E56D24E7B13}"/>
              </a:ext>
            </a:extLst>
          </p:cNvPr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3538" y="533400"/>
            <a:ext cx="11341100" cy="527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55748E61-9796-491E-B353-C34CC381A7DE}" type="datetime1">
              <a:rPr lang="sv-SE" smtClean="0"/>
              <a:pPr>
                <a:defRPr/>
              </a:pPr>
              <a:t>2026-05-24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22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570312"/>
          </a:xfrm>
        </p:spPr>
        <p:txBody>
          <a:bodyPr/>
          <a:lstStyle/>
          <a:p>
            <a:r>
              <a:rPr lang="sv-SE" dirty="0"/>
              <a:t>Områdespriser i Sverige (timpriser 20180101-)</a:t>
            </a:r>
          </a:p>
        </p:txBody>
      </p:sp>
      <p:sp>
        <p:nvSpPr>
          <p:cNvPr id="6" name="Platshållare för text 14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748594707"/>
      </p:ext>
    </p:extLst>
  </p:cSld>
  <p:clrMapOvr>
    <a:masterClrMapping/>
  </p:clrMapOvr>
  <p:transition spd="med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EF7EF051-B61B-4188-B4ED-7E944CA88118}" type="datetime1">
              <a:rPr lang="sv-SE" smtClean="0"/>
              <a:pPr>
                <a:defRPr/>
              </a:pPr>
              <a:t>2026-05-24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23</a:t>
            </a:fld>
            <a:endParaRPr lang="sv-SE" dirty="0"/>
          </a:p>
        </p:txBody>
      </p:sp>
      <p:sp>
        <p:nvSpPr>
          <p:cNvPr id="8" name="Rubrik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4D314F7B-8B33-C987-3B74-28AA536F30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1025" y="392113"/>
            <a:ext cx="11280775" cy="555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ubrik 6"/>
          <p:cNvSpPr txBox="1">
            <a:spLocks/>
          </p:cNvSpPr>
          <p:nvPr/>
        </p:nvSpPr>
        <p:spPr bwMode="auto">
          <a:xfrm>
            <a:off x="609600" y="188640"/>
            <a:ext cx="10972800" cy="57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36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Områdespriser i Sverige (timpriser)</a:t>
            </a:r>
            <a:endParaRPr kumimoji="0" lang="sv-SE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Platshållare för text 14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373039164"/>
      </p:ext>
    </p:extLst>
  </p:cSld>
  <p:clrMapOvr>
    <a:masterClrMapping/>
  </p:clrMapOvr>
  <p:transition spd="med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2DBEC0B9-F154-4271-B21E-13274B61ABAC}" type="datetime1">
              <a:rPr lang="sv-SE" smtClean="0"/>
              <a:pPr>
                <a:defRPr/>
              </a:pPr>
              <a:t>2026-05-24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24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345743" y="188640"/>
            <a:ext cx="11536908" cy="1143000"/>
          </a:xfrm>
        </p:spPr>
        <p:txBody>
          <a:bodyPr/>
          <a:lstStyle/>
          <a:p>
            <a:pPr lvl="0"/>
            <a:r>
              <a:rPr lang="sv-SE" dirty="0"/>
              <a:t>Prisskillnader per timme mellan elområden i Sverige samt avvikelse gentemot systempris </a:t>
            </a:r>
            <a:r>
              <a:rPr lang="sv-SE" sz="2000" dirty="0"/>
              <a:t>(€/MWh)</a:t>
            </a:r>
            <a:endParaRPr lang="sv-SE" dirty="0"/>
          </a:p>
        </p:txBody>
      </p:sp>
      <p:sp>
        <p:nvSpPr>
          <p:cNvPr id="6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A9978F1D-0845-C780-CCED-C6D65B14CB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4788" y="1425575"/>
            <a:ext cx="11833225" cy="4437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4264209"/>
      </p:ext>
    </p:extLst>
  </p:cSld>
  <p:clrMapOvr>
    <a:masterClrMapping/>
  </p:clrMapOvr>
  <p:transition spd="med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extruta 54"/>
          <p:cNvSpPr txBox="1"/>
          <p:nvPr/>
        </p:nvSpPr>
        <p:spPr>
          <a:xfrm>
            <a:off x="5519936" y="5829540"/>
            <a:ext cx="66720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dirty="0"/>
              <a:t>Obs! Ej aktuella priser då dessa förändras dagligen.</a:t>
            </a:r>
          </a:p>
        </p:txBody>
      </p:sp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BD65278C-038A-4048-ACCD-087C1EB66452}" type="datetime1">
              <a:rPr lang="sv-SE" smtClean="0"/>
              <a:pPr>
                <a:defRPr/>
              </a:pPr>
              <a:t>2026-05-24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25</a:t>
            </a:fld>
            <a:endParaRPr lang="sv-SE" dirty="0"/>
          </a:p>
        </p:txBody>
      </p:sp>
      <p:sp>
        <p:nvSpPr>
          <p:cNvPr id="6" name="Platshållare för text 96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Picture 4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9374" y="671530"/>
            <a:ext cx="54483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Frihandsfigur 7"/>
          <p:cNvSpPr/>
          <p:nvPr/>
        </p:nvSpPr>
        <p:spPr>
          <a:xfrm>
            <a:off x="4298171" y="3219761"/>
            <a:ext cx="1270827" cy="1084175"/>
          </a:xfrm>
          <a:custGeom>
            <a:avLst/>
            <a:gdLst>
              <a:gd name="connsiteX0" fmla="*/ 950142 w 953120"/>
              <a:gd name="connsiteY0" fmla="*/ 265087 h 1084175"/>
              <a:gd name="connsiteX1" fmla="*/ 250194 w 953120"/>
              <a:gd name="connsiteY1" fmla="*/ 0 h 1084175"/>
              <a:gd name="connsiteX2" fmla="*/ 0 w 953120"/>
              <a:gd name="connsiteY2" fmla="*/ 688034 h 1084175"/>
              <a:gd name="connsiteX3" fmla="*/ 556980 w 953120"/>
              <a:gd name="connsiteY3" fmla="*/ 881637 h 1084175"/>
              <a:gd name="connsiteX4" fmla="*/ 583786 w 953120"/>
              <a:gd name="connsiteY4" fmla="*/ 836959 h 1084175"/>
              <a:gd name="connsiteX5" fmla="*/ 589743 w 953120"/>
              <a:gd name="connsiteY5" fmla="*/ 875680 h 1084175"/>
              <a:gd name="connsiteX6" fmla="*/ 571872 w 953120"/>
              <a:gd name="connsiteY6" fmla="*/ 911422 h 1084175"/>
              <a:gd name="connsiteX7" fmla="*/ 595700 w 953120"/>
              <a:gd name="connsiteY7" fmla="*/ 929293 h 1084175"/>
              <a:gd name="connsiteX8" fmla="*/ 607614 w 953120"/>
              <a:gd name="connsiteY8" fmla="*/ 956099 h 1084175"/>
              <a:gd name="connsiteX9" fmla="*/ 592722 w 953120"/>
              <a:gd name="connsiteY9" fmla="*/ 973970 h 1084175"/>
              <a:gd name="connsiteX10" fmla="*/ 601657 w 953120"/>
              <a:gd name="connsiteY10" fmla="*/ 1006734 h 1084175"/>
              <a:gd name="connsiteX11" fmla="*/ 607614 w 953120"/>
              <a:gd name="connsiteY11" fmla="*/ 1039497 h 1084175"/>
              <a:gd name="connsiteX12" fmla="*/ 619528 w 953120"/>
              <a:gd name="connsiteY12" fmla="*/ 1078218 h 1084175"/>
              <a:gd name="connsiteX13" fmla="*/ 637399 w 953120"/>
              <a:gd name="connsiteY13" fmla="*/ 1084175 h 1084175"/>
              <a:gd name="connsiteX14" fmla="*/ 670163 w 953120"/>
              <a:gd name="connsiteY14" fmla="*/ 994820 h 1084175"/>
              <a:gd name="connsiteX15" fmla="*/ 711862 w 953120"/>
              <a:gd name="connsiteY15" fmla="*/ 1000777 h 1084175"/>
              <a:gd name="connsiteX16" fmla="*/ 753561 w 953120"/>
              <a:gd name="connsiteY16" fmla="*/ 914400 h 1084175"/>
              <a:gd name="connsiteX17" fmla="*/ 747604 w 953120"/>
              <a:gd name="connsiteY17" fmla="*/ 774411 h 1084175"/>
              <a:gd name="connsiteX18" fmla="*/ 765475 w 953120"/>
              <a:gd name="connsiteY18" fmla="*/ 741647 h 1084175"/>
              <a:gd name="connsiteX19" fmla="*/ 914400 w 953120"/>
              <a:gd name="connsiteY19" fmla="*/ 655271 h 1084175"/>
              <a:gd name="connsiteX20" fmla="*/ 902486 w 953120"/>
              <a:gd name="connsiteY20" fmla="*/ 422947 h 1084175"/>
              <a:gd name="connsiteX21" fmla="*/ 872701 w 953120"/>
              <a:gd name="connsiteY21" fmla="*/ 399119 h 1084175"/>
              <a:gd name="connsiteX22" fmla="*/ 875679 w 953120"/>
              <a:gd name="connsiteY22" fmla="*/ 348485 h 1084175"/>
              <a:gd name="connsiteX23" fmla="*/ 953120 w 953120"/>
              <a:gd name="connsiteY23" fmla="*/ 315721 h 1084175"/>
              <a:gd name="connsiteX24" fmla="*/ 950142 w 953120"/>
              <a:gd name="connsiteY24" fmla="*/ 265087 h 1084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953120" h="1084175">
                <a:moveTo>
                  <a:pt x="950142" y="265087"/>
                </a:moveTo>
                <a:lnTo>
                  <a:pt x="250194" y="0"/>
                </a:lnTo>
                <a:lnTo>
                  <a:pt x="0" y="688034"/>
                </a:lnTo>
                <a:lnTo>
                  <a:pt x="556980" y="881637"/>
                </a:lnTo>
                <a:lnTo>
                  <a:pt x="583786" y="836959"/>
                </a:lnTo>
                <a:lnTo>
                  <a:pt x="589743" y="875680"/>
                </a:lnTo>
                <a:lnTo>
                  <a:pt x="571872" y="911422"/>
                </a:lnTo>
                <a:lnTo>
                  <a:pt x="595700" y="929293"/>
                </a:lnTo>
                <a:lnTo>
                  <a:pt x="607614" y="956099"/>
                </a:lnTo>
                <a:lnTo>
                  <a:pt x="592722" y="973970"/>
                </a:lnTo>
                <a:lnTo>
                  <a:pt x="601657" y="1006734"/>
                </a:lnTo>
                <a:lnTo>
                  <a:pt x="607614" y="1039497"/>
                </a:lnTo>
                <a:lnTo>
                  <a:pt x="619528" y="1078218"/>
                </a:lnTo>
                <a:lnTo>
                  <a:pt x="637399" y="1084175"/>
                </a:lnTo>
                <a:lnTo>
                  <a:pt x="670163" y="994820"/>
                </a:lnTo>
                <a:lnTo>
                  <a:pt x="711862" y="1000777"/>
                </a:lnTo>
                <a:lnTo>
                  <a:pt x="753561" y="914400"/>
                </a:lnTo>
                <a:lnTo>
                  <a:pt x="747604" y="774411"/>
                </a:lnTo>
                <a:lnTo>
                  <a:pt x="765475" y="741647"/>
                </a:lnTo>
                <a:lnTo>
                  <a:pt x="914400" y="655271"/>
                </a:lnTo>
                <a:lnTo>
                  <a:pt x="902486" y="422947"/>
                </a:lnTo>
                <a:lnTo>
                  <a:pt x="872701" y="399119"/>
                </a:lnTo>
                <a:lnTo>
                  <a:pt x="875679" y="348485"/>
                </a:lnTo>
                <a:lnTo>
                  <a:pt x="953120" y="315721"/>
                </a:lnTo>
                <a:lnTo>
                  <a:pt x="950142" y="265087"/>
                </a:lnTo>
                <a:close/>
              </a:path>
            </a:pathLst>
          </a:custGeom>
          <a:solidFill>
            <a:srgbClr val="33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Freeform 5"/>
          <p:cNvSpPr>
            <a:spLocks/>
          </p:cNvSpPr>
          <p:nvPr/>
        </p:nvSpPr>
        <p:spPr bwMode="auto">
          <a:xfrm>
            <a:off x="3859642" y="4625976"/>
            <a:ext cx="944033" cy="917575"/>
          </a:xfrm>
          <a:custGeom>
            <a:avLst/>
            <a:gdLst>
              <a:gd name="T0" fmla="*/ 16 w 217"/>
              <a:gd name="T1" fmla="*/ 193 h 227"/>
              <a:gd name="T2" fmla="*/ 28 w 217"/>
              <a:gd name="T3" fmla="*/ 210 h 227"/>
              <a:gd name="T4" fmla="*/ 52 w 217"/>
              <a:gd name="T5" fmla="*/ 210 h 227"/>
              <a:gd name="T6" fmla="*/ 74 w 217"/>
              <a:gd name="T7" fmla="*/ 215 h 227"/>
              <a:gd name="T8" fmla="*/ 91 w 217"/>
              <a:gd name="T9" fmla="*/ 226 h 227"/>
              <a:gd name="T10" fmla="*/ 109 w 217"/>
              <a:gd name="T11" fmla="*/ 226 h 227"/>
              <a:gd name="T12" fmla="*/ 97 w 217"/>
              <a:gd name="T13" fmla="*/ 212 h 227"/>
              <a:gd name="T14" fmla="*/ 106 w 217"/>
              <a:gd name="T15" fmla="*/ 193 h 227"/>
              <a:gd name="T16" fmla="*/ 116 w 217"/>
              <a:gd name="T17" fmla="*/ 172 h 227"/>
              <a:gd name="T18" fmla="*/ 122 w 217"/>
              <a:gd name="T19" fmla="*/ 147 h 227"/>
              <a:gd name="T20" fmla="*/ 147 w 217"/>
              <a:gd name="T21" fmla="*/ 133 h 227"/>
              <a:gd name="T22" fmla="*/ 168 w 217"/>
              <a:gd name="T23" fmla="*/ 123 h 227"/>
              <a:gd name="T24" fmla="*/ 167 w 217"/>
              <a:gd name="T25" fmla="*/ 109 h 227"/>
              <a:gd name="T26" fmla="*/ 167 w 217"/>
              <a:gd name="T27" fmla="*/ 87 h 227"/>
              <a:gd name="T28" fmla="*/ 171 w 217"/>
              <a:gd name="T29" fmla="*/ 77 h 227"/>
              <a:gd name="T30" fmla="*/ 191 w 217"/>
              <a:gd name="T31" fmla="*/ 74 h 227"/>
              <a:gd name="T32" fmla="*/ 200 w 217"/>
              <a:gd name="T33" fmla="*/ 79 h 227"/>
              <a:gd name="T34" fmla="*/ 216 w 217"/>
              <a:gd name="T35" fmla="*/ 63 h 227"/>
              <a:gd name="T36" fmla="*/ 210 w 217"/>
              <a:gd name="T37" fmla="*/ 49 h 227"/>
              <a:gd name="T38" fmla="*/ 200 w 217"/>
              <a:gd name="T39" fmla="*/ 46 h 227"/>
              <a:gd name="T40" fmla="*/ 180 w 217"/>
              <a:gd name="T41" fmla="*/ 46 h 227"/>
              <a:gd name="T42" fmla="*/ 171 w 217"/>
              <a:gd name="T43" fmla="*/ 46 h 227"/>
              <a:gd name="T44" fmla="*/ 167 w 217"/>
              <a:gd name="T45" fmla="*/ 25 h 227"/>
              <a:gd name="T46" fmla="*/ 168 w 217"/>
              <a:gd name="T47" fmla="*/ 5 h 227"/>
              <a:gd name="T48" fmla="*/ 155 w 217"/>
              <a:gd name="T49" fmla="*/ 0 h 227"/>
              <a:gd name="T50" fmla="*/ 149 w 217"/>
              <a:gd name="T51" fmla="*/ 8 h 227"/>
              <a:gd name="T52" fmla="*/ 116 w 217"/>
              <a:gd name="T53" fmla="*/ 3 h 227"/>
              <a:gd name="T54" fmla="*/ 109 w 217"/>
              <a:gd name="T55" fmla="*/ 9 h 227"/>
              <a:gd name="T56" fmla="*/ 116 w 217"/>
              <a:gd name="T57" fmla="*/ 28 h 227"/>
              <a:gd name="T58" fmla="*/ 113 w 217"/>
              <a:gd name="T59" fmla="*/ 46 h 227"/>
              <a:gd name="T60" fmla="*/ 100 w 217"/>
              <a:gd name="T61" fmla="*/ 33 h 227"/>
              <a:gd name="T62" fmla="*/ 94 w 217"/>
              <a:gd name="T63" fmla="*/ 21 h 227"/>
              <a:gd name="T64" fmla="*/ 74 w 217"/>
              <a:gd name="T65" fmla="*/ 24 h 227"/>
              <a:gd name="T66" fmla="*/ 67 w 217"/>
              <a:gd name="T67" fmla="*/ 35 h 227"/>
              <a:gd name="T68" fmla="*/ 61 w 217"/>
              <a:gd name="T69" fmla="*/ 40 h 227"/>
              <a:gd name="T70" fmla="*/ 61 w 217"/>
              <a:gd name="T71" fmla="*/ 57 h 227"/>
              <a:gd name="T72" fmla="*/ 58 w 217"/>
              <a:gd name="T73" fmla="*/ 54 h 227"/>
              <a:gd name="T74" fmla="*/ 42 w 217"/>
              <a:gd name="T75" fmla="*/ 33 h 227"/>
              <a:gd name="T76" fmla="*/ 33 w 217"/>
              <a:gd name="T77" fmla="*/ 25 h 227"/>
              <a:gd name="T78" fmla="*/ 22 w 217"/>
              <a:gd name="T79" fmla="*/ 30 h 227"/>
              <a:gd name="T80" fmla="*/ 25 w 217"/>
              <a:gd name="T81" fmla="*/ 41 h 227"/>
              <a:gd name="T82" fmla="*/ 25 w 217"/>
              <a:gd name="T83" fmla="*/ 49 h 227"/>
              <a:gd name="T84" fmla="*/ 10 w 217"/>
              <a:gd name="T85" fmla="*/ 54 h 227"/>
              <a:gd name="T86" fmla="*/ 10 w 217"/>
              <a:gd name="T87" fmla="*/ 70 h 227"/>
              <a:gd name="T88" fmla="*/ 22 w 217"/>
              <a:gd name="T89" fmla="*/ 87 h 227"/>
              <a:gd name="T90" fmla="*/ 22 w 217"/>
              <a:gd name="T91" fmla="*/ 98 h 227"/>
              <a:gd name="T92" fmla="*/ 16 w 217"/>
              <a:gd name="T93" fmla="*/ 109 h 227"/>
              <a:gd name="T94" fmla="*/ 0 w 217"/>
              <a:gd name="T95" fmla="*/ 121 h 227"/>
              <a:gd name="T96" fmla="*/ 3 w 217"/>
              <a:gd name="T97" fmla="*/ 133 h 227"/>
              <a:gd name="T98" fmla="*/ 19 w 217"/>
              <a:gd name="T99" fmla="*/ 144 h 227"/>
              <a:gd name="T100" fmla="*/ 25 w 217"/>
              <a:gd name="T101" fmla="*/ 156 h 227"/>
              <a:gd name="T102" fmla="*/ 22 w 217"/>
              <a:gd name="T103" fmla="*/ 180 h 227"/>
              <a:gd name="T104" fmla="*/ 16 w 217"/>
              <a:gd name="T105" fmla="*/ 193 h 227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217"/>
              <a:gd name="T160" fmla="*/ 0 h 227"/>
              <a:gd name="T161" fmla="*/ 217 w 217"/>
              <a:gd name="T162" fmla="*/ 227 h 227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217" h="227">
                <a:moveTo>
                  <a:pt x="16" y="193"/>
                </a:moveTo>
                <a:lnTo>
                  <a:pt x="28" y="210"/>
                </a:lnTo>
                <a:lnTo>
                  <a:pt x="52" y="210"/>
                </a:lnTo>
                <a:lnTo>
                  <a:pt x="74" y="215"/>
                </a:lnTo>
                <a:lnTo>
                  <a:pt x="91" y="226"/>
                </a:lnTo>
                <a:lnTo>
                  <a:pt x="109" y="226"/>
                </a:lnTo>
                <a:lnTo>
                  <a:pt x="97" y="212"/>
                </a:lnTo>
                <a:lnTo>
                  <a:pt x="106" y="193"/>
                </a:lnTo>
                <a:lnTo>
                  <a:pt x="116" y="172"/>
                </a:lnTo>
                <a:lnTo>
                  <a:pt x="122" y="147"/>
                </a:lnTo>
                <a:lnTo>
                  <a:pt x="147" y="133"/>
                </a:lnTo>
                <a:lnTo>
                  <a:pt x="168" y="123"/>
                </a:lnTo>
                <a:lnTo>
                  <a:pt x="167" y="109"/>
                </a:lnTo>
                <a:lnTo>
                  <a:pt x="167" y="87"/>
                </a:lnTo>
                <a:lnTo>
                  <a:pt x="171" y="77"/>
                </a:lnTo>
                <a:lnTo>
                  <a:pt x="191" y="74"/>
                </a:lnTo>
                <a:lnTo>
                  <a:pt x="200" y="79"/>
                </a:lnTo>
                <a:lnTo>
                  <a:pt x="216" y="63"/>
                </a:lnTo>
                <a:lnTo>
                  <a:pt x="210" y="49"/>
                </a:lnTo>
                <a:lnTo>
                  <a:pt x="200" y="46"/>
                </a:lnTo>
                <a:lnTo>
                  <a:pt x="180" y="46"/>
                </a:lnTo>
                <a:lnTo>
                  <a:pt x="171" y="46"/>
                </a:lnTo>
                <a:lnTo>
                  <a:pt x="167" y="25"/>
                </a:lnTo>
                <a:lnTo>
                  <a:pt x="168" y="5"/>
                </a:lnTo>
                <a:lnTo>
                  <a:pt x="155" y="0"/>
                </a:lnTo>
                <a:lnTo>
                  <a:pt x="149" y="8"/>
                </a:lnTo>
                <a:lnTo>
                  <a:pt x="116" y="3"/>
                </a:lnTo>
                <a:lnTo>
                  <a:pt x="109" y="9"/>
                </a:lnTo>
                <a:lnTo>
                  <a:pt x="116" y="28"/>
                </a:lnTo>
                <a:lnTo>
                  <a:pt x="113" y="46"/>
                </a:lnTo>
                <a:lnTo>
                  <a:pt x="100" y="33"/>
                </a:lnTo>
                <a:lnTo>
                  <a:pt x="94" y="21"/>
                </a:lnTo>
                <a:lnTo>
                  <a:pt x="74" y="24"/>
                </a:lnTo>
                <a:lnTo>
                  <a:pt x="67" y="35"/>
                </a:lnTo>
                <a:lnTo>
                  <a:pt x="61" y="40"/>
                </a:lnTo>
                <a:lnTo>
                  <a:pt x="61" y="57"/>
                </a:lnTo>
                <a:lnTo>
                  <a:pt x="58" y="54"/>
                </a:lnTo>
                <a:lnTo>
                  <a:pt x="42" y="33"/>
                </a:lnTo>
                <a:lnTo>
                  <a:pt x="33" y="25"/>
                </a:lnTo>
                <a:lnTo>
                  <a:pt x="22" y="30"/>
                </a:lnTo>
                <a:lnTo>
                  <a:pt x="25" y="41"/>
                </a:lnTo>
                <a:lnTo>
                  <a:pt x="25" y="49"/>
                </a:lnTo>
                <a:lnTo>
                  <a:pt x="10" y="54"/>
                </a:lnTo>
                <a:lnTo>
                  <a:pt x="10" y="70"/>
                </a:lnTo>
                <a:lnTo>
                  <a:pt x="22" y="87"/>
                </a:lnTo>
                <a:lnTo>
                  <a:pt x="22" y="98"/>
                </a:lnTo>
                <a:lnTo>
                  <a:pt x="16" y="109"/>
                </a:lnTo>
                <a:lnTo>
                  <a:pt x="0" y="121"/>
                </a:lnTo>
                <a:lnTo>
                  <a:pt x="3" y="133"/>
                </a:lnTo>
                <a:lnTo>
                  <a:pt x="19" y="144"/>
                </a:lnTo>
                <a:lnTo>
                  <a:pt x="25" y="156"/>
                </a:lnTo>
                <a:lnTo>
                  <a:pt x="22" y="180"/>
                </a:lnTo>
                <a:lnTo>
                  <a:pt x="16" y="193"/>
                </a:lnTo>
              </a:path>
            </a:pathLst>
          </a:custGeom>
          <a:solidFill>
            <a:srgbClr val="80008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0" name="Freeform 6"/>
          <p:cNvSpPr>
            <a:spLocks/>
          </p:cNvSpPr>
          <p:nvPr/>
        </p:nvSpPr>
        <p:spPr bwMode="auto">
          <a:xfrm>
            <a:off x="4399393" y="5340350"/>
            <a:ext cx="241300" cy="184150"/>
          </a:xfrm>
          <a:custGeom>
            <a:avLst/>
            <a:gdLst>
              <a:gd name="T0" fmla="*/ 22 w 69"/>
              <a:gd name="T1" fmla="*/ 0 h 69"/>
              <a:gd name="T2" fmla="*/ 65 w 69"/>
              <a:gd name="T3" fmla="*/ 25 h 69"/>
              <a:gd name="T4" fmla="*/ 68 w 69"/>
              <a:gd name="T5" fmla="*/ 35 h 69"/>
              <a:gd name="T6" fmla="*/ 52 w 69"/>
              <a:gd name="T7" fmla="*/ 48 h 69"/>
              <a:gd name="T8" fmla="*/ 38 w 69"/>
              <a:gd name="T9" fmla="*/ 57 h 69"/>
              <a:gd name="T10" fmla="*/ 41 w 69"/>
              <a:gd name="T11" fmla="*/ 68 h 69"/>
              <a:gd name="T12" fmla="*/ 22 w 69"/>
              <a:gd name="T13" fmla="*/ 66 h 69"/>
              <a:gd name="T14" fmla="*/ 3 w 69"/>
              <a:gd name="T15" fmla="*/ 48 h 69"/>
              <a:gd name="T16" fmla="*/ 0 w 69"/>
              <a:gd name="T17" fmla="*/ 35 h 69"/>
              <a:gd name="T18" fmla="*/ 9 w 69"/>
              <a:gd name="T19" fmla="*/ 20 h 69"/>
              <a:gd name="T20" fmla="*/ 22 w 69"/>
              <a:gd name="T21" fmla="*/ 0 h 6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69"/>
              <a:gd name="T34" fmla="*/ 0 h 69"/>
              <a:gd name="T35" fmla="*/ 69 w 69"/>
              <a:gd name="T36" fmla="*/ 69 h 69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69" h="69">
                <a:moveTo>
                  <a:pt x="22" y="0"/>
                </a:moveTo>
                <a:lnTo>
                  <a:pt x="65" y="25"/>
                </a:lnTo>
                <a:lnTo>
                  <a:pt x="68" y="35"/>
                </a:lnTo>
                <a:lnTo>
                  <a:pt x="52" y="48"/>
                </a:lnTo>
                <a:lnTo>
                  <a:pt x="38" y="57"/>
                </a:lnTo>
                <a:lnTo>
                  <a:pt x="41" y="68"/>
                </a:lnTo>
                <a:lnTo>
                  <a:pt x="22" y="66"/>
                </a:lnTo>
                <a:lnTo>
                  <a:pt x="3" y="48"/>
                </a:lnTo>
                <a:lnTo>
                  <a:pt x="0" y="35"/>
                </a:lnTo>
                <a:lnTo>
                  <a:pt x="9" y="20"/>
                </a:lnTo>
                <a:lnTo>
                  <a:pt x="22" y="0"/>
                </a:lnTo>
              </a:path>
            </a:pathLst>
          </a:custGeom>
          <a:solidFill>
            <a:srgbClr val="80008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1" name="Freeform 7"/>
          <p:cNvSpPr>
            <a:spLocks/>
          </p:cNvSpPr>
          <p:nvPr/>
        </p:nvSpPr>
        <p:spPr bwMode="auto">
          <a:xfrm>
            <a:off x="4668209" y="5033964"/>
            <a:ext cx="497417" cy="509587"/>
          </a:xfrm>
          <a:custGeom>
            <a:avLst/>
            <a:gdLst>
              <a:gd name="T0" fmla="*/ 97 w 104"/>
              <a:gd name="T1" fmla="*/ 0 h 107"/>
              <a:gd name="T2" fmla="*/ 103 w 104"/>
              <a:gd name="T3" fmla="*/ 5 h 107"/>
              <a:gd name="T4" fmla="*/ 97 w 104"/>
              <a:gd name="T5" fmla="*/ 11 h 107"/>
              <a:gd name="T6" fmla="*/ 103 w 104"/>
              <a:gd name="T7" fmla="*/ 23 h 107"/>
              <a:gd name="T8" fmla="*/ 96 w 104"/>
              <a:gd name="T9" fmla="*/ 37 h 107"/>
              <a:gd name="T10" fmla="*/ 81 w 104"/>
              <a:gd name="T11" fmla="*/ 48 h 107"/>
              <a:gd name="T12" fmla="*/ 87 w 104"/>
              <a:gd name="T13" fmla="*/ 59 h 107"/>
              <a:gd name="T14" fmla="*/ 81 w 104"/>
              <a:gd name="T15" fmla="*/ 69 h 107"/>
              <a:gd name="T16" fmla="*/ 87 w 104"/>
              <a:gd name="T17" fmla="*/ 81 h 107"/>
              <a:gd name="T18" fmla="*/ 67 w 104"/>
              <a:gd name="T19" fmla="*/ 106 h 107"/>
              <a:gd name="T20" fmla="*/ 24 w 104"/>
              <a:gd name="T21" fmla="*/ 81 h 107"/>
              <a:gd name="T22" fmla="*/ 0 w 104"/>
              <a:gd name="T23" fmla="*/ 67 h 107"/>
              <a:gd name="T24" fmla="*/ 13 w 104"/>
              <a:gd name="T25" fmla="*/ 59 h 107"/>
              <a:gd name="T26" fmla="*/ 13 w 104"/>
              <a:gd name="T27" fmla="*/ 42 h 107"/>
              <a:gd name="T28" fmla="*/ 40 w 104"/>
              <a:gd name="T29" fmla="*/ 28 h 107"/>
              <a:gd name="T30" fmla="*/ 54 w 104"/>
              <a:gd name="T31" fmla="*/ 33 h 107"/>
              <a:gd name="T32" fmla="*/ 67 w 104"/>
              <a:gd name="T33" fmla="*/ 28 h 107"/>
              <a:gd name="T34" fmla="*/ 90 w 104"/>
              <a:gd name="T35" fmla="*/ 14 h 107"/>
              <a:gd name="T36" fmla="*/ 97 w 104"/>
              <a:gd name="T37" fmla="*/ 0 h 107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04"/>
              <a:gd name="T58" fmla="*/ 0 h 107"/>
              <a:gd name="T59" fmla="*/ 104 w 104"/>
              <a:gd name="T60" fmla="*/ 107 h 107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04" h="107">
                <a:moveTo>
                  <a:pt x="97" y="0"/>
                </a:moveTo>
                <a:lnTo>
                  <a:pt x="103" y="5"/>
                </a:lnTo>
                <a:lnTo>
                  <a:pt x="97" y="11"/>
                </a:lnTo>
                <a:lnTo>
                  <a:pt x="103" y="23"/>
                </a:lnTo>
                <a:lnTo>
                  <a:pt x="96" y="37"/>
                </a:lnTo>
                <a:lnTo>
                  <a:pt x="81" y="48"/>
                </a:lnTo>
                <a:lnTo>
                  <a:pt x="87" y="59"/>
                </a:lnTo>
                <a:lnTo>
                  <a:pt x="81" y="69"/>
                </a:lnTo>
                <a:lnTo>
                  <a:pt x="87" y="81"/>
                </a:lnTo>
                <a:lnTo>
                  <a:pt x="67" y="106"/>
                </a:lnTo>
                <a:lnTo>
                  <a:pt x="24" y="81"/>
                </a:lnTo>
                <a:lnTo>
                  <a:pt x="0" y="67"/>
                </a:lnTo>
                <a:lnTo>
                  <a:pt x="13" y="59"/>
                </a:lnTo>
                <a:lnTo>
                  <a:pt x="13" y="42"/>
                </a:lnTo>
                <a:lnTo>
                  <a:pt x="40" y="28"/>
                </a:lnTo>
                <a:lnTo>
                  <a:pt x="54" y="33"/>
                </a:lnTo>
                <a:lnTo>
                  <a:pt x="67" y="28"/>
                </a:lnTo>
                <a:lnTo>
                  <a:pt x="90" y="14"/>
                </a:lnTo>
                <a:lnTo>
                  <a:pt x="97" y="0"/>
                </a:lnTo>
              </a:path>
            </a:pathLst>
          </a:custGeom>
          <a:solidFill>
            <a:srgbClr val="CC99FF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2" name="Freeform 8"/>
          <p:cNvSpPr>
            <a:spLocks/>
          </p:cNvSpPr>
          <p:nvPr/>
        </p:nvSpPr>
        <p:spPr bwMode="auto">
          <a:xfrm>
            <a:off x="4797326" y="5524500"/>
            <a:ext cx="146049" cy="120650"/>
          </a:xfrm>
          <a:custGeom>
            <a:avLst/>
            <a:gdLst>
              <a:gd name="T0" fmla="*/ 0 w 42"/>
              <a:gd name="T1" fmla="*/ 0 h 45"/>
              <a:gd name="T2" fmla="*/ 28 w 42"/>
              <a:gd name="T3" fmla="*/ 8 h 45"/>
              <a:gd name="T4" fmla="*/ 38 w 42"/>
              <a:gd name="T5" fmla="*/ 19 h 45"/>
              <a:gd name="T6" fmla="*/ 41 w 42"/>
              <a:gd name="T7" fmla="*/ 35 h 45"/>
              <a:gd name="T8" fmla="*/ 28 w 42"/>
              <a:gd name="T9" fmla="*/ 44 h 45"/>
              <a:gd name="T10" fmla="*/ 7 w 42"/>
              <a:gd name="T11" fmla="*/ 36 h 45"/>
              <a:gd name="T12" fmla="*/ 3 w 42"/>
              <a:gd name="T13" fmla="*/ 25 h 45"/>
              <a:gd name="T14" fmla="*/ 0 w 42"/>
              <a:gd name="T15" fmla="*/ 0 h 4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42"/>
              <a:gd name="T25" fmla="*/ 0 h 45"/>
              <a:gd name="T26" fmla="*/ 42 w 42"/>
              <a:gd name="T27" fmla="*/ 45 h 45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42" h="45">
                <a:moveTo>
                  <a:pt x="0" y="0"/>
                </a:moveTo>
                <a:lnTo>
                  <a:pt x="28" y="8"/>
                </a:lnTo>
                <a:lnTo>
                  <a:pt x="38" y="19"/>
                </a:lnTo>
                <a:lnTo>
                  <a:pt x="41" y="35"/>
                </a:lnTo>
                <a:lnTo>
                  <a:pt x="28" y="44"/>
                </a:lnTo>
                <a:lnTo>
                  <a:pt x="7" y="36"/>
                </a:lnTo>
                <a:lnTo>
                  <a:pt x="3" y="25"/>
                </a:lnTo>
                <a:lnTo>
                  <a:pt x="0" y="0"/>
                </a:lnTo>
              </a:path>
            </a:pathLst>
          </a:custGeom>
          <a:solidFill>
            <a:srgbClr val="CC99FF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3" name="Freeform 9"/>
          <p:cNvSpPr>
            <a:spLocks/>
          </p:cNvSpPr>
          <p:nvPr/>
        </p:nvSpPr>
        <p:spPr bwMode="auto">
          <a:xfrm>
            <a:off x="5781575" y="5499100"/>
            <a:ext cx="99484" cy="101600"/>
          </a:xfrm>
          <a:custGeom>
            <a:avLst/>
            <a:gdLst>
              <a:gd name="T0" fmla="*/ 8 w 28"/>
              <a:gd name="T1" fmla="*/ 0 h 38"/>
              <a:gd name="T2" fmla="*/ 0 w 28"/>
              <a:gd name="T3" fmla="*/ 6 h 38"/>
              <a:gd name="T4" fmla="*/ 0 w 28"/>
              <a:gd name="T5" fmla="*/ 26 h 38"/>
              <a:gd name="T6" fmla="*/ 19 w 28"/>
              <a:gd name="T7" fmla="*/ 37 h 38"/>
              <a:gd name="T8" fmla="*/ 27 w 28"/>
              <a:gd name="T9" fmla="*/ 20 h 38"/>
              <a:gd name="T10" fmla="*/ 8 w 28"/>
              <a:gd name="T11" fmla="*/ 0 h 3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8"/>
              <a:gd name="T19" fmla="*/ 0 h 38"/>
              <a:gd name="T20" fmla="*/ 28 w 28"/>
              <a:gd name="T21" fmla="*/ 38 h 3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8" h="38">
                <a:moveTo>
                  <a:pt x="8" y="0"/>
                </a:moveTo>
                <a:lnTo>
                  <a:pt x="0" y="6"/>
                </a:lnTo>
                <a:lnTo>
                  <a:pt x="0" y="26"/>
                </a:lnTo>
                <a:lnTo>
                  <a:pt x="19" y="37"/>
                </a:lnTo>
                <a:lnTo>
                  <a:pt x="27" y="20"/>
                </a:lnTo>
                <a:lnTo>
                  <a:pt x="8" y="0"/>
                </a:lnTo>
              </a:path>
            </a:pathLst>
          </a:custGeom>
          <a:solidFill>
            <a:srgbClr val="CC99FF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grpSp>
        <p:nvGrpSpPr>
          <p:cNvPr id="14" name="Group 10"/>
          <p:cNvGrpSpPr>
            <a:grpSpLocks/>
          </p:cNvGrpSpPr>
          <p:nvPr/>
        </p:nvGrpSpPr>
        <p:grpSpPr bwMode="auto">
          <a:xfrm>
            <a:off x="7195508" y="981076"/>
            <a:ext cx="2463800" cy="3097213"/>
            <a:chOff x="1594" y="1420"/>
            <a:chExt cx="709" cy="1162"/>
          </a:xfrm>
          <a:solidFill>
            <a:srgbClr val="00B9E4"/>
          </a:solidFill>
        </p:grpSpPr>
        <p:grpSp>
          <p:nvGrpSpPr>
            <p:cNvPr id="15" name="Group 11"/>
            <p:cNvGrpSpPr>
              <a:grpSpLocks/>
            </p:cNvGrpSpPr>
            <p:nvPr/>
          </p:nvGrpSpPr>
          <p:grpSpPr bwMode="auto">
            <a:xfrm>
              <a:off x="1594" y="1420"/>
              <a:ext cx="709" cy="1162"/>
              <a:chOff x="1594" y="1420"/>
              <a:chExt cx="709" cy="1162"/>
            </a:xfrm>
            <a:grpFill/>
          </p:grpSpPr>
          <p:sp>
            <p:nvSpPr>
              <p:cNvPr id="29" name="Freeform 12"/>
              <p:cNvSpPr>
                <a:spLocks/>
              </p:cNvSpPr>
              <p:nvPr/>
            </p:nvSpPr>
            <p:spPr bwMode="auto">
              <a:xfrm>
                <a:off x="1594" y="2510"/>
                <a:ext cx="46" cy="37"/>
              </a:xfrm>
              <a:custGeom>
                <a:avLst/>
                <a:gdLst>
                  <a:gd name="T0" fmla="*/ 39 w 46"/>
                  <a:gd name="T1" fmla="*/ 0 h 37"/>
                  <a:gd name="T2" fmla="*/ 21 w 46"/>
                  <a:gd name="T3" fmla="*/ 8 h 37"/>
                  <a:gd name="T4" fmla="*/ 0 w 46"/>
                  <a:gd name="T5" fmla="*/ 24 h 37"/>
                  <a:gd name="T6" fmla="*/ 3 w 46"/>
                  <a:gd name="T7" fmla="*/ 36 h 37"/>
                  <a:gd name="T8" fmla="*/ 14 w 46"/>
                  <a:gd name="T9" fmla="*/ 36 h 37"/>
                  <a:gd name="T10" fmla="*/ 45 w 46"/>
                  <a:gd name="T11" fmla="*/ 18 h 37"/>
                  <a:gd name="T12" fmla="*/ 39 w 46"/>
                  <a:gd name="T13" fmla="*/ 0 h 3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6"/>
                  <a:gd name="T22" fmla="*/ 0 h 37"/>
                  <a:gd name="T23" fmla="*/ 46 w 46"/>
                  <a:gd name="T24" fmla="*/ 37 h 3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6" h="37">
                    <a:moveTo>
                      <a:pt x="39" y="0"/>
                    </a:moveTo>
                    <a:lnTo>
                      <a:pt x="21" y="8"/>
                    </a:lnTo>
                    <a:lnTo>
                      <a:pt x="0" y="24"/>
                    </a:lnTo>
                    <a:lnTo>
                      <a:pt x="3" y="36"/>
                    </a:lnTo>
                    <a:lnTo>
                      <a:pt x="14" y="36"/>
                    </a:lnTo>
                    <a:lnTo>
                      <a:pt x="45" y="18"/>
                    </a:lnTo>
                    <a:lnTo>
                      <a:pt x="39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30" name="Freeform 13"/>
              <p:cNvSpPr>
                <a:spLocks/>
              </p:cNvSpPr>
              <p:nvPr/>
            </p:nvSpPr>
            <p:spPr bwMode="auto">
              <a:xfrm>
                <a:off x="1639" y="1420"/>
                <a:ext cx="664" cy="1162"/>
              </a:xfrm>
              <a:custGeom>
                <a:avLst/>
                <a:gdLst>
                  <a:gd name="T0" fmla="*/ 181 w 664"/>
                  <a:gd name="T1" fmla="*/ 1123 h 1162"/>
                  <a:gd name="T2" fmla="*/ 141 w 664"/>
                  <a:gd name="T3" fmla="*/ 1094 h 1162"/>
                  <a:gd name="T4" fmla="*/ 90 w 664"/>
                  <a:gd name="T5" fmla="*/ 1085 h 1162"/>
                  <a:gd name="T6" fmla="*/ 90 w 664"/>
                  <a:gd name="T7" fmla="*/ 994 h 1162"/>
                  <a:gd name="T8" fmla="*/ 67 w 664"/>
                  <a:gd name="T9" fmla="*/ 933 h 1162"/>
                  <a:gd name="T10" fmla="*/ 62 w 664"/>
                  <a:gd name="T11" fmla="*/ 885 h 1162"/>
                  <a:gd name="T12" fmla="*/ 46 w 664"/>
                  <a:gd name="T13" fmla="*/ 842 h 1162"/>
                  <a:gd name="T14" fmla="*/ 79 w 664"/>
                  <a:gd name="T15" fmla="*/ 799 h 1162"/>
                  <a:gd name="T16" fmla="*/ 96 w 664"/>
                  <a:gd name="T17" fmla="*/ 761 h 1162"/>
                  <a:gd name="T18" fmla="*/ 163 w 664"/>
                  <a:gd name="T19" fmla="*/ 713 h 1162"/>
                  <a:gd name="T20" fmla="*/ 208 w 664"/>
                  <a:gd name="T21" fmla="*/ 657 h 1162"/>
                  <a:gd name="T22" fmla="*/ 242 w 664"/>
                  <a:gd name="T23" fmla="*/ 609 h 1162"/>
                  <a:gd name="T24" fmla="*/ 271 w 664"/>
                  <a:gd name="T25" fmla="*/ 576 h 1162"/>
                  <a:gd name="T26" fmla="*/ 275 w 664"/>
                  <a:gd name="T27" fmla="*/ 543 h 1162"/>
                  <a:gd name="T28" fmla="*/ 265 w 664"/>
                  <a:gd name="T29" fmla="*/ 509 h 1162"/>
                  <a:gd name="T30" fmla="*/ 231 w 664"/>
                  <a:gd name="T31" fmla="*/ 495 h 1162"/>
                  <a:gd name="T32" fmla="*/ 181 w 664"/>
                  <a:gd name="T33" fmla="*/ 404 h 1162"/>
                  <a:gd name="T34" fmla="*/ 186 w 664"/>
                  <a:gd name="T35" fmla="*/ 328 h 1162"/>
                  <a:gd name="T36" fmla="*/ 163 w 664"/>
                  <a:gd name="T37" fmla="*/ 253 h 1162"/>
                  <a:gd name="T38" fmla="*/ 123 w 664"/>
                  <a:gd name="T39" fmla="*/ 204 h 1162"/>
                  <a:gd name="T40" fmla="*/ 46 w 664"/>
                  <a:gd name="T41" fmla="*/ 167 h 1162"/>
                  <a:gd name="T42" fmla="*/ 17 w 664"/>
                  <a:gd name="T43" fmla="*/ 128 h 1162"/>
                  <a:gd name="T44" fmla="*/ 23 w 664"/>
                  <a:gd name="T45" fmla="*/ 100 h 1162"/>
                  <a:gd name="T46" fmla="*/ 73 w 664"/>
                  <a:gd name="T47" fmla="*/ 123 h 1162"/>
                  <a:gd name="T48" fmla="*/ 163 w 664"/>
                  <a:gd name="T49" fmla="*/ 142 h 1162"/>
                  <a:gd name="T50" fmla="*/ 198 w 664"/>
                  <a:gd name="T51" fmla="*/ 162 h 1162"/>
                  <a:gd name="T52" fmla="*/ 242 w 664"/>
                  <a:gd name="T53" fmla="*/ 128 h 1162"/>
                  <a:gd name="T54" fmla="*/ 271 w 664"/>
                  <a:gd name="T55" fmla="*/ 100 h 1162"/>
                  <a:gd name="T56" fmla="*/ 265 w 664"/>
                  <a:gd name="T57" fmla="*/ 47 h 1162"/>
                  <a:gd name="T58" fmla="*/ 310 w 664"/>
                  <a:gd name="T59" fmla="*/ 24 h 1162"/>
                  <a:gd name="T60" fmla="*/ 371 w 664"/>
                  <a:gd name="T61" fmla="*/ 33 h 1162"/>
                  <a:gd name="T62" fmla="*/ 371 w 664"/>
                  <a:gd name="T63" fmla="*/ 76 h 1162"/>
                  <a:gd name="T64" fmla="*/ 321 w 664"/>
                  <a:gd name="T65" fmla="*/ 119 h 1162"/>
                  <a:gd name="T66" fmla="*/ 377 w 664"/>
                  <a:gd name="T67" fmla="*/ 109 h 1162"/>
                  <a:gd name="T68" fmla="*/ 383 w 664"/>
                  <a:gd name="T69" fmla="*/ 38 h 1162"/>
                  <a:gd name="T70" fmla="*/ 417 w 664"/>
                  <a:gd name="T71" fmla="*/ 81 h 1162"/>
                  <a:gd name="T72" fmla="*/ 406 w 664"/>
                  <a:gd name="T73" fmla="*/ 148 h 1162"/>
                  <a:gd name="T74" fmla="*/ 449 w 664"/>
                  <a:gd name="T75" fmla="*/ 204 h 1162"/>
                  <a:gd name="T76" fmla="*/ 477 w 664"/>
                  <a:gd name="T77" fmla="*/ 257 h 1162"/>
                  <a:gd name="T78" fmla="*/ 482 w 664"/>
                  <a:gd name="T79" fmla="*/ 337 h 1162"/>
                  <a:gd name="T80" fmla="*/ 528 w 664"/>
                  <a:gd name="T81" fmla="*/ 452 h 1162"/>
                  <a:gd name="T82" fmla="*/ 544 w 664"/>
                  <a:gd name="T83" fmla="*/ 576 h 1162"/>
                  <a:gd name="T84" fmla="*/ 567 w 664"/>
                  <a:gd name="T85" fmla="*/ 666 h 1162"/>
                  <a:gd name="T86" fmla="*/ 634 w 664"/>
                  <a:gd name="T87" fmla="*/ 727 h 1162"/>
                  <a:gd name="T88" fmla="*/ 663 w 664"/>
                  <a:gd name="T89" fmla="*/ 776 h 1162"/>
                  <a:gd name="T90" fmla="*/ 630 w 664"/>
                  <a:gd name="T91" fmla="*/ 875 h 1162"/>
                  <a:gd name="T92" fmla="*/ 613 w 664"/>
                  <a:gd name="T93" fmla="*/ 928 h 1162"/>
                  <a:gd name="T94" fmla="*/ 578 w 664"/>
                  <a:gd name="T95" fmla="*/ 957 h 1162"/>
                  <a:gd name="T96" fmla="*/ 494 w 664"/>
                  <a:gd name="T97" fmla="*/ 1028 h 1162"/>
                  <a:gd name="T98" fmla="*/ 455 w 664"/>
                  <a:gd name="T99" fmla="*/ 1061 h 1162"/>
                  <a:gd name="T100" fmla="*/ 406 w 664"/>
                  <a:gd name="T101" fmla="*/ 1080 h 1162"/>
                  <a:gd name="T102" fmla="*/ 327 w 664"/>
                  <a:gd name="T103" fmla="*/ 1099 h 1162"/>
                  <a:gd name="T104" fmla="*/ 248 w 664"/>
                  <a:gd name="T105" fmla="*/ 1128 h 1162"/>
                  <a:gd name="T106" fmla="*/ 186 w 664"/>
                  <a:gd name="T107" fmla="*/ 1161 h 1162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664"/>
                  <a:gd name="T163" fmla="*/ 0 h 1162"/>
                  <a:gd name="T164" fmla="*/ 664 w 664"/>
                  <a:gd name="T165" fmla="*/ 1162 h 1162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664" h="1162">
                    <a:moveTo>
                      <a:pt x="186" y="1161"/>
                    </a:moveTo>
                    <a:lnTo>
                      <a:pt x="181" y="1123"/>
                    </a:lnTo>
                    <a:lnTo>
                      <a:pt x="158" y="1103"/>
                    </a:lnTo>
                    <a:lnTo>
                      <a:pt x="141" y="1094"/>
                    </a:lnTo>
                    <a:lnTo>
                      <a:pt x="113" y="1085"/>
                    </a:lnTo>
                    <a:lnTo>
                      <a:pt x="90" y="1085"/>
                    </a:lnTo>
                    <a:lnTo>
                      <a:pt x="79" y="1066"/>
                    </a:lnTo>
                    <a:lnTo>
                      <a:pt x="90" y="994"/>
                    </a:lnTo>
                    <a:lnTo>
                      <a:pt x="85" y="952"/>
                    </a:lnTo>
                    <a:lnTo>
                      <a:pt x="67" y="933"/>
                    </a:lnTo>
                    <a:lnTo>
                      <a:pt x="56" y="924"/>
                    </a:lnTo>
                    <a:lnTo>
                      <a:pt x="62" y="885"/>
                    </a:lnTo>
                    <a:lnTo>
                      <a:pt x="56" y="861"/>
                    </a:lnTo>
                    <a:lnTo>
                      <a:pt x="46" y="842"/>
                    </a:lnTo>
                    <a:lnTo>
                      <a:pt x="62" y="799"/>
                    </a:lnTo>
                    <a:lnTo>
                      <a:pt x="79" y="799"/>
                    </a:lnTo>
                    <a:lnTo>
                      <a:pt x="90" y="790"/>
                    </a:lnTo>
                    <a:lnTo>
                      <a:pt x="96" y="761"/>
                    </a:lnTo>
                    <a:lnTo>
                      <a:pt x="129" y="738"/>
                    </a:lnTo>
                    <a:lnTo>
                      <a:pt x="163" y="713"/>
                    </a:lnTo>
                    <a:lnTo>
                      <a:pt x="169" y="685"/>
                    </a:lnTo>
                    <a:lnTo>
                      <a:pt x="208" y="657"/>
                    </a:lnTo>
                    <a:lnTo>
                      <a:pt x="248" y="623"/>
                    </a:lnTo>
                    <a:lnTo>
                      <a:pt x="242" y="609"/>
                    </a:lnTo>
                    <a:lnTo>
                      <a:pt x="242" y="590"/>
                    </a:lnTo>
                    <a:lnTo>
                      <a:pt x="271" y="576"/>
                    </a:lnTo>
                    <a:lnTo>
                      <a:pt x="281" y="571"/>
                    </a:lnTo>
                    <a:lnTo>
                      <a:pt x="275" y="543"/>
                    </a:lnTo>
                    <a:lnTo>
                      <a:pt x="275" y="514"/>
                    </a:lnTo>
                    <a:lnTo>
                      <a:pt x="265" y="509"/>
                    </a:lnTo>
                    <a:lnTo>
                      <a:pt x="248" y="514"/>
                    </a:lnTo>
                    <a:lnTo>
                      <a:pt x="231" y="495"/>
                    </a:lnTo>
                    <a:lnTo>
                      <a:pt x="214" y="443"/>
                    </a:lnTo>
                    <a:lnTo>
                      <a:pt x="181" y="404"/>
                    </a:lnTo>
                    <a:lnTo>
                      <a:pt x="192" y="352"/>
                    </a:lnTo>
                    <a:lnTo>
                      <a:pt x="186" y="328"/>
                    </a:lnTo>
                    <a:lnTo>
                      <a:pt x="146" y="295"/>
                    </a:lnTo>
                    <a:lnTo>
                      <a:pt x="163" y="253"/>
                    </a:lnTo>
                    <a:lnTo>
                      <a:pt x="152" y="228"/>
                    </a:lnTo>
                    <a:lnTo>
                      <a:pt x="123" y="204"/>
                    </a:lnTo>
                    <a:lnTo>
                      <a:pt x="106" y="219"/>
                    </a:lnTo>
                    <a:lnTo>
                      <a:pt x="46" y="167"/>
                    </a:lnTo>
                    <a:lnTo>
                      <a:pt x="29" y="148"/>
                    </a:lnTo>
                    <a:lnTo>
                      <a:pt x="17" y="128"/>
                    </a:lnTo>
                    <a:lnTo>
                      <a:pt x="0" y="119"/>
                    </a:lnTo>
                    <a:lnTo>
                      <a:pt x="23" y="100"/>
                    </a:lnTo>
                    <a:lnTo>
                      <a:pt x="56" y="100"/>
                    </a:lnTo>
                    <a:lnTo>
                      <a:pt x="73" y="123"/>
                    </a:lnTo>
                    <a:lnTo>
                      <a:pt x="119" y="167"/>
                    </a:lnTo>
                    <a:lnTo>
                      <a:pt x="163" y="142"/>
                    </a:lnTo>
                    <a:lnTo>
                      <a:pt x="192" y="148"/>
                    </a:lnTo>
                    <a:lnTo>
                      <a:pt x="198" y="162"/>
                    </a:lnTo>
                    <a:lnTo>
                      <a:pt x="231" y="167"/>
                    </a:lnTo>
                    <a:lnTo>
                      <a:pt x="242" y="128"/>
                    </a:lnTo>
                    <a:lnTo>
                      <a:pt x="259" y="114"/>
                    </a:lnTo>
                    <a:lnTo>
                      <a:pt x="271" y="100"/>
                    </a:lnTo>
                    <a:lnTo>
                      <a:pt x="271" y="86"/>
                    </a:lnTo>
                    <a:lnTo>
                      <a:pt x="265" y="47"/>
                    </a:lnTo>
                    <a:lnTo>
                      <a:pt x="293" y="24"/>
                    </a:lnTo>
                    <a:lnTo>
                      <a:pt x="310" y="24"/>
                    </a:lnTo>
                    <a:lnTo>
                      <a:pt x="338" y="0"/>
                    </a:lnTo>
                    <a:lnTo>
                      <a:pt x="371" y="33"/>
                    </a:lnTo>
                    <a:lnTo>
                      <a:pt x="383" y="47"/>
                    </a:lnTo>
                    <a:lnTo>
                      <a:pt x="371" y="76"/>
                    </a:lnTo>
                    <a:lnTo>
                      <a:pt x="344" y="95"/>
                    </a:lnTo>
                    <a:lnTo>
                      <a:pt x="321" y="119"/>
                    </a:lnTo>
                    <a:lnTo>
                      <a:pt x="327" y="142"/>
                    </a:lnTo>
                    <a:lnTo>
                      <a:pt x="377" y="109"/>
                    </a:lnTo>
                    <a:lnTo>
                      <a:pt x="377" y="81"/>
                    </a:lnTo>
                    <a:lnTo>
                      <a:pt x="383" y="38"/>
                    </a:lnTo>
                    <a:lnTo>
                      <a:pt x="400" y="28"/>
                    </a:lnTo>
                    <a:lnTo>
                      <a:pt x="417" y="81"/>
                    </a:lnTo>
                    <a:lnTo>
                      <a:pt x="417" y="128"/>
                    </a:lnTo>
                    <a:lnTo>
                      <a:pt x="406" y="148"/>
                    </a:lnTo>
                    <a:lnTo>
                      <a:pt x="406" y="176"/>
                    </a:lnTo>
                    <a:lnTo>
                      <a:pt x="449" y="204"/>
                    </a:lnTo>
                    <a:lnTo>
                      <a:pt x="449" y="223"/>
                    </a:lnTo>
                    <a:lnTo>
                      <a:pt x="477" y="257"/>
                    </a:lnTo>
                    <a:lnTo>
                      <a:pt x="488" y="281"/>
                    </a:lnTo>
                    <a:lnTo>
                      <a:pt x="482" y="337"/>
                    </a:lnTo>
                    <a:lnTo>
                      <a:pt x="500" y="400"/>
                    </a:lnTo>
                    <a:lnTo>
                      <a:pt x="528" y="452"/>
                    </a:lnTo>
                    <a:lnTo>
                      <a:pt x="522" y="529"/>
                    </a:lnTo>
                    <a:lnTo>
                      <a:pt x="544" y="576"/>
                    </a:lnTo>
                    <a:lnTo>
                      <a:pt x="557" y="595"/>
                    </a:lnTo>
                    <a:lnTo>
                      <a:pt x="567" y="666"/>
                    </a:lnTo>
                    <a:lnTo>
                      <a:pt x="578" y="695"/>
                    </a:lnTo>
                    <a:lnTo>
                      <a:pt x="634" y="727"/>
                    </a:lnTo>
                    <a:lnTo>
                      <a:pt x="663" y="757"/>
                    </a:lnTo>
                    <a:lnTo>
                      <a:pt x="663" y="776"/>
                    </a:lnTo>
                    <a:lnTo>
                      <a:pt x="640" y="866"/>
                    </a:lnTo>
                    <a:lnTo>
                      <a:pt x="630" y="875"/>
                    </a:lnTo>
                    <a:lnTo>
                      <a:pt x="640" y="894"/>
                    </a:lnTo>
                    <a:lnTo>
                      <a:pt x="613" y="928"/>
                    </a:lnTo>
                    <a:lnTo>
                      <a:pt x="578" y="942"/>
                    </a:lnTo>
                    <a:lnTo>
                      <a:pt x="578" y="957"/>
                    </a:lnTo>
                    <a:lnTo>
                      <a:pt x="528" y="1013"/>
                    </a:lnTo>
                    <a:lnTo>
                      <a:pt x="494" y="1028"/>
                    </a:lnTo>
                    <a:lnTo>
                      <a:pt x="488" y="1061"/>
                    </a:lnTo>
                    <a:lnTo>
                      <a:pt x="455" y="1061"/>
                    </a:lnTo>
                    <a:lnTo>
                      <a:pt x="438" y="1071"/>
                    </a:lnTo>
                    <a:lnTo>
                      <a:pt x="406" y="1080"/>
                    </a:lnTo>
                    <a:lnTo>
                      <a:pt x="360" y="1075"/>
                    </a:lnTo>
                    <a:lnTo>
                      <a:pt x="327" y="1099"/>
                    </a:lnTo>
                    <a:lnTo>
                      <a:pt x="287" y="1119"/>
                    </a:lnTo>
                    <a:lnTo>
                      <a:pt x="248" y="1128"/>
                    </a:lnTo>
                    <a:lnTo>
                      <a:pt x="219" y="1147"/>
                    </a:lnTo>
                    <a:lnTo>
                      <a:pt x="186" y="1161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</p:grpSp>
        <p:grpSp>
          <p:nvGrpSpPr>
            <p:cNvPr id="16" name="Group 14"/>
            <p:cNvGrpSpPr>
              <a:grpSpLocks/>
            </p:cNvGrpSpPr>
            <p:nvPr/>
          </p:nvGrpSpPr>
          <p:grpSpPr bwMode="auto">
            <a:xfrm>
              <a:off x="1832" y="1834"/>
              <a:ext cx="428" cy="593"/>
              <a:chOff x="1832" y="1834"/>
              <a:chExt cx="428" cy="593"/>
            </a:xfrm>
            <a:grpFill/>
          </p:grpSpPr>
          <p:sp>
            <p:nvSpPr>
              <p:cNvPr id="17" name="Freeform 15"/>
              <p:cNvSpPr>
                <a:spLocks/>
              </p:cNvSpPr>
              <p:nvPr/>
            </p:nvSpPr>
            <p:spPr bwMode="auto">
              <a:xfrm>
                <a:off x="2070" y="1834"/>
                <a:ext cx="19" cy="31"/>
              </a:xfrm>
              <a:custGeom>
                <a:avLst/>
                <a:gdLst>
                  <a:gd name="T0" fmla="*/ 11 w 19"/>
                  <a:gd name="T1" fmla="*/ 3 h 31"/>
                  <a:gd name="T2" fmla="*/ 0 w 19"/>
                  <a:gd name="T3" fmla="*/ 0 h 31"/>
                  <a:gd name="T4" fmla="*/ 10 w 19"/>
                  <a:gd name="T5" fmla="*/ 30 h 31"/>
                  <a:gd name="T6" fmla="*/ 18 w 19"/>
                  <a:gd name="T7" fmla="*/ 23 h 31"/>
                  <a:gd name="T8" fmla="*/ 11 w 19"/>
                  <a:gd name="T9" fmla="*/ 3 h 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"/>
                  <a:gd name="T16" fmla="*/ 0 h 31"/>
                  <a:gd name="T17" fmla="*/ 19 w 19"/>
                  <a:gd name="T18" fmla="*/ 31 h 3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" h="31">
                    <a:moveTo>
                      <a:pt x="11" y="3"/>
                    </a:moveTo>
                    <a:lnTo>
                      <a:pt x="0" y="0"/>
                    </a:lnTo>
                    <a:lnTo>
                      <a:pt x="10" y="30"/>
                    </a:lnTo>
                    <a:lnTo>
                      <a:pt x="18" y="23"/>
                    </a:lnTo>
                    <a:lnTo>
                      <a:pt x="11" y="3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8" name="Freeform 16"/>
              <p:cNvSpPr>
                <a:spLocks/>
              </p:cNvSpPr>
              <p:nvPr/>
            </p:nvSpPr>
            <p:spPr bwMode="auto">
              <a:xfrm>
                <a:off x="2118" y="1942"/>
                <a:ext cx="20" cy="55"/>
              </a:xfrm>
              <a:custGeom>
                <a:avLst/>
                <a:gdLst>
                  <a:gd name="T0" fmla="*/ 19 w 20"/>
                  <a:gd name="T1" fmla="*/ 0 h 55"/>
                  <a:gd name="T2" fmla="*/ 0 w 20"/>
                  <a:gd name="T3" fmla="*/ 11 h 55"/>
                  <a:gd name="T4" fmla="*/ 0 w 20"/>
                  <a:gd name="T5" fmla="*/ 54 h 55"/>
                  <a:gd name="T6" fmla="*/ 10 w 20"/>
                  <a:gd name="T7" fmla="*/ 34 h 55"/>
                  <a:gd name="T8" fmla="*/ 13 w 20"/>
                  <a:gd name="T9" fmla="*/ 11 h 55"/>
                  <a:gd name="T10" fmla="*/ 6 w 20"/>
                  <a:gd name="T11" fmla="*/ 10 h 55"/>
                  <a:gd name="T12" fmla="*/ 19 w 20"/>
                  <a:gd name="T13" fmla="*/ 0 h 5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0"/>
                  <a:gd name="T22" fmla="*/ 0 h 55"/>
                  <a:gd name="T23" fmla="*/ 20 w 20"/>
                  <a:gd name="T24" fmla="*/ 55 h 5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0" h="55">
                    <a:moveTo>
                      <a:pt x="19" y="0"/>
                    </a:moveTo>
                    <a:lnTo>
                      <a:pt x="0" y="11"/>
                    </a:lnTo>
                    <a:lnTo>
                      <a:pt x="0" y="54"/>
                    </a:lnTo>
                    <a:lnTo>
                      <a:pt x="10" y="34"/>
                    </a:lnTo>
                    <a:lnTo>
                      <a:pt x="13" y="11"/>
                    </a:lnTo>
                    <a:lnTo>
                      <a:pt x="6" y="10"/>
                    </a:lnTo>
                    <a:lnTo>
                      <a:pt x="19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9" name="Freeform 17"/>
              <p:cNvSpPr>
                <a:spLocks/>
              </p:cNvSpPr>
              <p:nvPr/>
            </p:nvSpPr>
            <p:spPr bwMode="auto">
              <a:xfrm>
                <a:off x="2157" y="2023"/>
                <a:ext cx="33" cy="34"/>
              </a:xfrm>
              <a:custGeom>
                <a:avLst/>
                <a:gdLst>
                  <a:gd name="T0" fmla="*/ 7 w 33"/>
                  <a:gd name="T1" fmla="*/ 0 h 34"/>
                  <a:gd name="T2" fmla="*/ 0 w 33"/>
                  <a:gd name="T3" fmla="*/ 9 h 34"/>
                  <a:gd name="T4" fmla="*/ 10 w 33"/>
                  <a:gd name="T5" fmla="*/ 33 h 34"/>
                  <a:gd name="T6" fmla="*/ 29 w 33"/>
                  <a:gd name="T7" fmla="*/ 25 h 34"/>
                  <a:gd name="T8" fmla="*/ 32 w 33"/>
                  <a:gd name="T9" fmla="*/ 14 h 34"/>
                  <a:gd name="T10" fmla="*/ 7 w 33"/>
                  <a:gd name="T11" fmla="*/ 0 h 3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3"/>
                  <a:gd name="T19" fmla="*/ 0 h 34"/>
                  <a:gd name="T20" fmla="*/ 33 w 33"/>
                  <a:gd name="T21" fmla="*/ 34 h 3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3" h="34">
                    <a:moveTo>
                      <a:pt x="7" y="0"/>
                    </a:moveTo>
                    <a:lnTo>
                      <a:pt x="0" y="9"/>
                    </a:lnTo>
                    <a:lnTo>
                      <a:pt x="10" y="33"/>
                    </a:lnTo>
                    <a:lnTo>
                      <a:pt x="29" y="25"/>
                    </a:lnTo>
                    <a:lnTo>
                      <a:pt x="32" y="14"/>
                    </a:lnTo>
                    <a:lnTo>
                      <a:pt x="7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0" name="Freeform 18"/>
              <p:cNvSpPr>
                <a:spLocks/>
              </p:cNvSpPr>
              <p:nvPr/>
            </p:nvSpPr>
            <p:spPr bwMode="auto">
              <a:xfrm>
                <a:off x="2000" y="2017"/>
                <a:ext cx="61" cy="51"/>
              </a:xfrm>
              <a:custGeom>
                <a:avLst/>
                <a:gdLst>
                  <a:gd name="T0" fmla="*/ 60 w 61"/>
                  <a:gd name="T1" fmla="*/ 22 h 51"/>
                  <a:gd name="T2" fmla="*/ 48 w 61"/>
                  <a:gd name="T3" fmla="*/ 22 h 51"/>
                  <a:gd name="T4" fmla="*/ 32 w 61"/>
                  <a:gd name="T5" fmla="*/ 0 h 51"/>
                  <a:gd name="T6" fmla="*/ 20 w 61"/>
                  <a:gd name="T7" fmla="*/ 14 h 51"/>
                  <a:gd name="T8" fmla="*/ 3 w 61"/>
                  <a:gd name="T9" fmla="*/ 9 h 51"/>
                  <a:gd name="T10" fmla="*/ 0 w 61"/>
                  <a:gd name="T11" fmla="*/ 22 h 51"/>
                  <a:gd name="T12" fmla="*/ 9 w 61"/>
                  <a:gd name="T13" fmla="*/ 31 h 51"/>
                  <a:gd name="T14" fmla="*/ 9 w 61"/>
                  <a:gd name="T15" fmla="*/ 41 h 51"/>
                  <a:gd name="T16" fmla="*/ 20 w 61"/>
                  <a:gd name="T17" fmla="*/ 50 h 51"/>
                  <a:gd name="T18" fmla="*/ 32 w 61"/>
                  <a:gd name="T19" fmla="*/ 42 h 51"/>
                  <a:gd name="T20" fmla="*/ 53 w 61"/>
                  <a:gd name="T21" fmla="*/ 47 h 51"/>
                  <a:gd name="T22" fmla="*/ 60 w 61"/>
                  <a:gd name="T23" fmla="*/ 22 h 5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1"/>
                  <a:gd name="T37" fmla="*/ 0 h 51"/>
                  <a:gd name="T38" fmla="*/ 61 w 61"/>
                  <a:gd name="T39" fmla="*/ 51 h 5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1" h="51">
                    <a:moveTo>
                      <a:pt x="60" y="22"/>
                    </a:moveTo>
                    <a:lnTo>
                      <a:pt x="48" y="22"/>
                    </a:lnTo>
                    <a:lnTo>
                      <a:pt x="32" y="0"/>
                    </a:lnTo>
                    <a:lnTo>
                      <a:pt x="20" y="14"/>
                    </a:lnTo>
                    <a:lnTo>
                      <a:pt x="3" y="9"/>
                    </a:lnTo>
                    <a:lnTo>
                      <a:pt x="0" y="22"/>
                    </a:lnTo>
                    <a:lnTo>
                      <a:pt x="9" y="31"/>
                    </a:lnTo>
                    <a:lnTo>
                      <a:pt x="9" y="41"/>
                    </a:lnTo>
                    <a:lnTo>
                      <a:pt x="20" y="50"/>
                    </a:lnTo>
                    <a:lnTo>
                      <a:pt x="32" y="42"/>
                    </a:lnTo>
                    <a:lnTo>
                      <a:pt x="53" y="47"/>
                    </a:lnTo>
                    <a:lnTo>
                      <a:pt x="60" y="22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1" name="Freeform 19"/>
              <p:cNvSpPr>
                <a:spLocks/>
              </p:cNvSpPr>
              <p:nvPr/>
            </p:nvSpPr>
            <p:spPr bwMode="auto">
              <a:xfrm>
                <a:off x="2143" y="2144"/>
                <a:ext cx="92" cy="53"/>
              </a:xfrm>
              <a:custGeom>
                <a:avLst/>
                <a:gdLst>
                  <a:gd name="T0" fmla="*/ 11 w 92"/>
                  <a:gd name="T1" fmla="*/ 0 h 53"/>
                  <a:gd name="T2" fmla="*/ 0 w 92"/>
                  <a:gd name="T3" fmla="*/ 5 h 53"/>
                  <a:gd name="T4" fmla="*/ 33 w 92"/>
                  <a:gd name="T5" fmla="*/ 31 h 53"/>
                  <a:gd name="T6" fmla="*/ 44 w 92"/>
                  <a:gd name="T7" fmla="*/ 31 h 53"/>
                  <a:gd name="T8" fmla="*/ 80 w 92"/>
                  <a:gd name="T9" fmla="*/ 52 h 53"/>
                  <a:gd name="T10" fmla="*/ 91 w 92"/>
                  <a:gd name="T11" fmla="*/ 43 h 53"/>
                  <a:gd name="T12" fmla="*/ 82 w 92"/>
                  <a:gd name="T13" fmla="*/ 21 h 53"/>
                  <a:gd name="T14" fmla="*/ 80 w 92"/>
                  <a:gd name="T15" fmla="*/ 9 h 53"/>
                  <a:gd name="T16" fmla="*/ 53 w 92"/>
                  <a:gd name="T17" fmla="*/ 9 h 53"/>
                  <a:gd name="T18" fmla="*/ 33 w 92"/>
                  <a:gd name="T19" fmla="*/ 0 h 53"/>
                  <a:gd name="T20" fmla="*/ 11 w 92"/>
                  <a:gd name="T21" fmla="*/ 0 h 5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92"/>
                  <a:gd name="T34" fmla="*/ 0 h 53"/>
                  <a:gd name="T35" fmla="*/ 92 w 92"/>
                  <a:gd name="T36" fmla="*/ 53 h 5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92" h="53">
                    <a:moveTo>
                      <a:pt x="11" y="0"/>
                    </a:moveTo>
                    <a:lnTo>
                      <a:pt x="0" y="5"/>
                    </a:lnTo>
                    <a:lnTo>
                      <a:pt x="33" y="31"/>
                    </a:lnTo>
                    <a:lnTo>
                      <a:pt x="44" y="31"/>
                    </a:lnTo>
                    <a:lnTo>
                      <a:pt x="80" y="52"/>
                    </a:lnTo>
                    <a:lnTo>
                      <a:pt x="91" y="43"/>
                    </a:lnTo>
                    <a:lnTo>
                      <a:pt x="82" y="21"/>
                    </a:lnTo>
                    <a:lnTo>
                      <a:pt x="80" y="9"/>
                    </a:lnTo>
                    <a:lnTo>
                      <a:pt x="53" y="9"/>
                    </a:lnTo>
                    <a:lnTo>
                      <a:pt x="33" y="0"/>
                    </a:lnTo>
                    <a:lnTo>
                      <a:pt x="11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2" name="Freeform 20"/>
              <p:cNvSpPr>
                <a:spLocks/>
              </p:cNvSpPr>
              <p:nvPr/>
            </p:nvSpPr>
            <p:spPr bwMode="auto">
              <a:xfrm>
                <a:off x="1959" y="2171"/>
                <a:ext cx="58" cy="77"/>
              </a:xfrm>
              <a:custGeom>
                <a:avLst/>
                <a:gdLst>
                  <a:gd name="T0" fmla="*/ 51 w 58"/>
                  <a:gd name="T1" fmla="*/ 0 h 77"/>
                  <a:gd name="T2" fmla="*/ 57 w 58"/>
                  <a:gd name="T3" fmla="*/ 14 h 77"/>
                  <a:gd name="T4" fmla="*/ 29 w 58"/>
                  <a:gd name="T5" fmla="*/ 50 h 77"/>
                  <a:gd name="T6" fmla="*/ 31 w 58"/>
                  <a:gd name="T7" fmla="*/ 62 h 77"/>
                  <a:gd name="T8" fmla="*/ 14 w 58"/>
                  <a:gd name="T9" fmla="*/ 76 h 77"/>
                  <a:gd name="T10" fmla="*/ 0 w 58"/>
                  <a:gd name="T11" fmla="*/ 64 h 77"/>
                  <a:gd name="T12" fmla="*/ 6 w 58"/>
                  <a:gd name="T13" fmla="*/ 54 h 77"/>
                  <a:gd name="T14" fmla="*/ 9 w 58"/>
                  <a:gd name="T15" fmla="*/ 31 h 77"/>
                  <a:gd name="T16" fmla="*/ 23 w 58"/>
                  <a:gd name="T17" fmla="*/ 17 h 77"/>
                  <a:gd name="T18" fmla="*/ 6 w 58"/>
                  <a:gd name="T19" fmla="*/ 5 h 77"/>
                  <a:gd name="T20" fmla="*/ 17 w 58"/>
                  <a:gd name="T21" fmla="*/ 0 h 77"/>
                  <a:gd name="T22" fmla="*/ 34 w 58"/>
                  <a:gd name="T23" fmla="*/ 8 h 77"/>
                  <a:gd name="T24" fmla="*/ 51 w 58"/>
                  <a:gd name="T25" fmla="*/ 0 h 7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8"/>
                  <a:gd name="T40" fmla="*/ 0 h 77"/>
                  <a:gd name="T41" fmla="*/ 58 w 58"/>
                  <a:gd name="T42" fmla="*/ 77 h 7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8" h="77">
                    <a:moveTo>
                      <a:pt x="51" y="0"/>
                    </a:moveTo>
                    <a:lnTo>
                      <a:pt x="57" y="14"/>
                    </a:lnTo>
                    <a:lnTo>
                      <a:pt x="29" y="50"/>
                    </a:lnTo>
                    <a:lnTo>
                      <a:pt x="31" y="62"/>
                    </a:lnTo>
                    <a:lnTo>
                      <a:pt x="14" y="76"/>
                    </a:lnTo>
                    <a:lnTo>
                      <a:pt x="0" y="64"/>
                    </a:lnTo>
                    <a:lnTo>
                      <a:pt x="6" y="54"/>
                    </a:lnTo>
                    <a:lnTo>
                      <a:pt x="9" y="31"/>
                    </a:lnTo>
                    <a:lnTo>
                      <a:pt x="23" y="17"/>
                    </a:lnTo>
                    <a:lnTo>
                      <a:pt x="6" y="5"/>
                    </a:lnTo>
                    <a:lnTo>
                      <a:pt x="17" y="0"/>
                    </a:lnTo>
                    <a:lnTo>
                      <a:pt x="34" y="8"/>
                    </a:lnTo>
                    <a:lnTo>
                      <a:pt x="51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3" name="Freeform 21"/>
              <p:cNvSpPr>
                <a:spLocks/>
              </p:cNvSpPr>
              <p:nvPr/>
            </p:nvSpPr>
            <p:spPr bwMode="auto">
              <a:xfrm>
                <a:off x="1987" y="2222"/>
                <a:ext cx="50" cy="73"/>
              </a:xfrm>
              <a:custGeom>
                <a:avLst/>
                <a:gdLst>
                  <a:gd name="T0" fmla="*/ 43 w 50"/>
                  <a:gd name="T1" fmla="*/ 0 h 73"/>
                  <a:gd name="T2" fmla="*/ 32 w 50"/>
                  <a:gd name="T3" fmla="*/ 0 h 73"/>
                  <a:gd name="T4" fmla="*/ 32 w 50"/>
                  <a:gd name="T5" fmla="*/ 5 h 73"/>
                  <a:gd name="T6" fmla="*/ 32 w 50"/>
                  <a:gd name="T7" fmla="*/ 9 h 73"/>
                  <a:gd name="T8" fmla="*/ 32 w 50"/>
                  <a:gd name="T9" fmla="*/ 14 h 73"/>
                  <a:gd name="T10" fmla="*/ 23 w 50"/>
                  <a:gd name="T11" fmla="*/ 27 h 73"/>
                  <a:gd name="T12" fmla="*/ 9 w 50"/>
                  <a:gd name="T13" fmla="*/ 39 h 73"/>
                  <a:gd name="T14" fmla="*/ 12 w 50"/>
                  <a:gd name="T15" fmla="*/ 48 h 73"/>
                  <a:gd name="T16" fmla="*/ 0 w 50"/>
                  <a:gd name="T17" fmla="*/ 63 h 73"/>
                  <a:gd name="T18" fmla="*/ 12 w 50"/>
                  <a:gd name="T19" fmla="*/ 72 h 73"/>
                  <a:gd name="T20" fmla="*/ 43 w 50"/>
                  <a:gd name="T21" fmla="*/ 33 h 73"/>
                  <a:gd name="T22" fmla="*/ 43 w 50"/>
                  <a:gd name="T23" fmla="*/ 24 h 73"/>
                  <a:gd name="T24" fmla="*/ 49 w 50"/>
                  <a:gd name="T25" fmla="*/ 14 h 73"/>
                  <a:gd name="T26" fmla="*/ 43 w 50"/>
                  <a:gd name="T27" fmla="*/ 0 h 7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50"/>
                  <a:gd name="T43" fmla="*/ 0 h 73"/>
                  <a:gd name="T44" fmla="*/ 50 w 50"/>
                  <a:gd name="T45" fmla="*/ 73 h 73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50" h="73">
                    <a:moveTo>
                      <a:pt x="43" y="0"/>
                    </a:moveTo>
                    <a:lnTo>
                      <a:pt x="32" y="0"/>
                    </a:lnTo>
                    <a:lnTo>
                      <a:pt x="32" y="5"/>
                    </a:lnTo>
                    <a:lnTo>
                      <a:pt x="32" y="9"/>
                    </a:lnTo>
                    <a:lnTo>
                      <a:pt x="32" y="14"/>
                    </a:lnTo>
                    <a:lnTo>
                      <a:pt x="23" y="27"/>
                    </a:lnTo>
                    <a:lnTo>
                      <a:pt x="9" y="39"/>
                    </a:lnTo>
                    <a:lnTo>
                      <a:pt x="12" y="48"/>
                    </a:lnTo>
                    <a:lnTo>
                      <a:pt x="0" y="63"/>
                    </a:lnTo>
                    <a:lnTo>
                      <a:pt x="12" y="72"/>
                    </a:lnTo>
                    <a:lnTo>
                      <a:pt x="43" y="33"/>
                    </a:lnTo>
                    <a:lnTo>
                      <a:pt x="43" y="24"/>
                    </a:lnTo>
                    <a:lnTo>
                      <a:pt x="49" y="14"/>
                    </a:lnTo>
                    <a:lnTo>
                      <a:pt x="43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4" name="Freeform 22"/>
              <p:cNvSpPr>
                <a:spLocks/>
              </p:cNvSpPr>
              <p:nvPr/>
            </p:nvSpPr>
            <p:spPr bwMode="auto">
              <a:xfrm>
                <a:off x="1832" y="2308"/>
                <a:ext cx="65" cy="108"/>
              </a:xfrm>
              <a:custGeom>
                <a:avLst/>
                <a:gdLst>
                  <a:gd name="T0" fmla="*/ 42 w 65"/>
                  <a:gd name="T1" fmla="*/ 3 h 108"/>
                  <a:gd name="T2" fmla="*/ 36 w 65"/>
                  <a:gd name="T3" fmla="*/ 5 h 108"/>
                  <a:gd name="T4" fmla="*/ 25 w 65"/>
                  <a:gd name="T5" fmla="*/ 0 h 108"/>
                  <a:gd name="T6" fmla="*/ 6 w 65"/>
                  <a:gd name="T7" fmla="*/ 3 h 108"/>
                  <a:gd name="T8" fmla="*/ 6 w 65"/>
                  <a:gd name="T9" fmla="*/ 27 h 108"/>
                  <a:gd name="T10" fmla="*/ 16 w 65"/>
                  <a:gd name="T11" fmla="*/ 30 h 108"/>
                  <a:gd name="T12" fmla="*/ 16 w 65"/>
                  <a:gd name="T13" fmla="*/ 20 h 108"/>
                  <a:gd name="T14" fmla="*/ 33 w 65"/>
                  <a:gd name="T15" fmla="*/ 38 h 108"/>
                  <a:gd name="T16" fmla="*/ 28 w 65"/>
                  <a:gd name="T17" fmla="*/ 53 h 108"/>
                  <a:gd name="T18" fmla="*/ 15 w 65"/>
                  <a:gd name="T19" fmla="*/ 62 h 108"/>
                  <a:gd name="T20" fmla="*/ 9 w 65"/>
                  <a:gd name="T21" fmla="*/ 84 h 108"/>
                  <a:gd name="T22" fmla="*/ 0 w 65"/>
                  <a:gd name="T23" fmla="*/ 95 h 108"/>
                  <a:gd name="T24" fmla="*/ 12 w 65"/>
                  <a:gd name="T25" fmla="*/ 107 h 108"/>
                  <a:gd name="T26" fmla="*/ 45 w 65"/>
                  <a:gd name="T27" fmla="*/ 87 h 108"/>
                  <a:gd name="T28" fmla="*/ 33 w 65"/>
                  <a:gd name="T29" fmla="*/ 72 h 108"/>
                  <a:gd name="T30" fmla="*/ 42 w 65"/>
                  <a:gd name="T31" fmla="*/ 47 h 108"/>
                  <a:gd name="T32" fmla="*/ 61 w 65"/>
                  <a:gd name="T33" fmla="*/ 35 h 108"/>
                  <a:gd name="T34" fmla="*/ 64 w 65"/>
                  <a:gd name="T35" fmla="*/ 18 h 108"/>
                  <a:gd name="T36" fmla="*/ 42 w 65"/>
                  <a:gd name="T37" fmla="*/ 3 h 10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65"/>
                  <a:gd name="T58" fmla="*/ 0 h 108"/>
                  <a:gd name="T59" fmla="*/ 65 w 65"/>
                  <a:gd name="T60" fmla="*/ 108 h 108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65" h="108">
                    <a:moveTo>
                      <a:pt x="42" y="3"/>
                    </a:moveTo>
                    <a:lnTo>
                      <a:pt x="36" y="5"/>
                    </a:lnTo>
                    <a:lnTo>
                      <a:pt x="25" y="0"/>
                    </a:lnTo>
                    <a:lnTo>
                      <a:pt x="6" y="3"/>
                    </a:lnTo>
                    <a:lnTo>
                      <a:pt x="6" y="27"/>
                    </a:lnTo>
                    <a:lnTo>
                      <a:pt x="16" y="30"/>
                    </a:lnTo>
                    <a:lnTo>
                      <a:pt x="16" y="20"/>
                    </a:lnTo>
                    <a:lnTo>
                      <a:pt x="33" y="38"/>
                    </a:lnTo>
                    <a:lnTo>
                      <a:pt x="28" y="53"/>
                    </a:lnTo>
                    <a:lnTo>
                      <a:pt x="15" y="62"/>
                    </a:lnTo>
                    <a:lnTo>
                      <a:pt x="9" y="84"/>
                    </a:lnTo>
                    <a:lnTo>
                      <a:pt x="0" y="95"/>
                    </a:lnTo>
                    <a:lnTo>
                      <a:pt x="12" y="107"/>
                    </a:lnTo>
                    <a:lnTo>
                      <a:pt x="45" y="87"/>
                    </a:lnTo>
                    <a:lnTo>
                      <a:pt x="33" y="72"/>
                    </a:lnTo>
                    <a:lnTo>
                      <a:pt x="42" y="47"/>
                    </a:lnTo>
                    <a:lnTo>
                      <a:pt x="61" y="35"/>
                    </a:lnTo>
                    <a:lnTo>
                      <a:pt x="64" y="18"/>
                    </a:lnTo>
                    <a:lnTo>
                      <a:pt x="42" y="3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5" name="Freeform 23"/>
              <p:cNvSpPr>
                <a:spLocks/>
              </p:cNvSpPr>
              <p:nvPr/>
            </p:nvSpPr>
            <p:spPr bwMode="auto">
              <a:xfrm>
                <a:off x="1872" y="2364"/>
                <a:ext cx="42" cy="63"/>
              </a:xfrm>
              <a:custGeom>
                <a:avLst/>
                <a:gdLst>
                  <a:gd name="T0" fmla="*/ 26 w 42"/>
                  <a:gd name="T1" fmla="*/ 0 h 63"/>
                  <a:gd name="T2" fmla="*/ 41 w 42"/>
                  <a:gd name="T3" fmla="*/ 15 h 63"/>
                  <a:gd name="T4" fmla="*/ 32 w 42"/>
                  <a:gd name="T5" fmla="*/ 30 h 63"/>
                  <a:gd name="T6" fmla="*/ 29 w 42"/>
                  <a:gd name="T7" fmla="*/ 45 h 63"/>
                  <a:gd name="T8" fmla="*/ 9 w 42"/>
                  <a:gd name="T9" fmla="*/ 62 h 63"/>
                  <a:gd name="T10" fmla="*/ 0 w 42"/>
                  <a:gd name="T11" fmla="*/ 50 h 63"/>
                  <a:gd name="T12" fmla="*/ 9 w 42"/>
                  <a:gd name="T13" fmla="*/ 28 h 63"/>
                  <a:gd name="T14" fmla="*/ 26 w 42"/>
                  <a:gd name="T15" fmla="*/ 0 h 6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2"/>
                  <a:gd name="T25" fmla="*/ 0 h 63"/>
                  <a:gd name="T26" fmla="*/ 42 w 42"/>
                  <a:gd name="T27" fmla="*/ 63 h 6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2" h="63">
                    <a:moveTo>
                      <a:pt x="26" y="0"/>
                    </a:moveTo>
                    <a:lnTo>
                      <a:pt x="41" y="15"/>
                    </a:lnTo>
                    <a:lnTo>
                      <a:pt x="32" y="30"/>
                    </a:lnTo>
                    <a:lnTo>
                      <a:pt x="29" y="45"/>
                    </a:lnTo>
                    <a:lnTo>
                      <a:pt x="9" y="62"/>
                    </a:lnTo>
                    <a:lnTo>
                      <a:pt x="0" y="50"/>
                    </a:lnTo>
                    <a:lnTo>
                      <a:pt x="9" y="28"/>
                    </a:lnTo>
                    <a:lnTo>
                      <a:pt x="26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6" name="Freeform 24"/>
              <p:cNvSpPr>
                <a:spLocks/>
              </p:cNvSpPr>
              <p:nvPr/>
            </p:nvSpPr>
            <p:spPr bwMode="auto">
              <a:xfrm>
                <a:off x="1943" y="2308"/>
                <a:ext cx="45" cy="91"/>
              </a:xfrm>
              <a:custGeom>
                <a:avLst/>
                <a:gdLst>
                  <a:gd name="T0" fmla="*/ 20 w 45"/>
                  <a:gd name="T1" fmla="*/ 0 h 91"/>
                  <a:gd name="T2" fmla="*/ 41 w 45"/>
                  <a:gd name="T3" fmla="*/ 17 h 91"/>
                  <a:gd name="T4" fmla="*/ 38 w 45"/>
                  <a:gd name="T5" fmla="*/ 28 h 91"/>
                  <a:gd name="T6" fmla="*/ 30 w 45"/>
                  <a:gd name="T7" fmla="*/ 37 h 91"/>
                  <a:gd name="T8" fmla="*/ 41 w 45"/>
                  <a:gd name="T9" fmla="*/ 62 h 91"/>
                  <a:gd name="T10" fmla="*/ 44 w 45"/>
                  <a:gd name="T11" fmla="*/ 73 h 91"/>
                  <a:gd name="T12" fmla="*/ 33 w 45"/>
                  <a:gd name="T13" fmla="*/ 87 h 91"/>
                  <a:gd name="T14" fmla="*/ 14 w 45"/>
                  <a:gd name="T15" fmla="*/ 90 h 91"/>
                  <a:gd name="T16" fmla="*/ 0 w 45"/>
                  <a:gd name="T17" fmla="*/ 71 h 91"/>
                  <a:gd name="T18" fmla="*/ 9 w 45"/>
                  <a:gd name="T19" fmla="*/ 54 h 91"/>
                  <a:gd name="T20" fmla="*/ 20 w 45"/>
                  <a:gd name="T21" fmla="*/ 37 h 91"/>
                  <a:gd name="T22" fmla="*/ 20 w 45"/>
                  <a:gd name="T23" fmla="*/ 19 h 91"/>
                  <a:gd name="T24" fmla="*/ 20 w 45"/>
                  <a:gd name="T25" fmla="*/ 0 h 9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5"/>
                  <a:gd name="T40" fmla="*/ 0 h 91"/>
                  <a:gd name="T41" fmla="*/ 45 w 45"/>
                  <a:gd name="T42" fmla="*/ 91 h 9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5" h="91">
                    <a:moveTo>
                      <a:pt x="20" y="0"/>
                    </a:moveTo>
                    <a:lnTo>
                      <a:pt x="41" y="17"/>
                    </a:lnTo>
                    <a:lnTo>
                      <a:pt x="38" y="28"/>
                    </a:lnTo>
                    <a:lnTo>
                      <a:pt x="30" y="37"/>
                    </a:lnTo>
                    <a:lnTo>
                      <a:pt x="41" y="62"/>
                    </a:lnTo>
                    <a:lnTo>
                      <a:pt x="44" y="73"/>
                    </a:lnTo>
                    <a:lnTo>
                      <a:pt x="33" y="87"/>
                    </a:lnTo>
                    <a:lnTo>
                      <a:pt x="14" y="90"/>
                    </a:lnTo>
                    <a:lnTo>
                      <a:pt x="0" y="71"/>
                    </a:lnTo>
                    <a:lnTo>
                      <a:pt x="9" y="54"/>
                    </a:lnTo>
                    <a:lnTo>
                      <a:pt x="20" y="37"/>
                    </a:lnTo>
                    <a:lnTo>
                      <a:pt x="20" y="19"/>
                    </a:lnTo>
                    <a:lnTo>
                      <a:pt x="20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7" name="Freeform 25"/>
              <p:cNvSpPr>
                <a:spLocks/>
              </p:cNvSpPr>
              <p:nvPr/>
            </p:nvSpPr>
            <p:spPr bwMode="auto">
              <a:xfrm>
                <a:off x="2030" y="2168"/>
                <a:ext cx="230" cy="259"/>
              </a:xfrm>
              <a:custGeom>
                <a:avLst/>
                <a:gdLst>
                  <a:gd name="T0" fmla="*/ 65 w 230"/>
                  <a:gd name="T1" fmla="*/ 3 h 259"/>
                  <a:gd name="T2" fmla="*/ 41 w 230"/>
                  <a:gd name="T3" fmla="*/ 25 h 259"/>
                  <a:gd name="T4" fmla="*/ 29 w 230"/>
                  <a:gd name="T5" fmla="*/ 9 h 259"/>
                  <a:gd name="T6" fmla="*/ 27 w 230"/>
                  <a:gd name="T7" fmla="*/ 0 h 259"/>
                  <a:gd name="T8" fmla="*/ 9 w 230"/>
                  <a:gd name="T9" fmla="*/ 3 h 259"/>
                  <a:gd name="T10" fmla="*/ 0 w 230"/>
                  <a:gd name="T11" fmla="*/ 19 h 259"/>
                  <a:gd name="T12" fmla="*/ 17 w 230"/>
                  <a:gd name="T13" fmla="*/ 40 h 259"/>
                  <a:gd name="T14" fmla="*/ 20 w 230"/>
                  <a:gd name="T15" fmla="*/ 65 h 259"/>
                  <a:gd name="T16" fmla="*/ 41 w 230"/>
                  <a:gd name="T17" fmla="*/ 95 h 259"/>
                  <a:gd name="T18" fmla="*/ 61 w 230"/>
                  <a:gd name="T19" fmla="*/ 110 h 259"/>
                  <a:gd name="T20" fmla="*/ 58 w 230"/>
                  <a:gd name="T21" fmla="*/ 121 h 259"/>
                  <a:gd name="T22" fmla="*/ 61 w 230"/>
                  <a:gd name="T23" fmla="*/ 129 h 259"/>
                  <a:gd name="T24" fmla="*/ 61 w 230"/>
                  <a:gd name="T25" fmla="*/ 141 h 259"/>
                  <a:gd name="T26" fmla="*/ 88 w 230"/>
                  <a:gd name="T27" fmla="*/ 141 h 259"/>
                  <a:gd name="T28" fmla="*/ 111 w 230"/>
                  <a:gd name="T29" fmla="*/ 165 h 259"/>
                  <a:gd name="T30" fmla="*/ 108 w 230"/>
                  <a:gd name="T31" fmla="*/ 169 h 259"/>
                  <a:gd name="T32" fmla="*/ 100 w 230"/>
                  <a:gd name="T33" fmla="*/ 186 h 259"/>
                  <a:gd name="T34" fmla="*/ 85 w 230"/>
                  <a:gd name="T35" fmla="*/ 184 h 259"/>
                  <a:gd name="T36" fmla="*/ 65 w 230"/>
                  <a:gd name="T37" fmla="*/ 182 h 259"/>
                  <a:gd name="T38" fmla="*/ 52 w 230"/>
                  <a:gd name="T39" fmla="*/ 191 h 259"/>
                  <a:gd name="T40" fmla="*/ 58 w 230"/>
                  <a:gd name="T41" fmla="*/ 210 h 259"/>
                  <a:gd name="T42" fmla="*/ 71 w 230"/>
                  <a:gd name="T43" fmla="*/ 236 h 259"/>
                  <a:gd name="T44" fmla="*/ 108 w 230"/>
                  <a:gd name="T45" fmla="*/ 258 h 259"/>
                  <a:gd name="T46" fmla="*/ 140 w 230"/>
                  <a:gd name="T47" fmla="*/ 239 h 259"/>
                  <a:gd name="T48" fmla="*/ 136 w 230"/>
                  <a:gd name="T49" fmla="*/ 219 h 259"/>
                  <a:gd name="T50" fmla="*/ 133 w 230"/>
                  <a:gd name="T51" fmla="*/ 205 h 259"/>
                  <a:gd name="T52" fmla="*/ 136 w 230"/>
                  <a:gd name="T53" fmla="*/ 188 h 259"/>
                  <a:gd name="T54" fmla="*/ 150 w 230"/>
                  <a:gd name="T55" fmla="*/ 191 h 259"/>
                  <a:gd name="T56" fmla="*/ 162 w 230"/>
                  <a:gd name="T57" fmla="*/ 177 h 259"/>
                  <a:gd name="T58" fmla="*/ 179 w 230"/>
                  <a:gd name="T59" fmla="*/ 174 h 259"/>
                  <a:gd name="T60" fmla="*/ 196 w 230"/>
                  <a:gd name="T61" fmla="*/ 155 h 259"/>
                  <a:gd name="T62" fmla="*/ 173 w 230"/>
                  <a:gd name="T63" fmla="*/ 137 h 259"/>
                  <a:gd name="T64" fmla="*/ 156 w 230"/>
                  <a:gd name="T65" fmla="*/ 151 h 259"/>
                  <a:gd name="T66" fmla="*/ 150 w 230"/>
                  <a:gd name="T67" fmla="*/ 155 h 259"/>
                  <a:gd name="T68" fmla="*/ 133 w 230"/>
                  <a:gd name="T69" fmla="*/ 138 h 259"/>
                  <a:gd name="T70" fmla="*/ 144 w 230"/>
                  <a:gd name="T71" fmla="*/ 126 h 259"/>
                  <a:gd name="T72" fmla="*/ 156 w 230"/>
                  <a:gd name="T73" fmla="*/ 137 h 259"/>
                  <a:gd name="T74" fmla="*/ 170 w 230"/>
                  <a:gd name="T75" fmla="*/ 121 h 259"/>
                  <a:gd name="T76" fmla="*/ 190 w 230"/>
                  <a:gd name="T77" fmla="*/ 120 h 259"/>
                  <a:gd name="T78" fmla="*/ 199 w 230"/>
                  <a:gd name="T79" fmla="*/ 141 h 259"/>
                  <a:gd name="T80" fmla="*/ 215 w 230"/>
                  <a:gd name="T81" fmla="*/ 146 h 259"/>
                  <a:gd name="T82" fmla="*/ 229 w 230"/>
                  <a:gd name="T83" fmla="*/ 132 h 259"/>
                  <a:gd name="T84" fmla="*/ 196 w 230"/>
                  <a:gd name="T85" fmla="*/ 101 h 259"/>
                  <a:gd name="T86" fmla="*/ 200 w 230"/>
                  <a:gd name="T87" fmla="*/ 89 h 259"/>
                  <a:gd name="T88" fmla="*/ 190 w 230"/>
                  <a:gd name="T89" fmla="*/ 86 h 259"/>
                  <a:gd name="T90" fmla="*/ 200 w 230"/>
                  <a:gd name="T91" fmla="*/ 65 h 259"/>
                  <a:gd name="T92" fmla="*/ 184 w 230"/>
                  <a:gd name="T93" fmla="*/ 67 h 259"/>
                  <a:gd name="T94" fmla="*/ 147 w 230"/>
                  <a:gd name="T95" fmla="*/ 79 h 259"/>
                  <a:gd name="T96" fmla="*/ 147 w 230"/>
                  <a:gd name="T97" fmla="*/ 104 h 259"/>
                  <a:gd name="T98" fmla="*/ 133 w 230"/>
                  <a:gd name="T99" fmla="*/ 98 h 259"/>
                  <a:gd name="T100" fmla="*/ 120 w 230"/>
                  <a:gd name="T101" fmla="*/ 107 h 259"/>
                  <a:gd name="T102" fmla="*/ 91 w 230"/>
                  <a:gd name="T103" fmla="*/ 103 h 259"/>
                  <a:gd name="T104" fmla="*/ 85 w 230"/>
                  <a:gd name="T105" fmla="*/ 86 h 259"/>
                  <a:gd name="T106" fmla="*/ 77 w 230"/>
                  <a:gd name="T107" fmla="*/ 67 h 259"/>
                  <a:gd name="T108" fmla="*/ 97 w 230"/>
                  <a:gd name="T109" fmla="*/ 81 h 259"/>
                  <a:gd name="T110" fmla="*/ 120 w 230"/>
                  <a:gd name="T111" fmla="*/ 72 h 259"/>
                  <a:gd name="T112" fmla="*/ 123 w 230"/>
                  <a:gd name="T113" fmla="*/ 67 h 259"/>
                  <a:gd name="T114" fmla="*/ 120 w 230"/>
                  <a:gd name="T115" fmla="*/ 53 h 259"/>
                  <a:gd name="T116" fmla="*/ 94 w 230"/>
                  <a:gd name="T117" fmla="*/ 40 h 259"/>
                  <a:gd name="T118" fmla="*/ 80 w 230"/>
                  <a:gd name="T119" fmla="*/ 36 h 259"/>
                  <a:gd name="T120" fmla="*/ 85 w 230"/>
                  <a:gd name="T121" fmla="*/ 22 h 259"/>
                  <a:gd name="T122" fmla="*/ 85 w 230"/>
                  <a:gd name="T123" fmla="*/ 8 h 259"/>
                  <a:gd name="T124" fmla="*/ 65 w 230"/>
                  <a:gd name="T125" fmla="*/ 3 h 259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230"/>
                  <a:gd name="T190" fmla="*/ 0 h 259"/>
                  <a:gd name="T191" fmla="*/ 230 w 230"/>
                  <a:gd name="T192" fmla="*/ 259 h 259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230" h="259">
                    <a:moveTo>
                      <a:pt x="65" y="3"/>
                    </a:moveTo>
                    <a:lnTo>
                      <a:pt x="41" y="25"/>
                    </a:lnTo>
                    <a:lnTo>
                      <a:pt x="29" y="9"/>
                    </a:lnTo>
                    <a:lnTo>
                      <a:pt x="27" y="0"/>
                    </a:lnTo>
                    <a:lnTo>
                      <a:pt x="9" y="3"/>
                    </a:lnTo>
                    <a:lnTo>
                      <a:pt x="0" y="19"/>
                    </a:lnTo>
                    <a:lnTo>
                      <a:pt x="17" y="40"/>
                    </a:lnTo>
                    <a:lnTo>
                      <a:pt x="20" y="65"/>
                    </a:lnTo>
                    <a:lnTo>
                      <a:pt x="41" y="95"/>
                    </a:lnTo>
                    <a:lnTo>
                      <a:pt x="61" y="110"/>
                    </a:lnTo>
                    <a:lnTo>
                      <a:pt x="58" y="121"/>
                    </a:lnTo>
                    <a:lnTo>
                      <a:pt x="61" y="129"/>
                    </a:lnTo>
                    <a:lnTo>
                      <a:pt x="61" y="141"/>
                    </a:lnTo>
                    <a:lnTo>
                      <a:pt x="88" y="141"/>
                    </a:lnTo>
                    <a:lnTo>
                      <a:pt x="111" y="165"/>
                    </a:lnTo>
                    <a:lnTo>
                      <a:pt x="108" y="169"/>
                    </a:lnTo>
                    <a:lnTo>
                      <a:pt x="100" y="186"/>
                    </a:lnTo>
                    <a:lnTo>
                      <a:pt x="85" y="184"/>
                    </a:lnTo>
                    <a:lnTo>
                      <a:pt x="65" y="182"/>
                    </a:lnTo>
                    <a:lnTo>
                      <a:pt x="52" y="191"/>
                    </a:lnTo>
                    <a:lnTo>
                      <a:pt x="58" y="210"/>
                    </a:lnTo>
                    <a:lnTo>
                      <a:pt x="71" y="236"/>
                    </a:lnTo>
                    <a:lnTo>
                      <a:pt x="108" y="258"/>
                    </a:lnTo>
                    <a:lnTo>
                      <a:pt x="140" y="239"/>
                    </a:lnTo>
                    <a:lnTo>
                      <a:pt x="136" y="219"/>
                    </a:lnTo>
                    <a:lnTo>
                      <a:pt x="133" y="205"/>
                    </a:lnTo>
                    <a:lnTo>
                      <a:pt x="136" y="188"/>
                    </a:lnTo>
                    <a:lnTo>
                      <a:pt x="150" y="191"/>
                    </a:lnTo>
                    <a:lnTo>
                      <a:pt x="162" y="177"/>
                    </a:lnTo>
                    <a:lnTo>
                      <a:pt x="179" y="174"/>
                    </a:lnTo>
                    <a:lnTo>
                      <a:pt x="196" y="155"/>
                    </a:lnTo>
                    <a:lnTo>
                      <a:pt x="173" y="137"/>
                    </a:lnTo>
                    <a:lnTo>
                      <a:pt x="156" y="151"/>
                    </a:lnTo>
                    <a:lnTo>
                      <a:pt x="150" y="155"/>
                    </a:lnTo>
                    <a:lnTo>
                      <a:pt x="133" y="138"/>
                    </a:lnTo>
                    <a:lnTo>
                      <a:pt x="144" y="126"/>
                    </a:lnTo>
                    <a:lnTo>
                      <a:pt x="156" y="137"/>
                    </a:lnTo>
                    <a:lnTo>
                      <a:pt x="170" y="121"/>
                    </a:lnTo>
                    <a:lnTo>
                      <a:pt x="190" y="120"/>
                    </a:lnTo>
                    <a:lnTo>
                      <a:pt x="199" y="141"/>
                    </a:lnTo>
                    <a:lnTo>
                      <a:pt x="215" y="146"/>
                    </a:lnTo>
                    <a:lnTo>
                      <a:pt x="229" y="132"/>
                    </a:lnTo>
                    <a:lnTo>
                      <a:pt x="196" y="101"/>
                    </a:lnTo>
                    <a:lnTo>
                      <a:pt x="200" y="89"/>
                    </a:lnTo>
                    <a:lnTo>
                      <a:pt x="190" y="86"/>
                    </a:lnTo>
                    <a:lnTo>
                      <a:pt x="200" y="65"/>
                    </a:lnTo>
                    <a:lnTo>
                      <a:pt x="184" y="67"/>
                    </a:lnTo>
                    <a:lnTo>
                      <a:pt x="147" y="79"/>
                    </a:lnTo>
                    <a:lnTo>
                      <a:pt x="147" y="104"/>
                    </a:lnTo>
                    <a:lnTo>
                      <a:pt x="133" y="98"/>
                    </a:lnTo>
                    <a:lnTo>
                      <a:pt x="120" y="107"/>
                    </a:lnTo>
                    <a:lnTo>
                      <a:pt x="91" y="103"/>
                    </a:lnTo>
                    <a:lnTo>
                      <a:pt x="85" y="86"/>
                    </a:lnTo>
                    <a:lnTo>
                      <a:pt x="77" y="67"/>
                    </a:lnTo>
                    <a:lnTo>
                      <a:pt x="97" y="81"/>
                    </a:lnTo>
                    <a:lnTo>
                      <a:pt x="120" y="72"/>
                    </a:lnTo>
                    <a:lnTo>
                      <a:pt x="123" y="67"/>
                    </a:lnTo>
                    <a:lnTo>
                      <a:pt x="120" y="53"/>
                    </a:lnTo>
                    <a:lnTo>
                      <a:pt x="94" y="40"/>
                    </a:lnTo>
                    <a:lnTo>
                      <a:pt x="80" y="36"/>
                    </a:lnTo>
                    <a:lnTo>
                      <a:pt x="85" y="22"/>
                    </a:lnTo>
                    <a:lnTo>
                      <a:pt x="85" y="8"/>
                    </a:lnTo>
                    <a:lnTo>
                      <a:pt x="65" y="3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8" name="Freeform 26"/>
              <p:cNvSpPr>
                <a:spLocks/>
              </p:cNvSpPr>
              <p:nvPr/>
            </p:nvSpPr>
            <p:spPr bwMode="auto">
              <a:xfrm>
                <a:off x="1997" y="2305"/>
                <a:ext cx="74" cy="64"/>
              </a:xfrm>
              <a:custGeom>
                <a:avLst/>
                <a:gdLst>
                  <a:gd name="T0" fmla="*/ 65 w 74"/>
                  <a:gd name="T1" fmla="*/ 0 h 64"/>
                  <a:gd name="T2" fmla="*/ 73 w 74"/>
                  <a:gd name="T3" fmla="*/ 8 h 64"/>
                  <a:gd name="T4" fmla="*/ 73 w 74"/>
                  <a:gd name="T5" fmla="*/ 21 h 64"/>
                  <a:gd name="T6" fmla="*/ 70 w 74"/>
                  <a:gd name="T7" fmla="*/ 33 h 64"/>
                  <a:gd name="T8" fmla="*/ 37 w 74"/>
                  <a:gd name="T9" fmla="*/ 54 h 64"/>
                  <a:gd name="T10" fmla="*/ 17 w 74"/>
                  <a:gd name="T11" fmla="*/ 63 h 64"/>
                  <a:gd name="T12" fmla="*/ 0 w 74"/>
                  <a:gd name="T13" fmla="*/ 49 h 64"/>
                  <a:gd name="T14" fmla="*/ 14 w 74"/>
                  <a:gd name="T15" fmla="*/ 30 h 64"/>
                  <a:gd name="T16" fmla="*/ 30 w 74"/>
                  <a:gd name="T17" fmla="*/ 21 h 64"/>
                  <a:gd name="T18" fmla="*/ 65 w 74"/>
                  <a:gd name="T19" fmla="*/ 0 h 6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74"/>
                  <a:gd name="T31" fmla="*/ 0 h 64"/>
                  <a:gd name="T32" fmla="*/ 74 w 74"/>
                  <a:gd name="T33" fmla="*/ 64 h 6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74" h="64">
                    <a:moveTo>
                      <a:pt x="65" y="0"/>
                    </a:moveTo>
                    <a:lnTo>
                      <a:pt x="73" y="8"/>
                    </a:lnTo>
                    <a:lnTo>
                      <a:pt x="73" y="21"/>
                    </a:lnTo>
                    <a:lnTo>
                      <a:pt x="70" y="33"/>
                    </a:lnTo>
                    <a:lnTo>
                      <a:pt x="37" y="54"/>
                    </a:lnTo>
                    <a:lnTo>
                      <a:pt x="17" y="63"/>
                    </a:lnTo>
                    <a:lnTo>
                      <a:pt x="0" y="49"/>
                    </a:lnTo>
                    <a:lnTo>
                      <a:pt x="14" y="30"/>
                    </a:lnTo>
                    <a:lnTo>
                      <a:pt x="30" y="21"/>
                    </a:lnTo>
                    <a:lnTo>
                      <a:pt x="65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</p:grpSp>
      </p:grpSp>
      <p:sp>
        <p:nvSpPr>
          <p:cNvPr id="31" name="Frihandsfigur 30"/>
          <p:cNvSpPr/>
          <p:nvPr/>
        </p:nvSpPr>
        <p:spPr>
          <a:xfrm>
            <a:off x="3813669" y="3133385"/>
            <a:ext cx="818095" cy="1054389"/>
          </a:xfrm>
          <a:custGeom>
            <a:avLst/>
            <a:gdLst>
              <a:gd name="connsiteX0" fmla="*/ 360398 w 613571"/>
              <a:gd name="connsiteY0" fmla="*/ 777389 h 1054389"/>
              <a:gd name="connsiteX1" fmla="*/ 268065 w 613571"/>
              <a:gd name="connsiteY1" fmla="*/ 1054389 h 1054389"/>
              <a:gd name="connsiteX2" fmla="*/ 83398 w 613571"/>
              <a:gd name="connsiteY2" fmla="*/ 1033540 h 1054389"/>
              <a:gd name="connsiteX3" fmla="*/ 74462 w 613571"/>
              <a:gd name="connsiteY3" fmla="*/ 1000776 h 1054389"/>
              <a:gd name="connsiteX4" fmla="*/ 131054 w 613571"/>
              <a:gd name="connsiteY4" fmla="*/ 965034 h 1054389"/>
              <a:gd name="connsiteX5" fmla="*/ 83398 w 613571"/>
              <a:gd name="connsiteY5" fmla="*/ 902486 h 1054389"/>
              <a:gd name="connsiteX6" fmla="*/ 29785 w 613571"/>
              <a:gd name="connsiteY6" fmla="*/ 929292 h 1054389"/>
              <a:gd name="connsiteX7" fmla="*/ 0 w 613571"/>
              <a:gd name="connsiteY7" fmla="*/ 899507 h 1054389"/>
              <a:gd name="connsiteX8" fmla="*/ 23828 w 613571"/>
              <a:gd name="connsiteY8" fmla="*/ 836959 h 1054389"/>
              <a:gd name="connsiteX9" fmla="*/ 95312 w 613571"/>
              <a:gd name="connsiteY9" fmla="*/ 831002 h 1054389"/>
              <a:gd name="connsiteX10" fmla="*/ 110204 w 613571"/>
              <a:gd name="connsiteY10" fmla="*/ 729733 h 1054389"/>
              <a:gd name="connsiteX11" fmla="*/ 181688 w 613571"/>
              <a:gd name="connsiteY11" fmla="*/ 711862 h 1054389"/>
              <a:gd name="connsiteX12" fmla="*/ 175731 w 613571"/>
              <a:gd name="connsiteY12" fmla="*/ 667184 h 1054389"/>
              <a:gd name="connsiteX13" fmla="*/ 128075 w 613571"/>
              <a:gd name="connsiteY13" fmla="*/ 646335 h 1054389"/>
              <a:gd name="connsiteX14" fmla="*/ 62548 w 613571"/>
              <a:gd name="connsiteY14" fmla="*/ 685055 h 1054389"/>
              <a:gd name="connsiteX15" fmla="*/ 23828 w 613571"/>
              <a:gd name="connsiteY15" fmla="*/ 649313 h 1054389"/>
              <a:gd name="connsiteX16" fmla="*/ 98290 w 613571"/>
              <a:gd name="connsiteY16" fmla="*/ 279979 h 1054389"/>
              <a:gd name="connsiteX17" fmla="*/ 83398 w 613571"/>
              <a:gd name="connsiteY17" fmla="*/ 220409 h 1054389"/>
              <a:gd name="connsiteX18" fmla="*/ 163817 w 613571"/>
              <a:gd name="connsiteY18" fmla="*/ 137011 h 1054389"/>
              <a:gd name="connsiteX19" fmla="*/ 160839 w 613571"/>
              <a:gd name="connsiteY19" fmla="*/ 89355 h 1054389"/>
              <a:gd name="connsiteX20" fmla="*/ 282957 w 613571"/>
              <a:gd name="connsiteY20" fmla="*/ 92333 h 1054389"/>
              <a:gd name="connsiteX21" fmla="*/ 324656 w 613571"/>
              <a:gd name="connsiteY21" fmla="*/ 74462 h 1054389"/>
              <a:gd name="connsiteX22" fmla="*/ 339549 w 613571"/>
              <a:gd name="connsiteY22" fmla="*/ 32763 h 1054389"/>
              <a:gd name="connsiteX23" fmla="*/ 402097 w 613571"/>
              <a:gd name="connsiteY23" fmla="*/ 68505 h 1054389"/>
              <a:gd name="connsiteX24" fmla="*/ 419968 w 613571"/>
              <a:gd name="connsiteY24" fmla="*/ 47656 h 1054389"/>
              <a:gd name="connsiteX25" fmla="*/ 399119 w 613571"/>
              <a:gd name="connsiteY25" fmla="*/ 0 h 1054389"/>
              <a:gd name="connsiteX26" fmla="*/ 613571 w 613571"/>
              <a:gd name="connsiteY26" fmla="*/ 77441 h 1054389"/>
              <a:gd name="connsiteX27" fmla="*/ 360398 w 613571"/>
              <a:gd name="connsiteY27" fmla="*/ 777389 h 1054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613571" h="1054389">
                <a:moveTo>
                  <a:pt x="360398" y="777389"/>
                </a:moveTo>
                <a:lnTo>
                  <a:pt x="268065" y="1054389"/>
                </a:lnTo>
                <a:lnTo>
                  <a:pt x="83398" y="1033540"/>
                </a:lnTo>
                <a:lnTo>
                  <a:pt x="74462" y="1000776"/>
                </a:lnTo>
                <a:lnTo>
                  <a:pt x="131054" y="965034"/>
                </a:lnTo>
                <a:lnTo>
                  <a:pt x="83398" y="902486"/>
                </a:lnTo>
                <a:lnTo>
                  <a:pt x="29785" y="929292"/>
                </a:lnTo>
                <a:lnTo>
                  <a:pt x="0" y="899507"/>
                </a:lnTo>
                <a:lnTo>
                  <a:pt x="23828" y="836959"/>
                </a:lnTo>
                <a:lnTo>
                  <a:pt x="95312" y="831002"/>
                </a:lnTo>
                <a:lnTo>
                  <a:pt x="110204" y="729733"/>
                </a:lnTo>
                <a:lnTo>
                  <a:pt x="181688" y="711862"/>
                </a:lnTo>
                <a:lnTo>
                  <a:pt x="175731" y="667184"/>
                </a:lnTo>
                <a:lnTo>
                  <a:pt x="128075" y="646335"/>
                </a:lnTo>
                <a:lnTo>
                  <a:pt x="62548" y="685055"/>
                </a:lnTo>
                <a:lnTo>
                  <a:pt x="23828" y="649313"/>
                </a:lnTo>
                <a:lnTo>
                  <a:pt x="98290" y="279979"/>
                </a:lnTo>
                <a:lnTo>
                  <a:pt x="83398" y="220409"/>
                </a:lnTo>
                <a:lnTo>
                  <a:pt x="163817" y="137011"/>
                </a:lnTo>
                <a:lnTo>
                  <a:pt x="160839" y="89355"/>
                </a:lnTo>
                <a:lnTo>
                  <a:pt x="282957" y="92333"/>
                </a:lnTo>
                <a:lnTo>
                  <a:pt x="324656" y="74462"/>
                </a:lnTo>
                <a:lnTo>
                  <a:pt x="339549" y="32763"/>
                </a:lnTo>
                <a:lnTo>
                  <a:pt x="402097" y="68505"/>
                </a:lnTo>
                <a:lnTo>
                  <a:pt x="419968" y="47656"/>
                </a:lnTo>
                <a:lnTo>
                  <a:pt x="399119" y="0"/>
                </a:lnTo>
                <a:lnTo>
                  <a:pt x="613571" y="77441"/>
                </a:lnTo>
                <a:lnTo>
                  <a:pt x="360398" y="777389"/>
                </a:lnTo>
                <a:close/>
              </a:path>
            </a:pathLst>
          </a:custGeom>
          <a:solidFill>
            <a:srgbClr val="33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2" name="Frihandsfigur 31"/>
          <p:cNvSpPr/>
          <p:nvPr/>
        </p:nvSpPr>
        <p:spPr>
          <a:xfrm>
            <a:off x="3742184" y="3904816"/>
            <a:ext cx="1282741" cy="643356"/>
          </a:xfrm>
          <a:custGeom>
            <a:avLst/>
            <a:gdLst>
              <a:gd name="connsiteX0" fmla="*/ 139989 w 962056"/>
              <a:gd name="connsiteY0" fmla="*/ 265086 h 643356"/>
              <a:gd name="connsiteX1" fmla="*/ 65527 w 962056"/>
              <a:gd name="connsiteY1" fmla="*/ 285936 h 643356"/>
              <a:gd name="connsiteX2" fmla="*/ 41699 w 962056"/>
              <a:gd name="connsiteY2" fmla="*/ 259129 h 643356"/>
              <a:gd name="connsiteX3" fmla="*/ 44677 w 962056"/>
              <a:gd name="connsiteY3" fmla="*/ 321678 h 643356"/>
              <a:gd name="connsiteX4" fmla="*/ 44677 w 962056"/>
              <a:gd name="connsiteY4" fmla="*/ 360398 h 643356"/>
              <a:gd name="connsiteX5" fmla="*/ 0 w 962056"/>
              <a:gd name="connsiteY5" fmla="*/ 366355 h 643356"/>
              <a:gd name="connsiteX6" fmla="*/ 131054 w 962056"/>
              <a:gd name="connsiteY6" fmla="*/ 464646 h 643356"/>
              <a:gd name="connsiteX7" fmla="*/ 160839 w 962056"/>
              <a:gd name="connsiteY7" fmla="*/ 551022 h 643356"/>
              <a:gd name="connsiteX8" fmla="*/ 342527 w 962056"/>
              <a:gd name="connsiteY8" fmla="*/ 643356 h 643356"/>
              <a:gd name="connsiteX9" fmla="*/ 437839 w 962056"/>
              <a:gd name="connsiteY9" fmla="*/ 637399 h 643356"/>
              <a:gd name="connsiteX10" fmla="*/ 592722 w 962056"/>
              <a:gd name="connsiteY10" fmla="*/ 542087 h 643356"/>
              <a:gd name="connsiteX11" fmla="*/ 717819 w 962056"/>
              <a:gd name="connsiteY11" fmla="*/ 455710 h 643356"/>
              <a:gd name="connsiteX12" fmla="*/ 833980 w 962056"/>
              <a:gd name="connsiteY12" fmla="*/ 318699 h 643356"/>
              <a:gd name="connsiteX13" fmla="*/ 875679 w 962056"/>
              <a:gd name="connsiteY13" fmla="*/ 369334 h 643356"/>
              <a:gd name="connsiteX14" fmla="*/ 938228 w 962056"/>
              <a:gd name="connsiteY14" fmla="*/ 324656 h 643356"/>
              <a:gd name="connsiteX15" fmla="*/ 950142 w 962056"/>
              <a:gd name="connsiteY15" fmla="*/ 271043 h 643356"/>
              <a:gd name="connsiteX16" fmla="*/ 941206 w 962056"/>
              <a:gd name="connsiteY16" fmla="*/ 214452 h 643356"/>
              <a:gd name="connsiteX17" fmla="*/ 962056 w 962056"/>
              <a:gd name="connsiteY17" fmla="*/ 187645 h 643356"/>
              <a:gd name="connsiteX18" fmla="*/ 408054 w 962056"/>
              <a:gd name="connsiteY18" fmla="*/ 0 h 643356"/>
              <a:gd name="connsiteX19" fmla="*/ 312742 w 962056"/>
              <a:gd name="connsiteY19" fmla="*/ 282957 h 643356"/>
              <a:gd name="connsiteX20" fmla="*/ 139989 w 962056"/>
              <a:gd name="connsiteY20" fmla="*/ 265086 h 643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962056" h="643356">
                <a:moveTo>
                  <a:pt x="139989" y="265086"/>
                </a:moveTo>
                <a:lnTo>
                  <a:pt x="65527" y="285936"/>
                </a:lnTo>
                <a:lnTo>
                  <a:pt x="41699" y="259129"/>
                </a:lnTo>
                <a:lnTo>
                  <a:pt x="44677" y="321678"/>
                </a:lnTo>
                <a:lnTo>
                  <a:pt x="44677" y="360398"/>
                </a:lnTo>
                <a:lnTo>
                  <a:pt x="0" y="366355"/>
                </a:lnTo>
                <a:lnTo>
                  <a:pt x="131054" y="464646"/>
                </a:lnTo>
                <a:lnTo>
                  <a:pt x="160839" y="551022"/>
                </a:lnTo>
                <a:lnTo>
                  <a:pt x="342527" y="643356"/>
                </a:lnTo>
                <a:lnTo>
                  <a:pt x="437839" y="637399"/>
                </a:lnTo>
                <a:lnTo>
                  <a:pt x="592722" y="542087"/>
                </a:lnTo>
                <a:lnTo>
                  <a:pt x="717819" y="455710"/>
                </a:lnTo>
                <a:lnTo>
                  <a:pt x="833980" y="318699"/>
                </a:lnTo>
                <a:lnTo>
                  <a:pt x="875679" y="369334"/>
                </a:lnTo>
                <a:lnTo>
                  <a:pt x="938228" y="324656"/>
                </a:lnTo>
                <a:lnTo>
                  <a:pt x="950142" y="271043"/>
                </a:lnTo>
                <a:lnTo>
                  <a:pt x="941206" y="214452"/>
                </a:lnTo>
                <a:lnTo>
                  <a:pt x="962056" y="187645"/>
                </a:lnTo>
                <a:lnTo>
                  <a:pt x="408054" y="0"/>
                </a:lnTo>
                <a:lnTo>
                  <a:pt x="312742" y="282957"/>
                </a:lnTo>
                <a:lnTo>
                  <a:pt x="139989" y="265086"/>
                </a:lnTo>
                <a:close/>
              </a:path>
            </a:pathLst>
          </a:cu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3" name="Freeform 14"/>
          <p:cNvSpPr>
            <a:spLocks/>
          </p:cNvSpPr>
          <p:nvPr/>
        </p:nvSpPr>
        <p:spPr bwMode="auto">
          <a:xfrm>
            <a:off x="5497949" y="1325576"/>
            <a:ext cx="2611967" cy="2216150"/>
          </a:xfrm>
          <a:custGeom>
            <a:avLst/>
            <a:gdLst>
              <a:gd name="T0" fmla="*/ 909 w 1234"/>
              <a:gd name="T1" fmla="*/ 8 h 1396"/>
              <a:gd name="T2" fmla="*/ 1059 w 1234"/>
              <a:gd name="T3" fmla="*/ 151 h 1396"/>
              <a:gd name="T4" fmla="*/ 1124 w 1234"/>
              <a:gd name="T5" fmla="*/ 160 h 1396"/>
              <a:gd name="T6" fmla="*/ 1142 w 1234"/>
              <a:gd name="T7" fmla="*/ 217 h 1396"/>
              <a:gd name="T8" fmla="*/ 1124 w 1234"/>
              <a:gd name="T9" fmla="*/ 282 h 1396"/>
              <a:gd name="T10" fmla="*/ 1187 w 1234"/>
              <a:gd name="T11" fmla="*/ 344 h 1396"/>
              <a:gd name="T12" fmla="*/ 1187 w 1234"/>
              <a:gd name="T13" fmla="*/ 410 h 1396"/>
              <a:gd name="T14" fmla="*/ 1159 w 1234"/>
              <a:gd name="T15" fmla="*/ 474 h 1396"/>
              <a:gd name="T16" fmla="*/ 1216 w 1234"/>
              <a:gd name="T17" fmla="*/ 538 h 1396"/>
              <a:gd name="T18" fmla="*/ 1234 w 1234"/>
              <a:gd name="T19" fmla="*/ 593 h 1396"/>
              <a:gd name="T20" fmla="*/ 1087 w 1234"/>
              <a:gd name="T21" fmla="*/ 601 h 1396"/>
              <a:gd name="T22" fmla="*/ 1039 w 1234"/>
              <a:gd name="T23" fmla="*/ 617 h 1396"/>
              <a:gd name="T24" fmla="*/ 1021 w 1234"/>
              <a:gd name="T25" fmla="*/ 674 h 1396"/>
              <a:gd name="T26" fmla="*/ 973 w 1234"/>
              <a:gd name="T27" fmla="*/ 748 h 1396"/>
              <a:gd name="T28" fmla="*/ 947 w 1234"/>
              <a:gd name="T29" fmla="*/ 786 h 1396"/>
              <a:gd name="T30" fmla="*/ 973 w 1234"/>
              <a:gd name="T31" fmla="*/ 867 h 1396"/>
              <a:gd name="T32" fmla="*/ 919 w 1234"/>
              <a:gd name="T33" fmla="*/ 916 h 1396"/>
              <a:gd name="T34" fmla="*/ 901 w 1234"/>
              <a:gd name="T35" fmla="*/ 988 h 1396"/>
              <a:gd name="T36" fmla="*/ 799 w 1234"/>
              <a:gd name="T37" fmla="*/ 1035 h 1396"/>
              <a:gd name="T38" fmla="*/ 752 w 1234"/>
              <a:gd name="T39" fmla="*/ 1092 h 1396"/>
              <a:gd name="T40" fmla="*/ 686 w 1234"/>
              <a:gd name="T41" fmla="*/ 1116 h 1396"/>
              <a:gd name="T42" fmla="*/ 604 w 1234"/>
              <a:gd name="T43" fmla="*/ 1196 h 1396"/>
              <a:gd name="T44" fmla="*/ 586 w 1234"/>
              <a:gd name="T45" fmla="*/ 1252 h 1396"/>
              <a:gd name="T46" fmla="*/ 586 w 1234"/>
              <a:gd name="T47" fmla="*/ 1332 h 1396"/>
              <a:gd name="T48" fmla="*/ 528 w 1234"/>
              <a:gd name="T49" fmla="*/ 1396 h 1396"/>
              <a:gd name="T50" fmla="*/ 9 w 1234"/>
              <a:gd name="T51" fmla="*/ 1205 h 1396"/>
              <a:gd name="T52" fmla="*/ 47 w 1234"/>
              <a:gd name="T53" fmla="*/ 1100 h 1396"/>
              <a:gd name="T54" fmla="*/ 75 w 1234"/>
              <a:gd name="T55" fmla="*/ 980 h 1396"/>
              <a:gd name="T56" fmla="*/ 167 w 1234"/>
              <a:gd name="T57" fmla="*/ 922 h 1396"/>
              <a:gd name="T58" fmla="*/ 261 w 1234"/>
              <a:gd name="T59" fmla="*/ 946 h 1396"/>
              <a:gd name="T60" fmla="*/ 261 w 1234"/>
              <a:gd name="T61" fmla="*/ 842 h 1396"/>
              <a:gd name="T62" fmla="*/ 233 w 1234"/>
              <a:gd name="T63" fmla="*/ 786 h 1396"/>
              <a:gd name="T64" fmla="*/ 271 w 1234"/>
              <a:gd name="T65" fmla="*/ 754 h 1396"/>
              <a:gd name="T66" fmla="*/ 298 w 1234"/>
              <a:gd name="T67" fmla="*/ 650 h 1396"/>
              <a:gd name="T68" fmla="*/ 305 w 1234"/>
              <a:gd name="T69" fmla="*/ 570 h 1396"/>
              <a:gd name="T70" fmla="*/ 390 w 1234"/>
              <a:gd name="T71" fmla="*/ 497 h 1396"/>
              <a:gd name="T72" fmla="*/ 428 w 1234"/>
              <a:gd name="T73" fmla="*/ 450 h 1396"/>
              <a:gd name="T74" fmla="*/ 482 w 1234"/>
              <a:gd name="T75" fmla="*/ 385 h 1396"/>
              <a:gd name="T76" fmla="*/ 500 w 1234"/>
              <a:gd name="T77" fmla="*/ 292 h 1396"/>
              <a:gd name="T78" fmla="*/ 586 w 1234"/>
              <a:gd name="T79" fmla="*/ 197 h 1396"/>
              <a:gd name="T80" fmla="*/ 673 w 1234"/>
              <a:gd name="T81" fmla="*/ 151 h 1396"/>
              <a:gd name="T82" fmla="*/ 706 w 1234"/>
              <a:gd name="T83" fmla="*/ 99 h 1396"/>
              <a:gd name="T84" fmla="*/ 835 w 1234"/>
              <a:gd name="T85" fmla="*/ 92 h 1396"/>
              <a:gd name="T86" fmla="*/ 881 w 1234"/>
              <a:gd name="T87" fmla="*/ 0 h 139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1234"/>
              <a:gd name="T133" fmla="*/ 0 h 1396"/>
              <a:gd name="T134" fmla="*/ 1234 w 1234"/>
              <a:gd name="T135" fmla="*/ 1396 h 139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1234" h="1396">
                <a:moveTo>
                  <a:pt x="891" y="0"/>
                </a:moveTo>
                <a:lnTo>
                  <a:pt x="909" y="8"/>
                </a:lnTo>
                <a:lnTo>
                  <a:pt x="937" y="47"/>
                </a:lnTo>
                <a:lnTo>
                  <a:pt x="1059" y="151"/>
                </a:lnTo>
                <a:lnTo>
                  <a:pt x="1077" y="128"/>
                </a:lnTo>
                <a:lnTo>
                  <a:pt x="1124" y="160"/>
                </a:lnTo>
                <a:lnTo>
                  <a:pt x="1142" y="193"/>
                </a:lnTo>
                <a:lnTo>
                  <a:pt x="1142" y="217"/>
                </a:lnTo>
                <a:lnTo>
                  <a:pt x="1142" y="257"/>
                </a:lnTo>
                <a:lnTo>
                  <a:pt x="1124" y="282"/>
                </a:lnTo>
                <a:lnTo>
                  <a:pt x="1159" y="314"/>
                </a:lnTo>
                <a:lnTo>
                  <a:pt x="1187" y="344"/>
                </a:lnTo>
                <a:lnTo>
                  <a:pt x="1187" y="370"/>
                </a:lnTo>
                <a:lnTo>
                  <a:pt x="1187" y="410"/>
                </a:lnTo>
                <a:lnTo>
                  <a:pt x="1179" y="457"/>
                </a:lnTo>
                <a:lnTo>
                  <a:pt x="1159" y="474"/>
                </a:lnTo>
                <a:lnTo>
                  <a:pt x="1187" y="497"/>
                </a:lnTo>
                <a:lnTo>
                  <a:pt x="1216" y="538"/>
                </a:lnTo>
                <a:lnTo>
                  <a:pt x="1234" y="578"/>
                </a:lnTo>
                <a:lnTo>
                  <a:pt x="1234" y="593"/>
                </a:lnTo>
                <a:lnTo>
                  <a:pt x="1206" y="601"/>
                </a:lnTo>
                <a:lnTo>
                  <a:pt x="1087" y="601"/>
                </a:lnTo>
                <a:lnTo>
                  <a:pt x="1059" y="601"/>
                </a:lnTo>
                <a:lnTo>
                  <a:pt x="1039" y="617"/>
                </a:lnTo>
                <a:lnTo>
                  <a:pt x="1039" y="650"/>
                </a:lnTo>
                <a:lnTo>
                  <a:pt x="1021" y="674"/>
                </a:lnTo>
                <a:lnTo>
                  <a:pt x="967" y="714"/>
                </a:lnTo>
                <a:lnTo>
                  <a:pt x="973" y="748"/>
                </a:lnTo>
                <a:lnTo>
                  <a:pt x="967" y="771"/>
                </a:lnTo>
                <a:lnTo>
                  <a:pt x="947" y="786"/>
                </a:lnTo>
                <a:lnTo>
                  <a:pt x="967" y="837"/>
                </a:lnTo>
                <a:lnTo>
                  <a:pt x="973" y="867"/>
                </a:lnTo>
                <a:lnTo>
                  <a:pt x="957" y="890"/>
                </a:lnTo>
                <a:lnTo>
                  <a:pt x="919" y="916"/>
                </a:lnTo>
                <a:lnTo>
                  <a:pt x="909" y="946"/>
                </a:lnTo>
                <a:lnTo>
                  <a:pt x="901" y="988"/>
                </a:lnTo>
                <a:lnTo>
                  <a:pt x="835" y="1011"/>
                </a:lnTo>
                <a:lnTo>
                  <a:pt x="799" y="1035"/>
                </a:lnTo>
                <a:lnTo>
                  <a:pt x="743" y="1069"/>
                </a:lnTo>
                <a:lnTo>
                  <a:pt x="752" y="1092"/>
                </a:lnTo>
                <a:lnTo>
                  <a:pt x="706" y="1100"/>
                </a:lnTo>
                <a:lnTo>
                  <a:pt x="686" y="1116"/>
                </a:lnTo>
                <a:lnTo>
                  <a:pt x="642" y="1171"/>
                </a:lnTo>
                <a:lnTo>
                  <a:pt x="604" y="1196"/>
                </a:lnTo>
                <a:lnTo>
                  <a:pt x="614" y="1237"/>
                </a:lnTo>
                <a:lnTo>
                  <a:pt x="586" y="1252"/>
                </a:lnTo>
                <a:lnTo>
                  <a:pt x="566" y="1268"/>
                </a:lnTo>
                <a:lnTo>
                  <a:pt x="586" y="1332"/>
                </a:lnTo>
                <a:lnTo>
                  <a:pt x="576" y="1373"/>
                </a:lnTo>
                <a:lnTo>
                  <a:pt x="528" y="1396"/>
                </a:lnTo>
                <a:lnTo>
                  <a:pt x="0" y="1245"/>
                </a:lnTo>
                <a:lnTo>
                  <a:pt x="9" y="1205"/>
                </a:lnTo>
                <a:lnTo>
                  <a:pt x="47" y="1132"/>
                </a:lnTo>
                <a:lnTo>
                  <a:pt x="47" y="1100"/>
                </a:lnTo>
                <a:lnTo>
                  <a:pt x="47" y="1035"/>
                </a:lnTo>
                <a:lnTo>
                  <a:pt x="75" y="980"/>
                </a:lnTo>
                <a:lnTo>
                  <a:pt x="119" y="946"/>
                </a:lnTo>
                <a:lnTo>
                  <a:pt x="167" y="922"/>
                </a:lnTo>
                <a:lnTo>
                  <a:pt x="213" y="931"/>
                </a:lnTo>
                <a:lnTo>
                  <a:pt x="261" y="946"/>
                </a:lnTo>
                <a:lnTo>
                  <a:pt x="277" y="890"/>
                </a:lnTo>
                <a:lnTo>
                  <a:pt x="261" y="842"/>
                </a:lnTo>
                <a:lnTo>
                  <a:pt x="241" y="810"/>
                </a:lnTo>
                <a:lnTo>
                  <a:pt x="233" y="786"/>
                </a:lnTo>
                <a:lnTo>
                  <a:pt x="241" y="763"/>
                </a:lnTo>
                <a:lnTo>
                  <a:pt x="271" y="754"/>
                </a:lnTo>
                <a:lnTo>
                  <a:pt x="277" y="699"/>
                </a:lnTo>
                <a:lnTo>
                  <a:pt x="298" y="650"/>
                </a:lnTo>
                <a:lnTo>
                  <a:pt x="305" y="612"/>
                </a:lnTo>
                <a:lnTo>
                  <a:pt x="305" y="570"/>
                </a:lnTo>
                <a:lnTo>
                  <a:pt x="333" y="531"/>
                </a:lnTo>
                <a:lnTo>
                  <a:pt x="390" y="497"/>
                </a:lnTo>
                <a:lnTo>
                  <a:pt x="428" y="489"/>
                </a:lnTo>
                <a:lnTo>
                  <a:pt x="428" y="450"/>
                </a:lnTo>
                <a:lnTo>
                  <a:pt x="446" y="425"/>
                </a:lnTo>
                <a:lnTo>
                  <a:pt x="482" y="385"/>
                </a:lnTo>
                <a:lnTo>
                  <a:pt x="520" y="361"/>
                </a:lnTo>
                <a:lnTo>
                  <a:pt x="500" y="292"/>
                </a:lnTo>
                <a:lnTo>
                  <a:pt x="571" y="225"/>
                </a:lnTo>
                <a:lnTo>
                  <a:pt x="586" y="197"/>
                </a:lnTo>
                <a:lnTo>
                  <a:pt x="642" y="188"/>
                </a:lnTo>
                <a:lnTo>
                  <a:pt x="673" y="151"/>
                </a:lnTo>
                <a:lnTo>
                  <a:pt x="673" y="128"/>
                </a:lnTo>
                <a:lnTo>
                  <a:pt x="706" y="99"/>
                </a:lnTo>
                <a:lnTo>
                  <a:pt x="766" y="92"/>
                </a:lnTo>
                <a:lnTo>
                  <a:pt x="835" y="92"/>
                </a:lnTo>
                <a:lnTo>
                  <a:pt x="891" y="47"/>
                </a:lnTo>
                <a:lnTo>
                  <a:pt x="881" y="0"/>
                </a:lnTo>
              </a:path>
            </a:pathLst>
          </a:custGeom>
          <a:solidFill>
            <a:srgbClr val="3366FF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grpSp>
        <p:nvGrpSpPr>
          <p:cNvPr id="34" name="Grupp 64"/>
          <p:cNvGrpSpPr/>
          <p:nvPr/>
        </p:nvGrpSpPr>
        <p:grpSpPr>
          <a:xfrm>
            <a:off x="5246066" y="4702190"/>
            <a:ext cx="1325044" cy="727075"/>
            <a:chOff x="2765406" y="4867257"/>
            <a:chExt cx="993783" cy="727075"/>
          </a:xfrm>
          <a:solidFill>
            <a:srgbClr val="FF0000"/>
          </a:solidFill>
        </p:grpSpPr>
        <p:sp>
          <p:nvSpPr>
            <p:cNvPr id="35" name="Freeform 12"/>
            <p:cNvSpPr>
              <a:spLocks/>
            </p:cNvSpPr>
            <p:nvPr/>
          </p:nvSpPr>
          <p:spPr bwMode="auto">
            <a:xfrm>
              <a:off x="2765406" y="4867257"/>
              <a:ext cx="873125" cy="727075"/>
            </a:xfrm>
            <a:custGeom>
              <a:avLst/>
              <a:gdLst>
                <a:gd name="T0" fmla="*/ 258 w 550"/>
                <a:gd name="T1" fmla="*/ 20 h 458"/>
                <a:gd name="T2" fmla="*/ 550 w 550"/>
                <a:gd name="T3" fmla="*/ 44 h 458"/>
                <a:gd name="T4" fmla="*/ 550 w 550"/>
                <a:gd name="T5" fmla="*/ 48 h 458"/>
                <a:gd name="T6" fmla="*/ 531 w 550"/>
                <a:gd name="T7" fmla="*/ 121 h 458"/>
                <a:gd name="T8" fmla="*/ 513 w 550"/>
                <a:gd name="T9" fmla="*/ 153 h 458"/>
                <a:gd name="T10" fmla="*/ 513 w 550"/>
                <a:gd name="T11" fmla="*/ 201 h 458"/>
                <a:gd name="T12" fmla="*/ 485 w 550"/>
                <a:gd name="T13" fmla="*/ 233 h 458"/>
                <a:gd name="T14" fmla="*/ 447 w 550"/>
                <a:gd name="T15" fmla="*/ 289 h 458"/>
                <a:gd name="T16" fmla="*/ 437 w 550"/>
                <a:gd name="T17" fmla="*/ 331 h 458"/>
                <a:gd name="T18" fmla="*/ 373 w 550"/>
                <a:gd name="T19" fmla="*/ 322 h 458"/>
                <a:gd name="T20" fmla="*/ 307 w 550"/>
                <a:gd name="T21" fmla="*/ 322 h 458"/>
                <a:gd name="T22" fmla="*/ 299 w 550"/>
                <a:gd name="T23" fmla="*/ 346 h 458"/>
                <a:gd name="T24" fmla="*/ 261 w 550"/>
                <a:gd name="T25" fmla="*/ 354 h 458"/>
                <a:gd name="T26" fmla="*/ 242 w 550"/>
                <a:gd name="T27" fmla="*/ 363 h 458"/>
                <a:gd name="T28" fmla="*/ 251 w 550"/>
                <a:gd name="T29" fmla="*/ 393 h 458"/>
                <a:gd name="T30" fmla="*/ 242 w 550"/>
                <a:gd name="T31" fmla="*/ 435 h 458"/>
                <a:gd name="T32" fmla="*/ 197 w 550"/>
                <a:gd name="T33" fmla="*/ 458 h 458"/>
                <a:gd name="T34" fmla="*/ 169 w 550"/>
                <a:gd name="T35" fmla="*/ 435 h 458"/>
                <a:gd name="T36" fmla="*/ 132 w 550"/>
                <a:gd name="T37" fmla="*/ 458 h 458"/>
                <a:gd name="T38" fmla="*/ 84 w 550"/>
                <a:gd name="T39" fmla="*/ 458 h 458"/>
                <a:gd name="T40" fmla="*/ 66 w 550"/>
                <a:gd name="T41" fmla="*/ 435 h 458"/>
                <a:gd name="T42" fmla="*/ 84 w 550"/>
                <a:gd name="T43" fmla="*/ 418 h 458"/>
                <a:gd name="T44" fmla="*/ 94 w 550"/>
                <a:gd name="T45" fmla="*/ 369 h 458"/>
                <a:gd name="T46" fmla="*/ 56 w 550"/>
                <a:gd name="T47" fmla="*/ 307 h 458"/>
                <a:gd name="T48" fmla="*/ 40 w 550"/>
                <a:gd name="T49" fmla="*/ 274 h 458"/>
                <a:gd name="T50" fmla="*/ 50 w 550"/>
                <a:gd name="T51" fmla="*/ 257 h 458"/>
                <a:gd name="T52" fmla="*/ 66 w 550"/>
                <a:gd name="T53" fmla="*/ 257 h 458"/>
                <a:gd name="T54" fmla="*/ 77 w 550"/>
                <a:gd name="T55" fmla="*/ 242 h 458"/>
                <a:gd name="T56" fmla="*/ 84 w 550"/>
                <a:gd name="T57" fmla="*/ 225 h 458"/>
                <a:gd name="T58" fmla="*/ 94 w 550"/>
                <a:gd name="T59" fmla="*/ 210 h 458"/>
                <a:gd name="T60" fmla="*/ 84 w 550"/>
                <a:gd name="T61" fmla="*/ 195 h 458"/>
                <a:gd name="T62" fmla="*/ 66 w 550"/>
                <a:gd name="T63" fmla="*/ 161 h 458"/>
                <a:gd name="T64" fmla="*/ 30 w 550"/>
                <a:gd name="T65" fmla="*/ 114 h 458"/>
                <a:gd name="T66" fmla="*/ 40 w 550"/>
                <a:gd name="T67" fmla="*/ 63 h 458"/>
                <a:gd name="T68" fmla="*/ 0 w 550"/>
                <a:gd name="T69" fmla="*/ 0 h 458"/>
                <a:gd name="T70" fmla="*/ 258 w 550"/>
                <a:gd name="T71" fmla="*/ 20 h 45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50"/>
                <a:gd name="T109" fmla="*/ 0 h 458"/>
                <a:gd name="T110" fmla="*/ 550 w 550"/>
                <a:gd name="T111" fmla="*/ 458 h 45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50" h="458">
                  <a:moveTo>
                    <a:pt x="258" y="20"/>
                  </a:moveTo>
                  <a:lnTo>
                    <a:pt x="550" y="44"/>
                  </a:lnTo>
                  <a:lnTo>
                    <a:pt x="550" y="48"/>
                  </a:lnTo>
                  <a:lnTo>
                    <a:pt x="531" y="121"/>
                  </a:lnTo>
                  <a:lnTo>
                    <a:pt x="513" y="153"/>
                  </a:lnTo>
                  <a:lnTo>
                    <a:pt x="513" y="201"/>
                  </a:lnTo>
                  <a:lnTo>
                    <a:pt x="485" y="233"/>
                  </a:lnTo>
                  <a:lnTo>
                    <a:pt x="447" y="289"/>
                  </a:lnTo>
                  <a:lnTo>
                    <a:pt x="437" y="331"/>
                  </a:lnTo>
                  <a:lnTo>
                    <a:pt x="373" y="322"/>
                  </a:lnTo>
                  <a:lnTo>
                    <a:pt x="307" y="322"/>
                  </a:lnTo>
                  <a:lnTo>
                    <a:pt x="299" y="346"/>
                  </a:lnTo>
                  <a:lnTo>
                    <a:pt x="261" y="354"/>
                  </a:lnTo>
                  <a:lnTo>
                    <a:pt x="242" y="363"/>
                  </a:lnTo>
                  <a:lnTo>
                    <a:pt x="251" y="393"/>
                  </a:lnTo>
                  <a:lnTo>
                    <a:pt x="242" y="435"/>
                  </a:lnTo>
                  <a:lnTo>
                    <a:pt x="197" y="458"/>
                  </a:lnTo>
                  <a:lnTo>
                    <a:pt x="169" y="435"/>
                  </a:lnTo>
                  <a:lnTo>
                    <a:pt x="132" y="458"/>
                  </a:lnTo>
                  <a:lnTo>
                    <a:pt x="84" y="458"/>
                  </a:lnTo>
                  <a:lnTo>
                    <a:pt x="66" y="435"/>
                  </a:lnTo>
                  <a:lnTo>
                    <a:pt x="84" y="418"/>
                  </a:lnTo>
                  <a:lnTo>
                    <a:pt x="94" y="369"/>
                  </a:lnTo>
                  <a:lnTo>
                    <a:pt x="56" y="307"/>
                  </a:lnTo>
                  <a:lnTo>
                    <a:pt x="40" y="274"/>
                  </a:lnTo>
                  <a:lnTo>
                    <a:pt x="50" y="257"/>
                  </a:lnTo>
                  <a:lnTo>
                    <a:pt x="66" y="257"/>
                  </a:lnTo>
                  <a:lnTo>
                    <a:pt x="77" y="242"/>
                  </a:lnTo>
                  <a:lnTo>
                    <a:pt x="84" y="225"/>
                  </a:lnTo>
                  <a:lnTo>
                    <a:pt x="94" y="210"/>
                  </a:lnTo>
                  <a:lnTo>
                    <a:pt x="84" y="195"/>
                  </a:lnTo>
                  <a:lnTo>
                    <a:pt x="66" y="161"/>
                  </a:lnTo>
                  <a:lnTo>
                    <a:pt x="30" y="114"/>
                  </a:lnTo>
                  <a:lnTo>
                    <a:pt x="40" y="63"/>
                  </a:lnTo>
                  <a:lnTo>
                    <a:pt x="0" y="0"/>
                  </a:lnTo>
                  <a:lnTo>
                    <a:pt x="258" y="20"/>
                  </a:lnTo>
                  <a:close/>
                </a:path>
              </a:pathLst>
            </a:custGeom>
            <a:grpFill/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36" name="Freeform 16"/>
            <p:cNvSpPr>
              <a:spLocks/>
            </p:cNvSpPr>
            <p:nvPr/>
          </p:nvSpPr>
          <p:spPr bwMode="auto">
            <a:xfrm>
              <a:off x="3613139" y="4992669"/>
              <a:ext cx="146050" cy="314325"/>
            </a:xfrm>
            <a:custGeom>
              <a:avLst/>
              <a:gdLst>
                <a:gd name="T0" fmla="*/ 90 w 56"/>
                <a:gd name="T1" fmla="*/ 0 h 118"/>
                <a:gd name="T2" fmla="*/ 85 w 56"/>
                <a:gd name="T3" fmla="*/ 65 h 118"/>
                <a:gd name="T4" fmla="*/ 59 w 56"/>
                <a:gd name="T5" fmla="*/ 117 h 118"/>
                <a:gd name="T6" fmla="*/ 16 w 56"/>
                <a:gd name="T7" fmla="*/ 149 h 118"/>
                <a:gd name="T8" fmla="*/ 26 w 56"/>
                <a:gd name="T9" fmla="*/ 183 h 118"/>
                <a:gd name="T10" fmla="*/ 10 w 56"/>
                <a:gd name="T11" fmla="*/ 196 h 118"/>
                <a:gd name="T12" fmla="*/ 0 w 56"/>
                <a:gd name="T13" fmla="*/ 154 h 118"/>
                <a:gd name="T14" fmla="*/ 15 w 56"/>
                <a:gd name="T15" fmla="*/ 121 h 118"/>
                <a:gd name="T16" fmla="*/ 26 w 56"/>
                <a:gd name="T17" fmla="*/ 86 h 118"/>
                <a:gd name="T18" fmla="*/ 90 w 56"/>
                <a:gd name="T19" fmla="*/ 0 h 11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6"/>
                <a:gd name="T31" fmla="*/ 0 h 118"/>
                <a:gd name="T32" fmla="*/ 56 w 56"/>
                <a:gd name="T33" fmla="*/ 118 h 11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6" h="118">
                  <a:moveTo>
                    <a:pt x="55" y="0"/>
                  </a:moveTo>
                  <a:lnTo>
                    <a:pt x="52" y="39"/>
                  </a:lnTo>
                  <a:lnTo>
                    <a:pt x="36" y="70"/>
                  </a:lnTo>
                  <a:lnTo>
                    <a:pt x="10" y="89"/>
                  </a:lnTo>
                  <a:lnTo>
                    <a:pt x="16" y="109"/>
                  </a:lnTo>
                  <a:lnTo>
                    <a:pt x="6" y="117"/>
                  </a:lnTo>
                  <a:lnTo>
                    <a:pt x="0" y="92"/>
                  </a:lnTo>
                  <a:lnTo>
                    <a:pt x="9" y="72"/>
                  </a:lnTo>
                  <a:lnTo>
                    <a:pt x="16" y="51"/>
                  </a:lnTo>
                  <a:lnTo>
                    <a:pt x="55" y="0"/>
                  </a:lnTo>
                </a:path>
              </a:pathLst>
            </a:custGeom>
            <a:grpFill/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</p:grpSp>
      <p:grpSp>
        <p:nvGrpSpPr>
          <p:cNvPr id="37" name="Grupp 67"/>
          <p:cNvGrpSpPr/>
          <p:nvPr/>
        </p:nvGrpSpPr>
        <p:grpSpPr>
          <a:xfrm>
            <a:off x="5188915" y="3302014"/>
            <a:ext cx="1905012" cy="1627188"/>
            <a:chOff x="2722543" y="3467082"/>
            <a:chExt cx="1428759" cy="1627188"/>
          </a:xfrm>
        </p:grpSpPr>
        <p:sp>
          <p:nvSpPr>
            <p:cNvPr id="38" name="Freeform 13"/>
            <p:cNvSpPr>
              <a:spLocks/>
            </p:cNvSpPr>
            <p:nvPr/>
          </p:nvSpPr>
          <p:spPr bwMode="auto">
            <a:xfrm>
              <a:off x="2722543" y="3467082"/>
              <a:ext cx="1355725" cy="1463675"/>
            </a:xfrm>
            <a:custGeom>
              <a:avLst/>
              <a:gdLst>
                <a:gd name="T0" fmla="*/ 157 w 854"/>
                <a:gd name="T1" fmla="*/ 6 h 922"/>
                <a:gd name="T2" fmla="*/ 677 w 854"/>
                <a:gd name="T3" fmla="*/ 154 h 922"/>
                <a:gd name="T4" fmla="*/ 661 w 854"/>
                <a:gd name="T5" fmla="*/ 198 h 922"/>
                <a:gd name="T6" fmla="*/ 678 w 854"/>
                <a:gd name="T7" fmla="*/ 217 h 922"/>
                <a:gd name="T8" fmla="*/ 686 w 854"/>
                <a:gd name="T9" fmla="*/ 297 h 922"/>
                <a:gd name="T10" fmla="*/ 706 w 854"/>
                <a:gd name="T11" fmla="*/ 336 h 922"/>
                <a:gd name="T12" fmla="*/ 778 w 854"/>
                <a:gd name="T13" fmla="*/ 386 h 922"/>
                <a:gd name="T14" fmla="*/ 806 w 854"/>
                <a:gd name="T15" fmla="*/ 433 h 922"/>
                <a:gd name="T16" fmla="*/ 836 w 854"/>
                <a:gd name="T17" fmla="*/ 480 h 922"/>
                <a:gd name="T18" fmla="*/ 854 w 854"/>
                <a:gd name="T19" fmla="*/ 514 h 922"/>
                <a:gd name="T20" fmla="*/ 836 w 854"/>
                <a:gd name="T21" fmla="*/ 546 h 922"/>
                <a:gd name="T22" fmla="*/ 800 w 854"/>
                <a:gd name="T23" fmla="*/ 570 h 922"/>
                <a:gd name="T24" fmla="*/ 772 w 854"/>
                <a:gd name="T25" fmla="*/ 561 h 922"/>
                <a:gd name="T26" fmla="*/ 744 w 854"/>
                <a:gd name="T27" fmla="*/ 538 h 922"/>
                <a:gd name="T28" fmla="*/ 706 w 854"/>
                <a:gd name="T29" fmla="*/ 546 h 922"/>
                <a:gd name="T30" fmla="*/ 696 w 854"/>
                <a:gd name="T31" fmla="*/ 570 h 922"/>
                <a:gd name="T32" fmla="*/ 640 w 854"/>
                <a:gd name="T33" fmla="*/ 570 h 922"/>
                <a:gd name="T34" fmla="*/ 557 w 854"/>
                <a:gd name="T35" fmla="*/ 561 h 922"/>
                <a:gd name="T36" fmla="*/ 539 w 854"/>
                <a:gd name="T37" fmla="*/ 578 h 922"/>
                <a:gd name="T38" fmla="*/ 593 w 854"/>
                <a:gd name="T39" fmla="*/ 603 h 922"/>
                <a:gd name="T40" fmla="*/ 668 w 854"/>
                <a:gd name="T41" fmla="*/ 578 h 922"/>
                <a:gd name="T42" fmla="*/ 686 w 854"/>
                <a:gd name="T43" fmla="*/ 608 h 922"/>
                <a:gd name="T44" fmla="*/ 744 w 854"/>
                <a:gd name="T45" fmla="*/ 618 h 922"/>
                <a:gd name="T46" fmla="*/ 788 w 854"/>
                <a:gd name="T47" fmla="*/ 633 h 922"/>
                <a:gd name="T48" fmla="*/ 772 w 854"/>
                <a:gd name="T49" fmla="*/ 650 h 922"/>
                <a:gd name="T50" fmla="*/ 714 w 854"/>
                <a:gd name="T51" fmla="*/ 642 h 922"/>
                <a:gd name="T52" fmla="*/ 706 w 854"/>
                <a:gd name="T53" fmla="*/ 659 h 922"/>
                <a:gd name="T54" fmla="*/ 714 w 854"/>
                <a:gd name="T55" fmla="*/ 682 h 922"/>
                <a:gd name="T56" fmla="*/ 686 w 854"/>
                <a:gd name="T57" fmla="*/ 716 h 922"/>
                <a:gd name="T58" fmla="*/ 640 w 854"/>
                <a:gd name="T59" fmla="*/ 746 h 922"/>
                <a:gd name="T60" fmla="*/ 621 w 854"/>
                <a:gd name="T61" fmla="*/ 754 h 922"/>
                <a:gd name="T62" fmla="*/ 604 w 854"/>
                <a:gd name="T63" fmla="*/ 763 h 922"/>
                <a:gd name="T64" fmla="*/ 614 w 854"/>
                <a:gd name="T65" fmla="*/ 801 h 922"/>
                <a:gd name="T66" fmla="*/ 593 w 854"/>
                <a:gd name="T67" fmla="*/ 825 h 922"/>
                <a:gd name="T68" fmla="*/ 566 w 854"/>
                <a:gd name="T69" fmla="*/ 875 h 922"/>
                <a:gd name="T70" fmla="*/ 576 w 854"/>
                <a:gd name="T71" fmla="*/ 922 h 922"/>
                <a:gd name="T72" fmla="*/ 10 w 854"/>
                <a:gd name="T73" fmla="*/ 875 h 922"/>
                <a:gd name="T74" fmla="*/ 28 w 854"/>
                <a:gd name="T75" fmla="*/ 835 h 922"/>
                <a:gd name="T76" fmla="*/ 48 w 854"/>
                <a:gd name="T77" fmla="*/ 754 h 922"/>
                <a:gd name="T78" fmla="*/ 10 w 854"/>
                <a:gd name="T79" fmla="*/ 716 h 922"/>
                <a:gd name="T80" fmla="*/ 0 w 854"/>
                <a:gd name="T81" fmla="*/ 674 h 922"/>
                <a:gd name="T82" fmla="*/ 0 w 854"/>
                <a:gd name="T83" fmla="*/ 650 h 922"/>
                <a:gd name="T84" fmla="*/ 18 w 854"/>
                <a:gd name="T85" fmla="*/ 603 h 922"/>
                <a:gd name="T86" fmla="*/ 48 w 854"/>
                <a:gd name="T87" fmla="*/ 608 h 922"/>
                <a:gd name="T88" fmla="*/ 76 w 854"/>
                <a:gd name="T89" fmla="*/ 546 h 922"/>
                <a:gd name="T90" fmla="*/ 76 w 854"/>
                <a:gd name="T91" fmla="*/ 472 h 922"/>
                <a:gd name="T92" fmla="*/ 82 w 854"/>
                <a:gd name="T93" fmla="*/ 449 h 922"/>
                <a:gd name="T94" fmla="*/ 120 w 854"/>
                <a:gd name="T95" fmla="*/ 425 h 922"/>
                <a:gd name="T96" fmla="*/ 176 w 854"/>
                <a:gd name="T97" fmla="*/ 393 h 922"/>
                <a:gd name="T98" fmla="*/ 176 w 854"/>
                <a:gd name="T99" fmla="*/ 353 h 922"/>
                <a:gd name="T100" fmla="*/ 167 w 854"/>
                <a:gd name="T101" fmla="*/ 232 h 922"/>
                <a:gd name="T102" fmla="*/ 148 w 854"/>
                <a:gd name="T103" fmla="*/ 217 h 922"/>
                <a:gd name="T104" fmla="*/ 148 w 854"/>
                <a:gd name="T105" fmla="*/ 185 h 922"/>
                <a:gd name="T106" fmla="*/ 195 w 854"/>
                <a:gd name="T107" fmla="*/ 166 h 922"/>
                <a:gd name="T108" fmla="*/ 213 w 854"/>
                <a:gd name="T109" fmla="*/ 151 h 922"/>
                <a:gd name="T110" fmla="*/ 186 w 854"/>
                <a:gd name="T111" fmla="*/ 104 h 922"/>
                <a:gd name="T112" fmla="*/ 148 w 854"/>
                <a:gd name="T113" fmla="*/ 57 h 922"/>
                <a:gd name="T114" fmla="*/ 158 w 854"/>
                <a:gd name="T115" fmla="*/ 0 h 922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854"/>
                <a:gd name="T175" fmla="*/ 0 h 922"/>
                <a:gd name="T176" fmla="*/ 854 w 854"/>
                <a:gd name="T177" fmla="*/ 922 h 922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854" h="922">
                  <a:moveTo>
                    <a:pt x="157" y="6"/>
                  </a:moveTo>
                  <a:lnTo>
                    <a:pt x="677" y="154"/>
                  </a:lnTo>
                  <a:lnTo>
                    <a:pt x="661" y="198"/>
                  </a:lnTo>
                  <a:lnTo>
                    <a:pt x="678" y="217"/>
                  </a:lnTo>
                  <a:lnTo>
                    <a:pt x="686" y="297"/>
                  </a:lnTo>
                  <a:lnTo>
                    <a:pt x="706" y="336"/>
                  </a:lnTo>
                  <a:lnTo>
                    <a:pt x="778" y="386"/>
                  </a:lnTo>
                  <a:lnTo>
                    <a:pt x="806" y="433"/>
                  </a:lnTo>
                  <a:lnTo>
                    <a:pt x="836" y="480"/>
                  </a:lnTo>
                  <a:lnTo>
                    <a:pt x="854" y="514"/>
                  </a:lnTo>
                  <a:lnTo>
                    <a:pt x="836" y="546"/>
                  </a:lnTo>
                  <a:lnTo>
                    <a:pt x="800" y="570"/>
                  </a:lnTo>
                  <a:lnTo>
                    <a:pt x="772" y="561"/>
                  </a:lnTo>
                  <a:lnTo>
                    <a:pt x="744" y="538"/>
                  </a:lnTo>
                  <a:lnTo>
                    <a:pt x="706" y="546"/>
                  </a:lnTo>
                  <a:lnTo>
                    <a:pt x="696" y="570"/>
                  </a:lnTo>
                  <a:lnTo>
                    <a:pt x="640" y="570"/>
                  </a:lnTo>
                  <a:lnTo>
                    <a:pt x="557" y="561"/>
                  </a:lnTo>
                  <a:lnTo>
                    <a:pt x="539" y="578"/>
                  </a:lnTo>
                  <a:lnTo>
                    <a:pt x="593" y="603"/>
                  </a:lnTo>
                  <a:lnTo>
                    <a:pt x="668" y="578"/>
                  </a:lnTo>
                  <a:lnTo>
                    <a:pt x="686" y="608"/>
                  </a:lnTo>
                  <a:lnTo>
                    <a:pt x="744" y="618"/>
                  </a:lnTo>
                  <a:lnTo>
                    <a:pt x="788" y="633"/>
                  </a:lnTo>
                  <a:lnTo>
                    <a:pt x="772" y="650"/>
                  </a:lnTo>
                  <a:lnTo>
                    <a:pt x="714" y="642"/>
                  </a:lnTo>
                  <a:lnTo>
                    <a:pt x="706" y="659"/>
                  </a:lnTo>
                  <a:lnTo>
                    <a:pt x="714" y="682"/>
                  </a:lnTo>
                  <a:lnTo>
                    <a:pt x="686" y="716"/>
                  </a:lnTo>
                  <a:lnTo>
                    <a:pt x="640" y="746"/>
                  </a:lnTo>
                  <a:lnTo>
                    <a:pt x="621" y="754"/>
                  </a:lnTo>
                  <a:lnTo>
                    <a:pt x="604" y="763"/>
                  </a:lnTo>
                  <a:lnTo>
                    <a:pt x="614" y="801"/>
                  </a:lnTo>
                  <a:lnTo>
                    <a:pt x="593" y="825"/>
                  </a:lnTo>
                  <a:lnTo>
                    <a:pt x="566" y="875"/>
                  </a:lnTo>
                  <a:lnTo>
                    <a:pt x="576" y="922"/>
                  </a:lnTo>
                  <a:lnTo>
                    <a:pt x="10" y="875"/>
                  </a:lnTo>
                  <a:lnTo>
                    <a:pt x="28" y="835"/>
                  </a:lnTo>
                  <a:lnTo>
                    <a:pt x="48" y="754"/>
                  </a:lnTo>
                  <a:lnTo>
                    <a:pt x="10" y="716"/>
                  </a:lnTo>
                  <a:lnTo>
                    <a:pt x="0" y="674"/>
                  </a:lnTo>
                  <a:lnTo>
                    <a:pt x="0" y="650"/>
                  </a:lnTo>
                  <a:lnTo>
                    <a:pt x="18" y="603"/>
                  </a:lnTo>
                  <a:lnTo>
                    <a:pt x="48" y="608"/>
                  </a:lnTo>
                  <a:lnTo>
                    <a:pt x="76" y="546"/>
                  </a:lnTo>
                  <a:lnTo>
                    <a:pt x="76" y="472"/>
                  </a:lnTo>
                  <a:lnTo>
                    <a:pt x="82" y="449"/>
                  </a:lnTo>
                  <a:lnTo>
                    <a:pt x="120" y="425"/>
                  </a:lnTo>
                  <a:lnTo>
                    <a:pt x="176" y="393"/>
                  </a:lnTo>
                  <a:lnTo>
                    <a:pt x="176" y="353"/>
                  </a:lnTo>
                  <a:lnTo>
                    <a:pt x="167" y="232"/>
                  </a:lnTo>
                  <a:lnTo>
                    <a:pt x="148" y="217"/>
                  </a:lnTo>
                  <a:lnTo>
                    <a:pt x="148" y="185"/>
                  </a:lnTo>
                  <a:lnTo>
                    <a:pt x="195" y="166"/>
                  </a:lnTo>
                  <a:lnTo>
                    <a:pt x="213" y="151"/>
                  </a:lnTo>
                  <a:lnTo>
                    <a:pt x="186" y="104"/>
                  </a:lnTo>
                  <a:lnTo>
                    <a:pt x="148" y="57"/>
                  </a:lnTo>
                  <a:lnTo>
                    <a:pt x="158" y="0"/>
                  </a:lnTo>
                </a:path>
              </a:pathLst>
            </a:custGeom>
            <a:solidFill>
              <a:srgbClr val="FAFD0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39" name="Freeform 17"/>
            <p:cNvSpPr>
              <a:spLocks/>
            </p:cNvSpPr>
            <p:nvPr/>
          </p:nvSpPr>
          <p:spPr bwMode="auto">
            <a:xfrm>
              <a:off x="3940164" y="4848207"/>
              <a:ext cx="211138" cy="246063"/>
            </a:xfrm>
            <a:custGeom>
              <a:avLst/>
              <a:gdLst>
                <a:gd name="T0" fmla="*/ 102 w 81"/>
                <a:gd name="T1" fmla="*/ 0 h 92"/>
                <a:gd name="T2" fmla="*/ 131 w 81"/>
                <a:gd name="T3" fmla="*/ 0 h 92"/>
                <a:gd name="T4" fmla="*/ 97 w 81"/>
                <a:gd name="T5" fmla="*/ 32 h 92"/>
                <a:gd name="T6" fmla="*/ 92 w 81"/>
                <a:gd name="T7" fmla="*/ 54 h 92"/>
                <a:gd name="T8" fmla="*/ 102 w 81"/>
                <a:gd name="T9" fmla="*/ 86 h 92"/>
                <a:gd name="T10" fmla="*/ 69 w 81"/>
                <a:gd name="T11" fmla="*/ 118 h 92"/>
                <a:gd name="T12" fmla="*/ 23 w 81"/>
                <a:gd name="T13" fmla="*/ 153 h 92"/>
                <a:gd name="T14" fmla="*/ 16 w 81"/>
                <a:gd name="T15" fmla="*/ 118 h 92"/>
                <a:gd name="T16" fmla="*/ 0 w 81"/>
                <a:gd name="T17" fmla="*/ 103 h 92"/>
                <a:gd name="T18" fmla="*/ 0 w 81"/>
                <a:gd name="T19" fmla="*/ 76 h 92"/>
                <a:gd name="T20" fmla="*/ 39 w 81"/>
                <a:gd name="T21" fmla="*/ 45 h 92"/>
                <a:gd name="T22" fmla="*/ 102 w 81"/>
                <a:gd name="T23" fmla="*/ 0 h 9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81"/>
                <a:gd name="T37" fmla="*/ 0 h 92"/>
                <a:gd name="T38" fmla="*/ 81 w 81"/>
                <a:gd name="T39" fmla="*/ 92 h 9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81" h="92">
                  <a:moveTo>
                    <a:pt x="62" y="0"/>
                  </a:moveTo>
                  <a:lnTo>
                    <a:pt x="80" y="0"/>
                  </a:lnTo>
                  <a:lnTo>
                    <a:pt x="59" y="19"/>
                  </a:lnTo>
                  <a:lnTo>
                    <a:pt x="56" y="32"/>
                  </a:lnTo>
                  <a:lnTo>
                    <a:pt x="62" y="51"/>
                  </a:lnTo>
                  <a:lnTo>
                    <a:pt x="42" y="70"/>
                  </a:lnTo>
                  <a:lnTo>
                    <a:pt x="14" y="91"/>
                  </a:lnTo>
                  <a:lnTo>
                    <a:pt x="10" y="70"/>
                  </a:lnTo>
                  <a:lnTo>
                    <a:pt x="0" y="61"/>
                  </a:lnTo>
                  <a:lnTo>
                    <a:pt x="0" y="45"/>
                  </a:lnTo>
                  <a:lnTo>
                    <a:pt x="24" y="27"/>
                  </a:lnTo>
                  <a:lnTo>
                    <a:pt x="62" y="0"/>
                  </a:lnTo>
                </a:path>
              </a:pathLst>
            </a:custGeom>
            <a:solidFill>
              <a:srgbClr val="FAFD0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grpSp>
          <p:nvGrpSpPr>
            <p:cNvPr id="40" name="Group 18"/>
            <p:cNvGrpSpPr>
              <a:grpSpLocks/>
            </p:cNvGrpSpPr>
            <p:nvPr/>
          </p:nvGrpSpPr>
          <p:grpSpPr bwMode="auto">
            <a:xfrm>
              <a:off x="3192451" y="4464032"/>
              <a:ext cx="242888" cy="336550"/>
              <a:chOff x="1182" y="2668"/>
              <a:chExt cx="93" cy="126"/>
            </a:xfrm>
          </p:grpSpPr>
          <p:sp>
            <p:nvSpPr>
              <p:cNvPr id="42" name="Freeform 19"/>
              <p:cNvSpPr>
                <a:spLocks/>
              </p:cNvSpPr>
              <p:nvPr/>
            </p:nvSpPr>
            <p:spPr bwMode="auto">
              <a:xfrm>
                <a:off x="1182" y="2668"/>
                <a:ext cx="83" cy="114"/>
              </a:xfrm>
              <a:custGeom>
                <a:avLst/>
                <a:gdLst>
                  <a:gd name="T0" fmla="*/ 72 w 83"/>
                  <a:gd name="T1" fmla="*/ 0 h 114"/>
                  <a:gd name="T2" fmla="*/ 72 w 83"/>
                  <a:gd name="T3" fmla="*/ 20 h 114"/>
                  <a:gd name="T4" fmla="*/ 82 w 83"/>
                  <a:gd name="T5" fmla="*/ 37 h 114"/>
                  <a:gd name="T6" fmla="*/ 72 w 83"/>
                  <a:gd name="T7" fmla="*/ 57 h 114"/>
                  <a:gd name="T8" fmla="*/ 59 w 83"/>
                  <a:gd name="T9" fmla="*/ 73 h 114"/>
                  <a:gd name="T10" fmla="*/ 33 w 83"/>
                  <a:gd name="T11" fmla="*/ 93 h 114"/>
                  <a:gd name="T12" fmla="*/ 12 w 83"/>
                  <a:gd name="T13" fmla="*/ 113 h 114"/>
                  <a:gd name="T14" fmla="*/ 0 w 83"/>
                  <a:gd name="T15" fmla="*/ 93 h 114"/>
                  <a:gd name="T16" fmla="*/ 8 w 83"/>
                  <a:gd name="T17" fmla="*/ 85 h 114"/>
                  <a:gd name="T18" fmla="*/ 33 w 83"/>
                  <a:gd name="T19" fmla="*/ 63 h 114"/>
                  <a:gd name="T20" fmla="*/ 31 w 83"/>
                  <a:gd name="T21" fmla="*/ 50 h 114"/>
                  <a:gd name="T22" fmla="*/ 44 w 83"/>
                  <a:gd name="T23" fmla="*/ 33 h 114"/>
                  <a:gd name="T24" fmla="*/ 74 w 83"/>
                  <a:gd name="T25" fmla="*/ 10 h 114"/>
                  <a:gd name="T26" fmla="*/ 74 w 83"/>
                  <a:gd name="T27" fmla="*/ 17 h 114"/>
                  <a:gd name="T28" fmla="*/ 79 w 83"/>
                  <a:gd name="T29" fmla="*/ 28 h 114"/>
                  <a:gd name="T30" fmla="*/ 72 w 83"/>
                  <a:gd name="T31" fmla="*/ 0 h 11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83"/>
                  <a:gd name="T49" fmla="*/ 0 h 114"/>
                  <a:gd name="T50" fmla="*/ 83 w 83"/>
                  <a:gd name="T51" fmla="*/ 114 h 114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83" h="114">
                    <a:moveTo>
                      <a:pt x="72" y="0"/>
                    </a:moveTo>
                    <a:lnTo>
                      <a:pt x="72" y="20"/>
                    </a:lnTo>
                    <a:lnTo>
                      <a:pt x="82" y="37"/>
                    </a:lnTo>
                    <a:lnTo>
                      <a:pt x="72" y="57"/>
                    </a:lnTo>
                    <a:lnTo>
                      <a:pt x="59" y="73"/>
                    </a:lnTo>
                    <a:lnTo>
                      <a:pt x="33" y="93"/>
                    </a:lnTo>
                    <a:lnTo>
                      <a:pt x="12" y="113"/>
                    </a:lnTo>
                    <a:lnTo>
                      <a:pt x="0" y="93"/>
                    </a:lnTo>
                    <a:lnTo>
                      <a:pt x="8" y="85"/>
                    </a:lnTo>
                    <a:lnTo>
                      <a:pt x="33" y="63"/>
                    </a:lnTo>
                    <a:lnTo>
                      <a:pt x="31" y="50"/>
                    </a:lnTo>
                    <a:lnTo>
                      <a:pt x="44" y="33"/>
                    </a:lnTo>
                    <a:lnTo>
                      <a:pt x="74" y="10"/>
                    </a:lnTo>
                    <a:lnTo>
                      <a:pt x="74" y="17"/>
                    </a:lnTo>
                    <a:lnTo>
                      <a:pt x="79" y="28"/>
                    </a:lnTo>
                    <a:lnTo>
                      <a:pt x="72" y="0"/>
                    </a:lnTo>
                  </a:path>
                </a:pathLst>
              </a:custGeom>
              <a:solidFill>
                <a:schemeClr val="bg1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43" name="Freeform 20"/>
              <p:cNvSpPr>
                <a:spLocks/>
              </p:cNvSpPr>
              <p:nvPr/>
            </p:nvSpPr>
            <p:spPr bwMode="auto">
              <a:xfrm>
                <a:off x="1182" y="2668"/>
                <a:ext cx="93" cy="126"/>
              </a:xfrm>
              <a:custGeom>
                <a:avLst/>
                <a:gdLst>
                  <a:gd name="T0" fmla="*/ 81 w 93"/>
                  <a:gd name="T1" fmla="*/ 0 h 126"/>
                  <a:gd name="T2" fmla="*/ 81 w 93"/>
                  <a:gd name="T3" fmla="*/ 22 h 126"/>
                  <a:gd name="T4" fmla="*/ 92 w 93"/>
                  <a:gd name="T5" fmla="*/ 41 h 126"/>
                  <a:gd name="T6" fmla="*/ 81 w 93"/>
                  <a:gd name="T7" fmla="*/ 63 h 126"/>
                  <a:gd name="T8" fmla="*/ 66 w 93"/>
                  <a:gd name="T9" fmla="*/ 81 h 126"/>
                  <a:gd name="T10" fmla="*/ 37 w 93"/>
                  <a:gd name="T11" fmla="*/ 103 h 126"/>
                  <a:gd name="T12" fmla="*/ 14 w 93"/>
                  <a:gd name="T13" fmla="*/ 125 h 126"/>
                  <a:gd name="T14" fmla="*/ 0 w 93"/>
                  <a:gd name="T15" fmla="*/ 103 h 126"/>
                  <a:gd name="T16" fmla="*/ 9 w 93"/>
                  <a:gd name="T17" fmla="*/ 94 h 126"/>
                  <a:gd name="T18" fmla="*/ 37 w 93"/>
                  <a:gd name="T19" fmla="*/ 70 h 126"/>
                  <a:gd name="T20" fmla="*/ 35 w 93"/>
                  <a:gd name="T21" fmla="*/ 55 h 126"/>
                  <a:gd name="T22" fmla="*/ 49 w 93"/>
                  <a:gd name="T23" fmla="*/ 36 h 126"/>
                  <a:gd name="T24" fmla="*/ 83 w 93"/>
                  <a:gd name="T25" fmla="*/ 12 h 126"/>
                  <a:gd name="T26" fmla="*/ 83 w 93"/>
                  <a:gd name="T27" fmla="*/ 19 h 126"/>
                  <a:gd name="T28" fmla="*/ 89 w 93"/>
                  <a:gd name="T29" fmla="*/ 31 h 12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93"/>
                  <a:gd name="T46" fmla="*/ 0 h 126"/>
                  <a:gd name="T47" fmla="*/ 93 w 93"/>
                  <a:gd name="T48" fmla="*/ 126 h 12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93" h="126">
                    <a:moveTo>
                      <a:pt x="81" y="0"/>
                    </a:moveTo>
                    <a:lnTo>
                      <a:pt x="81" y="22"/>
                    </a:lnTo>
                    <a:lnTo>
                      <a:pt x="92" y="41"/>
                    </a:lnTo>
                    <a:lnTo>
                      <a:pt x="81" y="63"/>
                    </a:lnTo>
                    <a:lnTo>
                      <a:pt x="66" y="81"/>
                    </a:lnTo>
                    <a:lnTo>
                      <a:pt x="37" y="103"/>
                    </a:lnTo>
                    <a:lnTo>
                      <a:pt x="14" y="125"/>
                    </a:lnTo>
                    <a:lnTo>
                      <a:pt x="0" y="103"/>
                    </a:lnTo>
                    <a:lnTo>
                      <a:pt x="9" y="94"/>
                    </a:lnTo>
                    <a:lnTo>
                      <a:pt x="37" y="70"/>
                    </a:lnTo>
                    <a:lnTo>
                      <a:pt x="35" y="55"/>
                    </a:lnTo>
                    <a:lnTo>
                      <a:pt x="49" y="36"/>
                    </a:lnTo>
                    <a:lnTo>
                      <a:pt x="83" y="12"/>
                    </a:lnTo>
                    <a:lnTo>
                      <a:pt x="83" y="19"/>
                    </a:lnTo>
                    <a:lnTo>
                      <a:pt x="89" y="31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</p:grpSp>
        <p:sp>
          <p:nvSpPr>
            <p:cNvPr id="41" name="Freeform 21"/>
            <p:cNvSpPr>
              <a:spLocks/>
            </p:cNvSpPr>
            <p:nvPr/>
          </p:nvSpPr>
          <p:spPr bwMode="auto">
            <a:xfrm>
              <a:off x="2928926" y="4325919"/>
              <a:ext cx="304800" cy="263525"/>
            </a:xfrm>
            <a:custGeom>
              <a:avLst/>
              <a:gdLst>
                <a:gd name="T0" fmla="*/ 148 w 117"/>
                <a:gd name="T1" fmla="*/ 0 h 99"/>
                <a:gd name="T2" fmla="*/ 125 w 117"/>
                <a:gd name="T3" fmla="*/ 23 h 99"/>
                <a:gd name="T4" fmla="*/ 87 w 117"/>
                <a:gd name="T5" fmla="*/ 18 h 99"/>
                <a:gd name="T6" fmla="*/ 66 w 117"/>
                <a:gd name="T7" fmla="*/ 15 h 99"/>
                <a:gd name="T8" fmla="*/ 75 w 117"/>
                <a:gd name="T9" fmla="*/ 42 h 99"/>
                <a:gd name="T10" fmla="*/ 80 w 117"/>
                <a:gd name="T11" fmla="*/ 64 h 99"/>
                <a:gd name="T12" fmla="*/ 82 w 117"/>
                <a:gd name="T13" fmla="*/ 77 h 99"/>
                <a:gd name="T14" fmla="*/ 71 w 117"/>
                <a:gd name="T15" fmla="*/ 82 h 99"/>
                <a:gd name="T16" fmla="*/ 48 w 117"/>
                <a:gd name="T17" fmla="*/ 74 h 99"/>
                <a:gd name="T18" fmla="*/ 48 w 117"/>
                <a:gd name="T19" fmla="*/ 64 h 99"/>
                <a:gd name="T20" fmla="*/ 28 w 117"/>
                <a:gd name="T21" fmla="*/ 64 h 99"/>
                <a:gd name="T22" fmla="*/ 33 w 117"/>
                <a:gd name="T23" fmla="*/ 82 h 99"/>
                <a:gd name="T24" fmla="*/ 23 w 117"/>
                <a:gd name="T25" fmla="*/ 101 h 99"/>
                <a:gd name="T26" fmla="*/ 0 w 117"/>
                <a:gd name="T27" fmla="*/ 129 h 99"/>
                <a:gd name="T28" fmla="*/ 10 w 117"/>
                <a:gd name="T29" fmla="*/ 151 h 99"/>
                <a:gd name="T30" fmla="*/ 33 w 117"/>
                <a:gd name="T31" fmla="*/ 164 h 99"/>
                <a:gd name="T32" fmla="*/ 56 w 117"/>
                <a:gd name="T33" fmla="*/ 151 h 99"/>
                <a:gd name="T34" fmla="*/ 82 w 117"/>
                <a:gd name="T35" fmla="*/ 137 h 99"/>
                <a:gd name="T36" fmla="*/ 135 w 117"/>
                <a:gd name="T37" fmla="*/ 124 h 99"/>
                <a:gd name="T38" fmla="*/ 158 w 117"/>
                <a:gd name="T39" fmla="*/ 129 h 99"/>
                <a:gd name="T40" fmla="*/ 148 w 117"/>
                <a:gd name="T41" fmla="*/ 101 h 99"/>
                <a:gd name="T42" fmla="*/ 167 w 117"/>
                <a:gd name="T43" fmla="*/ 87 h 99"/>
                <a:gd name="T44" fmla="*/ 190 w 117"/>
                <a:gd name="T45" fmla="*/ 59 h 99"/>
                <a:gd name="T46" fmla="*/ 181 w 117"/>
                <a:gd name="T47" fmla="*/ 42 h 99"/>
                <a:gd name="T48" fmla="*/ 162 w 117"/>
                <a:gd name="T49" fmla="*/ 23 h 99"/>
                <a:gd name="T50" fmla="*/ 148 w 117"/>
                <a:gd name="T51" fmla="*/ 0 h 99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17"/>
                <a:gd name="T79" fmla="*/ 0 h 99"/>
                <a:gd name="T80" fmla="*/ 117 w 117"/>
                <a:gd name="T81" fmla="*/ 99 h 99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17" h="99">
                  <a:moveTo>
                    <a:pt x="90" y="0"/>
                  </a:moveTo>
                  <a:lnTo>
                    <a:pt x="76" y="14"/>
                  </a:lnTo>
                  <a:lnTo>
                    <a:pt x="53" y="11"/>
                  </a:lnTo>
                  <a:lnTo>
                    <a:pt x="40" y="9"/>
                  </a:lnTo>
                  <a:lnTo>
                    <a:pt x="46" y="25"/>
                  </a:lnTo>
                  <a:lnTo>
                    <a:pt x="49" y="38"/>
                  </a:lnTo>
                  <a:lnTo>
                    <a:pt x="50" y="46"/>
                  </a:lnTo>
                  <a:lnTo>
                    <a:pt x="43" y="49"/>
                  </a:lnTo>
                  <a:lnTo>
                    <a:pt x="29" y="44"/>
                  </a:lnTo>
                  <a:lnTo>
                    <a:pt x="29" y="38"/>
                  </a:lnTo>
                  <a:lnTo>
                    <a:pt x="17" y="38"/>
                  </a:lnTo>
                  <a:lnTo>
                    <a:pt x="20" y="49"/>
                  </a:lnTo>
                  <a:lnTo>
                    <a:pt x="14" y="60"/>
                  </a:lnTo>
                  <a:lnTo>
                    <a:pt x="0" y="77"/>
                  </a:lnTo>
                  <a:lnTo>
                    <a:pt x="6" y="90"/>
                  </a:lnTo>
                  <a:lnTo>
                    <a:pt x="20" y="98"/>
                  </a:lnTo>
                  <a:lnTo>
                    <a:pt x="34" y="90"/>
                  </a:lnTo>
                  <a:lnTo>
                    <a:pt x="50" y="82"/>
                  </a:lnTo>
                  <a:lnTo>
                    <a:pt x="82" y="74"/>
                  </a:lnTo>
                  <a:lnTo>
                    <a:pt x="96" y="77"/>
                  </a:lnTo>
                  <a:lnTo>
                    <a:pt x="90" y="60"/>
                  </a:lnTo>
                  <a:lnTo>
                    <a:pt x="102" y="52"/>
                  </a:lnTo>
                  <a:lnTo>
                    <a:pt x="116" y="35"/>
                  </a:lnTo>
                  <a:lnTo>
                    <a:pt x="110" y="25"/>
                  </a:lnTo>
                  <a:lnTo>
                    <a:pt x="99" y="14"/>
                  </a:lnTo>
                  <a:lnTo>
                    <a:pt x="90" y="0"/>
                  </a:lnTo>
                </a:path>
              </a:pathLst>
            </a:custGeom>
            <a:solidFill>
              <a:schemeClr val="bg1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</p:grpSp>
      <p:sp>
        <p:nvSpPr>
          <p:cNvPr id="44" name="Freeform 14"/>
          <p:cNvSpPr>
            <a:spLocks/>
          </p:cNvSpPr>
          <p:nvPr/>
        </p:nvSpPr>
        <p:spPr bwMode="auto">
          <a:xfrm>
            <a:off x="6403700" y="1325576"/>
            <a:ext cx="1706217" cy="1247527"/>
          </a:xfrm>
          <a:custGeom>
            <a:avLst/>
            <a:gdLst>
              <a:gd name="T0" fmla="*/ 909 w 1234"/>
              <a:gd name="T1" fmla="*/ 8 h 1396"/>
              <a:gd name="T2" fmla="*/ 1059 w 1234"/>
              <a:gd name="T3" fmla="*/ 151 h 1396"/>
              <a:gd name="T4" fmla="*/ 1124 w 1234"/>
              <a:gd name="T5" fmla="*/ 160 h 1396"/>
              <a:gd name="T6" fmla="*/ 1142 w 1234"/>
              <a:gd name="T7" fmla="*/ 217 h 1396"/>
              <a:gd name="T8" fmla="*/ 1124 w 1234"/>
              <a:gd name="T9" fmla="*/ 282 h 1396"/>
              <a:gd name="T10" fmla="*/ 1187 w 1234"/>
              <a:gd name="T11" fmla="*/ 344 h 1396"/>
              <a:gd name="T12" fmla="*/ 1187 w 1234"/>
              <a:gd name="T13" fmla="*/ 410 h 1396"/>
              <a:gd name="T14" fmla="*/ 1159 w 1234"/>
              <a:gd name="T15" fmla="*/ 474 h 1396"/>
              <a:gd name="T16" fmla="*/ 1216 w 1234"/>
              <a:gd name="T17" fmla="*/ 538 h 1396"/>
              <a:gd name="T18" fmla="*/ 1234 w 1234"/>
              <a:gd name="T19" fmla="*/ 593 h 1396"/>
              <a:gd name="T20" fmla="*/ 1087 w 1234"/>
              <a:gd name="T21" fmla="*/ 601 h 1396"/>
              <a:gd name="T22" fmla="*/ 1039 w 1234"/>
              <a:gd name="T23" fmla="*/ 617 h 1396"/>
              <a:gd name="T24" fmla="*/ 1021 w 1234"/>
              <a:gd name="T25" fmla="*/ 674 h 1396"/>
              <a:gd name="T26" fmla="*/ 973 w 1234"/>
              <a:gd name="T27" fmla="*/ 748 h 1396"/>
              <a:gd name="T28" fmla="*/ 947 w 1234"/>
              <a:gd name="T29" fmla="*/ 786 h 1396"/>
              <a:gd name="T30" fmla="*/ 973 w 1234"/>
              <a:gd name="T31" fmla="*/ 867 h 1396"/>
              <a:gd name="T32" fmla="*/ 919 w 1234"/>
              <a:gd name="T33" fmla="*/ 916 h 1396"/>
              <a:gd name="T34" fmla="*/ 901 w 1234"/>
              <a:gd name="T35" fmla="*/ 988 h 1396"/>
              <a:gd name="T36" fmla="*/ 799 w 1234"/>
              <a:gd name="T37" fmla="*/ 1035 h 1396"/>
              <a:gd name="T38" fmla="*/ 752 w 1234"/>
              <a:gd name="T39" fmla="*/ 1092 h 1396"/>
              <a:gd name="T40" fmla="*/ 686 w 1234"/>
              <a:gd name="T41" fmla="*/ 1116 h 1396"/>
              <a:gd name="T42" fmla="*/ 604 w 1234"/>
              <a:gd name="T43" fmla="*/ 1196 h 1396"/>
              <a:gd name="T44" fmla="*/ 586 w 1234"/>
              <a:gd name="T45" fmla="*/ 1252 h 1396"/>
              <a:gd name="T46" fmla="*/ 586 w 1234"/>
              <a:gd name="T47" fmla="*/ 1332 h 1396"/>
              <a:gd name="T48" fmla="*/ 528 w 1234"/>
              <a:gd name="T49" fmla="*/ 1396 h 1396"/>
              <a:gd name="T50" fmla="*/ 9 w 1234"/>
              <a:gd name="T51" fmla="*/ 1205 h 1396"/>
              <a:gd name="T52" fmla="*/ 47 w 1234"/>
              <a:gd name="T53" fmla="*/ 1100 h 1396"/>
              <a:gd name="T54" fmla="*/ 75 w 1234"/>
              <a:gd name="T55" fmla="*/ 980 h 1396"/>
              <a:gd name="T56" fmla="*/ 167 w 1234"/>
              <a:gd name="T57" fmla="*/ 922 h 1396"/>
              <a:gd name="T58" fmla="*/ 261 w 1234"/>
              <a:gd name="T59" fmla="*/ 946 h 1396"/>
              <a:gd name="T60" fmla="*/ 261 w 1234"/>
              <a:gd name="T61" fmla="*/ 842 h 1396"/>
              <a:gd name="T62" fmla="*/ 233 w 1234"/>
              <a:gd name="T63" fmla="*/ 786 h 1396"/>
              <a:gd name="T64" fmla="*/ 271 w 1234"/>
              <a:gd name="T65" fmla="*/ 754 h 1396"/>
              <a:gd name="T66" fmla="*/ 298 w 1234"/>
              <a:gd name="T67" fmla="*/ 650 h 1396"/>
              <a:gd name="T68" fmla="*/ 305 w 1234"/>
              <a:gd name="T69" fmla="*/ 570 h 1396"/>
              <a:gd name="T70" fmla="*/ 390 w 1234"/>
              <a:gd name="T71" fmla="*/ 497 h 1396"/>
              <a:gd name="T72" fmla="*/ 428 w 1234"/>
              <a:gd name="T73" fmla="*/ 450 h 1396"/>
              <a:gd name="T74" fmla="*/ 482 w 1234"/>
              <a:gd name="T75" fmla="*/ 385 h 1396"/>
              <a:gd name="T76" fmla="*/ 500 w 1234"/>
              <a:gd name="T77" fmla="*/ 292 h 1396"/>
              <a:gd name="T78" fmla="*/ 586 w 1234"/>
              <a:gd name="T79" fmla="*/ 197 h 1396"/>
              <a:gd name="T80" fmla="*/ 673 w 1234"/>
              <a:gd name="T81" fmla="*/ 151 h 1396"/>
              <a:gd name="T82" fmla="*/ 706 w 1234"/>
              <a:gd name="T83" fmla="*/ 99 h 1396"/>
              <a:gd name="T84" fmla="*/ 835 w 1234"/>
              <a:gd name="T85" fmla="*/ 92 h 1396"/>
              <a:gd name="T86" fmla="*/ 881 w 1234"/>
              <a:gd name="T87" fmla="*/ 0 h 139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1234"/>
              <a:gd name="T133" fmla="*/ 0 h 1396"/>
              <a:gd name="T134" fmla="*/ 1234 w 1234"/>
              <a:gd name="T135" fmla="*/ 1396 h 1396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674 w 10000"/>
              <a:gd name="connsiteY29" fmla="*/ 5630 h 10000"/>
              <a:gd name="connsiteX30" fmla="*/ 7836 w 10000"/>
              <a:gd name="connsiteY30" fmla="*/ 5996 h 10000"/>
              <a:gd name="connsiteX31" fmla="*/ 7885 w 10000"/>
              <a:gd name="connsiteY31" fmla="*/ 6211 h 10000"/>
              <a:gd name="connsiteX32" fmla="*/ 7755 w 10000"/>
              <a:gd name="connsiteY32" fmla="*/ 6375 h 10000"/>
              <a:gd name="connsiteX33" fmla="*/ 7447 w 10000"/>
              <a:gd name="connsiteY33" fmla="*/ 6562 h 10000"/>
              <a:gd name="connsiteX34" fmla="*/ 7366 w 10000"/>
              <a:gd name="connsiteY34" fmla="*/ 6777 h 10000"/>
              <a:gd name="connsiteX35" fmla="*/ 7301 w 10000"/>
              <a:gd name="connsiteY35" fmla="*/ 7077 h 10000"/>
              <a:gd name="connsiteX36" fmla="*/ 6767 w 10000"/>
              <a:gd name="connsiteY36" fmla="*/ 7242 h 10000"/>
              <a:gd name="connsiteX37" fmla="*/ 6475 w 10000"/>
              <a:gd name="connsiteY37" fmla="*/ 7414 h 10000"/>
              <a:gd name="connsiteX38" fmla="*/ 6021 w 10000"/>
              <a:gd name="connsiteY38" fmla="*/ 7658 h 10000"/>
              <a:gd name="connsiteX39" fmla="*/ 6094 w 10000"/>
              <a:gd name="connsiteY39" fmla="*/ 7822 h 10000"/>
              <a:gd name="connsiteX40" fmla="*/ 5721 w 10000"/>
              <a:gd name="connsiteY40" fmla="*/ 7880 h 10000"/>
              <a:gd name="connsiteX41" fmla="*/ 5559 w 10000"/>
              <a:gd name="connsiteY41" fmla="*/ 7994 h 10000"/>
              <a:gd name="connsiteX42" fmla="*/ 5203 w 10000"/>
              <a:gd name="connsiteY42" fmla="*/ 8388 h 10000"/>
              <a:gd name="connsiteX43" fmla="*/ 4895 w 10000"/>
              <a:gd name="connsiteY43" fmla="*/ 8567 h 10000"/>
              <a:gd name="connsiteX44" fmla="*/ 4976 w 10000"/>
              <a:gd name="connsiteY44" fmla="*/ 8861 h 10000"/>
              <a:gd name="connsiteX45" fmla="*/ 4749 w 10000"/>
              <a:gd name="connsiteY45" fmla="*/ 8968 h 10000"/>
              <a:gd name="connsiteX46" fmla="*/ 4587 w 10000"/>
              <a:gd name="connsiteY46" fmla="*/ 9083 h 10000"/>
              <a:gd name="connsiteX47" fmla="*/ 4749 w 10000"/>
              <a:gd name="connsiteY47" fmla="*/ 9542 h 10000"/>
              <a:gd name="connsiteX48" fmla="*/ 4668 w 10000"/>
              <a:gd name="connsiteY48" fmla="*/ 9835 h 10000"/>
              <a:gd name="connsiteX49" fmla="*/ 4279 w 10000"/>
              <a:gd name="connsiteY49" fmla="*/ 10000 h 10000"/>
              <a:gd name="connsiteX50" fmla="*/ 0 w 10000"/>
              <a:gd name="connsiteY50" fmla="*/ 8918 h 10000"/>
              <a:gd name="connsiteX51" fmla="*/ 73 w 10000"/>
              <a:gd name="connsiteY51" fmla="*/ 8632 h 10000"/>
              <a:gd name="connsiteX52" fmla="*/ 381 w 10000"/>
              <a:gd name="connsiteY52" fmla="*/ 8109 h 10000"/>
              <a:gd name="connsiteX53" fmla="*/ 381 w 10000"/>
              <a:gd name="connsiteY53" fmla="*/ 7880 h 10000"/>
              <a:gd name="connsiteX54" fmla="*/ 381 w 10000"/>
              <a:gd name="connsiteY54" fmla="*/ 7414 h 10000"/>
              <a:gd name="connsiteX55" fmla="*/ 608 w 10000"/>
              <a:gd name="connsiteY55" fmla="*/ 7020 h 10000"/>
              <a:gd name="connsiteX56" fmla="*/ 964 w 10000"/>
              <a:gd name="connsiteY56" fmla="*/ 6777 h 10000"/>
              <a:gd name="connsiteX57" fmla="*/ 1353 w 10000"/>
              <a:gd name="connsiteY57" fmla="*/ 6605 h 10000"/>
              <a:gd name="connsiteX58" fmla="*/ 1726 w 10000"/>
              <a:gd name="connsiteY58" fmla="*/ 6669 h 10000"/>
              <a:gd name="connsiteX59" fmla="*/ 2115 w 10000"/>
              <a:gd name="connsiteY59" fmla="*/ 6777 h 10000"/>
              <a:gd name="connsiteX60" fmla="*/ 2245 w 10000"/>
              <a:gd name="connsiteY60" fmla="*/ 6375 h 10000"/>
              <a:gd name="connsiteX61" fmla="*/ 2115 w 10000"/>
              <a:gd name="connsiteY61" fmla="*/ 6032 h 10000"/>
              <a:gd name="connsiteX62" fmla="*/ 1953 w 10000"/>
              <a:gd name="connsiteY62" fmla="*/ 5802 h 10000"/>
              <a:gd name="connsiteX63" fmla="*/ 1888 w 10000"/>
              <a:gd name="connsiteY63" fmla="*/ 5630 h 10000"/>
              <a:gd name="connsiteX64" fmla="*/ 1953 w 10000"/>
              <a:gd name="connsiteY64" fmla="*/ 5466 h 10000"/>
              <a:gd name="connsiteX65" fmla="*/ 2196 w 10000"/>
              <a:gd name="connsiteY65" fmla="*/ 5401 h 10000"/>
              <a:gd name="connsiteX66" fmla="*/ 2245 w 10000"/>
              <a:gd name="connsiteY66" fmla="*/ 5007 h 10000"/>
              <a:gd name="connsiteX67" fmla="*/ 2415 w 10000"/>
              <a:gd name="connsiteY67" fmla="*/ 4656 h 10000"/>
              <a:gd name="connsiteX68" fmla="*/ 2472 w 10000"/>
              <a:gd name="connsiteY68" fmla="*/ 4384 h 10000"/>
              <a:gd name="connsiteX69" fmla="*/ 2472 w 10000"/>
              <a:gd name="connsiteY69" fmla="*/ 4083 h 10000"/>
              <a:gd name="connsiteX70" fmla="*/ 2699 w 10000"/>
              <a:gd name="connsiteY70" fmla="*/ 3804 h 10000"/>
              <a:gd name="connsiteX71" fmla="*/ 3160 w 10000"/>
              <a:gd name="connsiteY71" fmla="*/ 3560 h 10000"/>
              <a:gd name="connsiteX72" fmla="*/ 3468 w 10000"/>
              <a:gd name="connsiteY72" fmla="*/ 3503 h 10000"/>
              <a:gd name="connsiteX73" fmla="*/ 3456 w 10000"/>
              <a:gd name="connsiteY73" fmla="*/ 3471 h 10000"/>
              <a:gd name="connsiteX74" fmla="*/ 3468 w 10000"/>
              <a:gd name="connsiteY74" fmla="*/ 3223 h 10000"/>
              <a:gd name="connsiteX75" fmla="*/ 3614 w 10000"/>
              <a:gd name="connsiteY75" fmla="*/ 3044 h 10000"/>
              <a:gd name="connsiteX76" fmla="*/ 3906 w 10000"/>
              <a:gd name="connsiteY76" fmla="*/ 2758 h 10000"/>
              <a:gd name="connsiteX77" fmla="*/ 4214 w 10000"/>
              <a:gd name="connsiteY77" fmla="*/ 2586 h 10000"/>
              <a:gd name="connsiteX78" fmla="*/ 4052 w 10000"/>
              <a:gd name="connsiteY78" fmla="*/ 2092 h 10000"/>
              <a:gd name="connsiteX79" fmla="*/ 4627 w 10000"/>
              <a:gd name="connsiteY79" fmla="*/ 1612 h 10000"/>
              <a:gd name="connsiteX80" fmla="*/ 4749 w 10000"/>
              <a:gd name="connsiteY80" fmla="*/ 1411 h 10000"/>
              <a:gd name="connsiteX81" fmla="*/ 5203 w 10000"/>
              <a:gd name="connsiteY81" fmla="*/ 1347 h 10000"/>
              <a:gd name="connsiteX82" fmla="*/ 5454 w 10000"/>
              <a:gd name="connsiteY82" fmla="*/ 1082 h 10000"/>
              <a:gd name="connsiteX83" fmla="*/ 5454 w 10000"/>
              <a:gd name="connsiteY83" fmla="*/ 917 h 10000"/>
              <a:gd name="connsiteX84" fmla="*/ 5721 w 10000"/>
              <a:gd name="connsiteY84" fmla="*/ 709 h 10000"/>
              <a:gd name="connsiteX85" fmla="*/ 6207 w 10000"/>
              <a:gd name="connsiteY85" fmla="*/ 659 h 10000"/>
              <a:gd name="connsiteX86" fmla="*/ 6767 w 10000"/>
              <a:gd name="connsiteY86" fmla="*/ 659 h 10000"/>
              <a:gd name="connsiteX87" fmla="*/ 7220 w 10000"/>
              <a:gd name="connsiteY87" fmla="*/ 337 h 10000"/>
              <a:gd name="connsiteX88" fmla="*/ 7139 w 10000"/>
              <a:gd name="connsiteY88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7836 w 10000"/>
              <a:gd name="connsiteY31" fmla="*/ 5996 h 10000"/>
              <a:gd name="connsiteX32" fmla="*/ 7885 w 10000"/>
              <a:gd name="connsiteY32" fmla="*/ 6211 h 10000"/>
              <a:gd name="connsiteX33" fmla="*/ 7755 w 10000"/>
              <a:gd name="connsiteY33" fmla="*/ 6375 h 10000"/>
              <a:gd name="connsiteX34" fmla="*/ 7447 w 10000"/>
              <a:gd name="connsiteY34" fmla="*/ 6562 h 10000"/>
              <a:gd name="connsiteX35" fmla="*/ 7366 w 10000"/>
              <a:gd name="connsiteY35" fmla="*/ 6777 h 10000"/>
              <a:gd name="connsiteX36" fmla="*/ 7301 w 10000"/>
              <a:gd name="connsiteY36" fmla="*/ 7077 h 10000"/>
              <a:gd name="connsiteX37" fmla="*/ 6767 w 10000"/>
              <a:gd name="connsiteY37" fmla="*/ 7242 h 10000"/>
              <a:gd name="connsiteX38" fmla="*/ 6475 w 10000"/>
              <a:gd name="connsiteY38" fmla="*/ 7414 h 10000"/>
              <a:gd name="connsiteX39" fmla="*/ 6021 w 10000"/>
              <a:gd name="connsiteY39" fmla="*/ 7658 h 10000"/>
              <a:gd name="connsiteX40" fmla="*/ 6094 w 10000"/>
              <a:gd name="connsiteY40" fmla="*/ 7822 h 10000"/>
              <a:gd name="connsiteX41" fmla="*/ 5721 w 10000"/>
              <a:gd name="connsiteY41" fmla="*/ 7880 h 10000"/>
              <a:gd name="connsiteX42" fmla="*/ 5559 w 10000"/>
              <a:gd name="connsiteY42" fmla="*/ 7994 h 10000"/>
              <a:gd name="connsiteX43" fmla="*/ 5203 w 10000"/>
              <a:gd name="connsiteY43" fmla="*/ 8388 h 10000"/>
              <a:gd name="connsiteX44" fmla="*/ 4895 w 10000"/>
              <a:gd name="connsiteY44" fmla="*/ 8567 h 10000"/>
              <a:gd name="connsiteX45" fmla="*/ 4976 w 10000"/>
              <a:gd name="connsiteY45" fmla="*/ 8861 h 10000"/>
              <a:gd name="connsiteX46" fmla="*/ 4749 w 10000"/>
              <a:gd name="connsiteY46" fmla="*/ 8968 h 10000"/>
              <a:gd name="connsiteX47" fmla="*/ 4587 w 10000"/>
              <a:gd name="connsiteY47" fmla="*/ 9083 h 10000"/>
              <a:gd name="connsiteX48" fmla="*/ 4749 w 10000"/>
              <a:gd name="connsiteY48" fmla="*/ 9542 h 10000"/>
              <a:gd name="connsiteX49" fmla="*/ 4668 w 10000"/>
              <a:gd name="connsiteY49" fmla="*/ 9835 h 10000"/>
              <a:gd name="connsiteX50" fmla="*/ 4279 w 10000"/>
              <a:gd name="connsiteY50" fmla="*/ 10000 h 10000"/>
              <a:gd name="connsiteX51" fmla="*/ 0 w 10000"/>
              <a:gd name="connsiteY51" fmla="*/ 8918 h 10000"/>
              <a:gd name="connsiteX52" fmla="*/ 73 w 10000"/>
              <a:gd name="connsiteY52" fmla="*/ 8632 h 10000"/>
              <a:gd name="connsiteX53" fmla="*/ 381 w 10000"/>
              <a:gd name="connsiteY53" fmla="*/ 8109 h 10000"/>
              <a:gd name="connsiteX54" fmla="*/ 381 w 10000"/>
              <a:gd name="connsiteY54" fmla="*/ 7880 h 10000"/>
              <a:gd name="connsiteX55" fmla="*/ 381 w 10000"/>
              <a:gd name="connsiteY55" fmla="*/ 7414 h 10000"/>
              <a:gd name="connsiteX56" fmla="*/ 608 w 10000"/>
              <a:gd name="connsiteY56" fmla="*/ 7020 h 10000"/>
              <a:gd name="connsiteX57" fmla="*/ 964 w 10000"/>
              <a:gd name="connsiteY57" fmla="*/ 6777 h 10000"/>
              <a:gd name="connsiteX58" fmla="*/ 1353 w 10000"/>
              <a:gd name="connsiteY58" fmla="*/ 6605 h 10000"/>
              <a:gd name="connsiteX59" fmla="*/ 1726 w 10000"/>
              <a:gd name="connsiteY59" fmla="*/ 6669 h 10000"/>
              <a:gd name="connsiteX60" fmla="*/ 2115 w 10000"/>
              <a:gd name="connsiteY60" fmla="*/ 6777 h 10000"/>
              <a:gd name="connsiteX61" fmla="*/ 2245 w 10000"/>
              <a:gd name="connsiteY61" fmla="*/ 6375 h 10000"/>
              <a:gd name="connsiteX62" fmla="*/ 2115 w 10000"/>
              <a:gd name="connsiteY62" fmla="*/ 6032 h 10000"/>
              <a:gd name="connsiteX63" fmla="*/ 1953 w 10000"/>
              <a:gd name="connsiteY63" fmla="*/ 5802 h 10000"/>
              <a:gd name="connsiteX64" fmla="*/ 1888 w 10000"/>
              <a:gd name="connsiteY64" fmla="*/ 5630 h 10000"/>
              <a:gd name="connsiteX65" fmla="*/ 1953 w 10000"/>
              <a:gd name="connsiteY65" fmla="*/ 5466 h 10000"/>
              <a:gd name="connsiteX66" fmla="*/ 2196 w 10000"/>
              <a:gd name="connsiteY66" fmla="*/ 5401 h 10000"/>
              <a:gd name="connsiteX67" fmla="*/ 2245 w 10000"/>
              <a:gd name="connsiteY67" fmla="*/ 5007 h 10000"/>
              <a:gd name="connsiteX68" fmla="*/ 2415 w 10000"/>
              <a:gd name="connsiteY68" fmla="*/ 4656 h 10000"/>
              <a:gd name="connsiteX69" fmla="*/ 2472 w 10000"/>
              <a:gd name="connsiteY69" fmla="*/ 4384 h 10000"/>
              <a:gd name="connsiteX70" fmla="*/ 2472 w 10000"/>
              <a:gd name="connsiteY70" fmla="*/ 4083 h 10000"/>
              <a:gd name="connsiteX71" fmla="*/ 2699 w 10000"/>
              <a:gd name="connsiteY71" fmla="*/ 3804 h 10000"/>
              <a:gd name="connsiteX72" fmla="*/ 3160 w 10000"/>
              <a:gd name="connsiteY72" fmla="*/ 3560 h 10000"/>
              <a:gd name="connsiteX73" fmla="*/ 3468 w 10000"/>
              <a:gd name="connsiteY73" fmla="*/ 3503 h 10000"/>
              <a:gd name="connsiteX74" fmla="*/ 3456 w 10000"/>
              <a:gd name="connsiteY74" fmla="*/ 3471 h 10000"/>
              <a:gd name="connsiteX75" fmla="*/ 3468 w 10000"/>
              <a:gd name="connsiteY75" fmla="*/ 3223 h 10000"/>
              <a:gd name="connsiteX76" fmla="*/ 3614 w 10000"/>
              <a:gd name="connsiteY76" fmla="*/ 3044 h 10000"/>
              <a:gd name="connsiteX77" fmla="*/ 3906 w 10000"/>
              <a:gd name="connsiteY77" fmla="*/ 2758 h 10000"/>
              <a:gd name="connsiteX78" fmla="*/ 4214 w 10000"/>
              <a:gd name="connsiteY78" fmla="*/ 2586 h 10000"/>
              <a:gd name="connsiteX79" fmla="*/ 4052 w 10000"/>
              <a:gd name="connsiteY79" fmla="*/ 2092 h 10000"/>
              <a:gd name="connsiteX80" fmla="*/ 4627 w 10000"/>
              <a:gd name="connsiteY80" fmla="*/ 1612 h 10000"/>
              <a:gd name="connsiteX81" fmla="*/ 4749 w 10000"/>
              <a:gd name="connsiteY81" fmla="*/ 1411 h 10000"/>
              <a:gd name="connsiteX82" fmla="*/ 5203 w 10000"/>
              <a:gd name="connsiteY82" fmla="*/ 1347 h 10000"/>
              <a:gd name="connsiteX83" fmla="*/ 5454 w 10000"/>
              <a:gd name="connsiteY83" fmla="*/ 1082 h 10000"/>
              <a:gd name="connsiteX84" fmla="*/ 5454 w 10000"/>
              <a:gd name="connsiteY84" fmla="*/ 917 h 10000"/>
              <a:gd name="connsiteX85" fmla="*/ 5721 w 10000"/>
              <a:gd name="connsiteY85" fmla="*/ 709 h 10000"/>
              <a:gd name="connsiteX86" fmla="*/ 6207 w 10000"/>
              <a:gd name="connsiteY86" fmla="*/ 659 h 10000"/>
              <a:gd name="connsiteX87" fmla="*/ 6767 w 10000"/>
              <a:gd name="connsiteY87" fmla="*/ 659 h 10000"/>
              <a:gd name="connsiteX88" fmla="*/ 7220 w 10000"/>
              <a:gd name="connsiteY88" fmla="*/ 337 h 10000"/>
              <a:gd name="connsiteX89" fmla="*/ 7139 w 10000"/>
              <a:gd name="connsiteY89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7836 w 10000"/>
              <a:gd name="connsiteY31" fmla="*/ 5996 h 10000"/>
              <a:gd name="connsiteX32" fmla="*/ 7885 w 10000"/>
              <a:gd name="connsiteY32" fmla="*/ 6211 h 10000"/>
              <a:gd name="connsiteX33" fmla="*/ 7447 w 10000"/>
              <a:gd name="connsiteY33" fmla="*/ 6562 h 10000"/>
              <a:gd name="connsiteX34" fmla="*/ 7366 w 10000"/>
              <a:gd name="connsiteY34" fmla="*/ 6777 h 10000"/>
              <a:gd name="connsiteX35" fmla="*/ 7301 w 10000"/>
              <a:gd name="connsiteY35" fmla="*/ 7077 h 10000"/>
              <a:gd name="connsiteX36" fmla="*/ 6767 w 10000"/>
              <a:gd name="connsiteY36" fmla="*/ 7242 h 10000"/>
              <a:gd name="connsiteX37" fmla="*/ 6475 w 10000"/>
              <a:gd name="connsiteY37" fmla="*/ 7414 h 10000"/>
              <a:gd name="connsiteX38" fmla="*/ 6021 w 10000"/>
              <a:gd name="connsiteY38" fmla="*/ 7658 h 10000"/>
              <a:gd name="connsiteX39" fmla="*/ 6094 w 10000"/>
              <a:gd name="connsiteY39" fmla="*/ 7822 h 10000"/>
              <a:gd name="connsiteX40" fmla="*/ 5721 w 10000"/>
              <a:gd name="connsiteY40" fmla="*/ 7880 h 10000"/>
              <a:gd name="connsiteX41" fmla="*/ 5559 w 10000"/>
              <a:gd name="connsiteY41" fmla="*/ 7994 h 10000"/>
              <a:gd name="connsiteX42" fmla="*/ 5203 w 10000"/>
              <a:gd name="connsiteY42" fmla="*/ 8388 h 10000"/>
              <a:gd name="connsiteX43" fmla="*/ 4895 w 10000"/>
              <a:gd name="connsiteY43" fmla="*/ 8567 h 10000"/>
              <a:gd name="connsiteX44" fmla="*/ 4976 w 10000"/>
              <a:gd name="connsiteY44" fmla="*/ 8861 h 10000"/>
              <a:gd name="connsiteX45" fmla="*/ 4749 w 10000"/>
              <a:gd name="connsiteY45" fmla="*/ 8968 h 10000"/>
              <a:gd name="connsiteX46" fmla="*/ 4587 w 10000"/>
              <a:gd name="connsiteY46" fmla="*/ 9083 h 10000"/>
              <a:gd name="connsiteX47" fmla="*/ 4749 w 10000"/>
              <a:gd name="connsiteY47" fmla="*/ 9542 h 10000"/>
              <a:gd name="connsiteX48" fmla="*/ 4668 w 10000"/>
              <a:gd name="connsiteY48" fmla="*/ 9835 h 10000"/>
              <a:gd name="connsiteX49" fmla="*/ 4279 w 10000"/>
              <a:gd name="connsiteY49" fmla="*/ 10000 h 10000"/>
              <a:gd name="connsiteX50" fmla="*/ 0 w 10000"/>
              <a:gd name="connsiteY50" fmla="*/ 8918 h 10000"/>
              <a:gd name="connsiteX51" fmla="*/ 73 w 10000"/>
              <a:gd name="connsiteY51" fmla="*/ 8632 h 10000"/>
              <a:gd name="connsiteX52" fmla="*/ 381 w 10000"/>
              <a:gd name="connsiteY52" fmla="*/ 8109 h 10000"/>
              <a:gd name="connsiteX53" fmla="*/ 381 w 10000"/>
              <a:gd name="connsiteY53" fmla="*/ 7880 h 10000"/>
              <a:gd name="connsiteX54" fmla="*/ 381 w 10000"/>
              <a:gd name="connsiteY54" fmla="*/ 7414 h 10000"/>
              <a:gd name="connsiteX55" fmla="*/ 608 w 10000"/>
              <a:gd name="connsiteY55" fmla="*/ 7020 h 10000"/>
              <a:gd name="connsiteX56" fmla="*/ 964 w 10000"/>
              <a:gd name="connsiteY56" fmla="*/ 6777 h 10000"/>
              <a:gd name="connsiteX57" fmla="*/ 1353 w 10000"/>
              <a:gd name="connsiteY57" fmla="*/ 6605 h 10000"/>
              <a:gd name="connsiteX58" fmla="*/ 1726 w 10000"/>
              <a:gd name="connsiteY58" fmla="*/ 6669 h 10000"/>
              <a:gd name="connsiteX59" fmla="*/ 2115 w 10000"/>
              <a:gd name="connsiteY59" fmla="*/ 6777 h 10000"/>
              <a:gd name="connsiteX60" fmla="*/ 2245 w 10000"/>
              <a:gd name="connsiteY60" fmla="*/ 6375 h 10000"/>
              <a:gd name="connsiteX61" fmla="*/ 2115 w 10000"/>
              <a:gd name="connsiteY61" fmla="*/ 6032 h 10000"/>
              <a:gd name="connsiteX62" fmla="*/ 1953 w 10000"/>
              <a:gd name="connsiteY62" fmla="*/ 5802 h 10000"/>
              <a:gd name="connsiteX63" fmla="*/ 1888 w 10000"/>
              <a:gd name="connsiteY63" fmla="*/ 5630 h 10000"/>
              <a:gd name="connsiteX64" fmla="*/ 1953 w 10000"/>
              <a:gd name="connsiteY64" fmla="*/ 5466 h 10000"/>
              <a:gd name="connsiteX65" fmla="*/ 2196 w 10000"/>
              <a:gd name="connsiteY65" fmla="*/ 5401 h 10000"/>
              <a:gd name="connsiteX66" fmla="*/ 2245 w 10000"/>
              <a:gd name="connsiteY66" fmla="*/ 5007 h 10000"/>
              <a:gd name="connsiteX67" fmla="*/ 2415 w 10000"/>
              <a:gd name="connsiteY67" fmla="*/ 4656 h 10000"/>
              <a:gd name="connsiteX68" fmla="*/ 2472 w 10000"/>
              <a:gd name="connsiteY68" fmla="*/ 4384 h 10000"/>
              <a:gd name="connsiteX69" fmla="*/ 2472 w 10000"/>
              <a:gd name="connsiteY69" fmla="*/ 4083 h 10000"/>
              <a:gd name="connsiteX70" fmla="*/ 2699 w 10000"/>
              <a:gd name="connsiteY70" fmla="*/ 3804 h 10000"/>
              <a:gd name="connsiteX71" fmla="*/ 3160 w 10000"/>
              <a:gd name="connsiteY71" fmla="*/ 3560 h 10000"/>
              <a:gd name="connsiteX72" fmla="*/ 3468 w 10000"/>
              <a:gd name="connsiteY72" fmla="*/ 3503 h 10000"/>
              <a:gd name="connsiteX73" fmla="*/ 3456 w 10000"/>
              <a:gd name="connsiteY73" fmla="*/ 3471 h 10000"/>
              <a:gd name="connsiteX74" fmla="*/ 3468 w 10000"/>
              <a:gd name="connsiteY74" fmla="*/ 3223 h 10000"/>
              <a:gd name="connsiteX75" fmla="*/ 3614 w 10000"/>
              <a:gd name="connsiteY75" fmla="*/ 3044 h 10000"/>
              <a:gd name="connsiteX76" fmla="*/ 3906 w 10000"/>
              <a:gd name="connsiteY76" fmla="*/ 2758 h 10000"/>
              <a:gd name="connsiteX77" fmla="*/ 4214 w 10000"/>
              <a:gd name="connsiteY77" fmla="*/ 2586 h 10000"/>
              <a:gd name="connsiteX78" fmla="*/ 4052 w 10000"/>
              <a:gd name="connsiteY78" fmla="*/ 2092 h 10000"/>
              <a:gd name="connsiteX79" fmla="*/ 4627 w 10000"/>
              <a:gd name="connsiteY79" fmla="*/ 1612 h 10000"/>
              <a:gd name="connsiteX80" fmla="*/ 4749 w 10000"/>
              <a:gd name="connsiteY80" fmla="*/ 1411 h 10000"/>
              <a:gd name="connsiteX81" fmla="*/ 5203 w 10000"/>
              <a:gd name="connsiteY81" fmla="*/ 1347 h 10000"/>
              <a:gd name="connsiteX82" fmla="*/ 5454 w 10000"/>
              <a:gd name="connsiteY82" fmla="*/ 1082 h 10000"/>
              <a:gd name="connsiteX83" fmla="*/ 5454 w 10000"/>
              <a:gd name="connsiteY83" fmla="*/ 917 h 10000"/>
              <a:gd name="connsiteX84" fmla="*/ 5721 w 10000"/>
              <a:gd name="connsiteY84" fmla="*/ 709 h 10000"/>
              <a:gd name="connsiteX85" fmla="*/ 6207 w 10000"/>
              <a:gd name="connsiteY85" fmla="*/ 659 h 10000"/>
              <a:gd name="connsiteX86" fmla="*/ 6767 w 10000"/>
              <a:gd name="connsiteY86" fmla="*/ 659 h 10000"/>
              <a:gd name="connsiteX87" fmla="*/ 7220 w 10000"/>
              <a:gd name="connsiteY87" fmla="*/ 337 h 10000"/>
              <a:gd name="connsiteX88" fmla="*/ 7139 w 10000"/>
              <a:gd name="connsiteY88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7836 w 10000"/>
              <a:gd name="connsiteY31" fmla="*/ 5996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3517 w 10000"/>
              <a:gd name="connsiteY31" fmla="*/ 3589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3517 w 10000"/>
              <a:gd name="connsiteY31" fmla="*/ 3589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3517 w 10000"/>
              <a:gd name="connsiteY31" fmla="*/ 3589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3517 w 10000"/>
              <a:gd name="connsiteY31" fmla="*/ 3589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88" fmla="*/ 7220 w 10000"/>
              <a:gd name="connsiteY88" fmla="*/ 0 h 10000"/>
              <a:gd name="connsiteX0" fmla="*/ 3517 w 10000"/>
              <a:gd name="connsiteY0" fmla="*/ 3589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160 w 10000"/>
              <a:gd name="connsiteY39" fmla="*/ 3560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984 w 10000"/>
              <a:gd name="connsiteY88" fmla="*/ 4002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160 w 10000"/>
              <a:gd name="connsiteY39" fmla="*/ 3560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984 w 10000"/>
              <a:gd name="connsiteY88" fmla="*/ 4002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160 w 10000"/>
              <a:gd name="connsiteY39" fmla="*/ 3560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589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160 w 10000"/>
              <a:gd name="connsiteY39" fmla="*/ 3560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589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589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589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4234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68 w 10000"/>
              <a:gd name="connsiteY41" fmla="*/ 3223 h 10000"/>
              <a:gd name="connsiteX42" fmla="*/ 3614 w 10000"/>
              <a:gd name="connsiteY42" fmla="*/ 3044 h 10000"/>
              <a:gd name="connsiteX43" fmla="*/ 3906 w 10000"/>
              <a:gd name="connsiteY43" fmla="*/ 2758 h 10000"/>
              <a:gd name="connsiteX44" fmla="*/ 4214 w 10000"/>
              <a:gd name="connsiteY44" fmla="*/ 2586 h 10000"/>
              <a:gd name="connsiteX45" fmla="*/ 4052 w 10000"/>
              <a:gd name="connsiteY45" fmla="*/ 2092 h 10000"/>
              <a:gd name="connsiteX46" fmla="*/ 4627 w 10000"/>
              <a:gd name="connsiteY46" fmla="*/ 1612 h 10000"/>
              <a:gd name="connsiteX47" fmla="*/ 4749 w 10000"/>
              <a:gd name="connsiteY47" fmla="*/ 1411 h 10000"/>
              <a:gd name="connsiteX48" fmla="*/ 5203 w 10000"/>
              <a:gd name="connsiteY48" fmla="*/ 1347 h 10000"/>
              <a:gd name="connsiteX49" fmla="*/ 5454 w 10000"/>
              <a:gd name="connsiteY49" fmla="*/ 1082 h 10000"/>
              <a:gd name="connsiteX50" fmla="*/ 5454 w 10000"/>
              <a:gd name="connsiteY50" fmla="*/ 917 h 10000"/>
              <a:gd name="connsiteX51" fmla="*/ 5721 w 10000"/>
              <a:gd name="connsiteY51" fmla="*/ 709 h 10000"/>
              <a:gd name="connsiteX52" fmla="*/ 6207 w 10000"/>
              <a:gd name="connsiteY52" fmla="*/ 659 h 10000"/>
              <a:gd name="connsiteX53" fmla="*/ 6767 w 10000"/>
              <a:gd name="connsiteY53" fmla="*/ 659 h 10000"/>
              <a:gd name="connsiteX54" fmla="*/ 7220 w 10000"/>
              <a:gd name="connsiteY54" fmla="*/ 337 h 10000"/>
              <a:gd name="connsiteX55" fmla="*/ 7139 w 10000"/>
              <a:gd name="connsiteY55" fmla="*/ 0 h 10000"/>
              <a:gd name="connsiteX56" fmla="*/ 7220 w 10000"/>
              <a:gd name="connsiteY56" fmla="*/ 0 h 10000"/>
              <a:gd name="connsiteX57" fmla="*/ 7366 w 10000"/>
              <a:gd name="connsiteY57" fmla="*/ 57 h 10000"/>
              <a:gd name="connsiteX58" fmla="*/ 7593 w 10000"/>
              <a:gd name="connsiteY58" fmla="*/ 337 h 10000"/>
              <a:gd name="connsiteX59" fmla="*/ 8582 w 10000"/>
              <a:gd name="connsiteY59" fmla="*/ 1082 h 10000"/>
              <a:gd name="connsiteX60" fmla="*/ 8728 w 10000"/>
              <a:gd name="connsiteY60" fmla="*/ 917 h 10000"/>
              <a:gd name="connsiteX61" fmla="*/ 9109 w 10000"/>
              <a:gd name="connsiteY61" fmla="*/ 1146 h 10000"/>
              <a:gd name="connsiteX62" fmla="*/ 9254 w 10000"/>
              <a:gd name="connsiteY62" fmla="*/ 1383 h 10000"/>
              <a:gd name="connsiteX63" fmla="*/ 9254 w 10000"/>
              <a:gd name="connsiteY63" fmla="*/ 1554 h 10000"/>
              <a:gd name="connsiteX64" fmla="*/ 9254 w 10000"/>
              <a:gd name="connsiteY64" fmla="*/ 1841 h 10000"/>
              <a:gd name="connsiteX65" fmla="*/ 9109 w 10000"/>
              <a:gd name="connsiteY65" fmla="*/ 2020 h 10000"/>
              <a:gd name="connsiteX66" fmla="*/ 9392 w 10000"/>
              <a:gd name="connsiteY66" fmla="*/ 2249 h 10000"/>
              <a:gd name="connsiteX67" fmla="*/ 9619 w 10000"/>
              <a:gd name="connsiteY67" fmla="*/ 2464 h 10000"/>
              <a:gd name="connsiteX68" fmla="*/ 9619 w 10000"/>
              <a:gd name="connsiteY68" fmla="*/ 2650 h 10000"/>
              <a:gd name="connsiteX69" fmla="*/ 9619 w 10000"/>
              <a:gd name="connsiteY69" fmla="*/ 2937 h 10000"/>
              <a:gd name="connsiteX70" fmla="*/ 9554 w 10000"/>
              <a:gd name="connsiteY70" fmla="*/ 3274 h 10000"/>
              <a:gd name="connsiteX71" fmla="*/ 9392 w 10000"/>
              <a:gd name="connsiteY71" fmla="*/ 3395 h 10000"/>
              <a:gd name="connsiteX72" fmla="*/ 9619 w 10000"/>
              <a:gd name="connsiteY72" fmla="*/ 3560 h 10000"/>
              <a:gd name="connsiteX73" fmla="*/ 9854 w 10000"/>
              <a:gd name="connsiteY73" fmla="*/ 3854 h 10000"/>
              <a:gd name="connsiteX74" fmla="*/ 10000 w 10000"/>
              <a:gd name="connsiteY74" fmla="*/ 4140 h 10000"/>
              <a:gd name="connsiteX75" fmla="*/ 10000 w 10000"/>
              <a:gd name="connsiteY75" fmla="*/ 4248 h 10000"/>
              <a:gd name="connsiteX76" fmla="*/ 9773 w 10000"/>
              <a:gd name="connsiteY76" fmla="*/ 4305 h 10000"/>
              <a:gd name="connsiteX77" fmla="*/ 8809 w 10000"/>
              <a:gd name="connsiteY77" fmla="*/ 4305 h 10000"/>
              <a:gd name="connsiteX78" fmla="*/ 8582 w 10000"/>
              <a:gd name="connsiteY78" fmla="*/ 4305 h 10000"/>
              <a:gd name="connsiteX79" fmla="*/ 8420 w 10000"/>
              <a:gd name="connsiteY79" fmla="*/ 4420 h 10000"/>
              <a:gd name="connsiteX80" fmla="*/ 8420 w 10000"/>
              <a:gd name="connsiteY80" fmla="*/ 4656 h 10000"/>
              <a:gd name="connsiteX81" fmla="*/ 8274 w 10000"/>
              <a:gd name="connsiteY81" fmla="*/ 4828 h 10000"/>
              <a:gd name="connsiteX82" fmla="*/ 7836 w 10000"/>
              <a:gd name="connsiteY82" fmla="*/ 5115 h 10000"/>
              <a:gd name="connsiteX83" fmla="*/ 7885 w 10000"/>
              <a:gd name="connsiteY83" fmla="*/ 5358 h 10000"/>
              <a:gd name="connsiteX84" fmla="*/ 7836 w 10000"/>
              <a:gd name="connsiteY84" fmla="*/ 5523 h 10000"/>
              <a:gd name="connsiteX85" fmla="*/ 7820 w 10000"/>
              <a:gd name="connsiteY85" fmla="*/ 5534 h 10000"/>
              <a:gd name="connsiteX86" fmla="*/ 7674 w 10000"/>
              <a:gd name="connsiteY86" fmla="*/ 5630 h 10000"/>
              <a:gd name="connsiteX87" fmla="*/ 3517 w 10000"/>
              <a:gd name="connsiteY87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223 h 10000"/>
              <a:gd name="connsiteX41" fmla="*/ 3614 w 10000"/>
              <a:gd name="connsiteY41" fmla="*/ 3044 h 10000"/>
              <a:gd name="connsiteX42" fmla="*/ 3906 w 10000"/>
              <a:gd name="connsiteY42" fmla="*/ 2758 h 10000"/>
              <a:gd name="connsiteX43" fmla="*/ 4214 w 10000"/>
              <a:gd name="connsiteY43" fmla="*/ 2586 h 10000"/>
              <a:gd name="connsiteX44" fmla="*/ 4052 w 10000"/>
              <a:gd name="connsiteY44" fmla="*/ 2092 h 10000"/>
              <a:gd name="connsiteX45" fmla="*/ 4627 w 10000"/>
              <a:gd name="connsiteY45" fmla="*/ 1612 h 10000"/>
              <a:gd name="connsiteX46" fmla="*/ 4749 w 10000"/>
              <a:gd name="connsiteY46" fmla="*/ 1411 h 10000"/>
              <a:gd name="connsiteX47" fmla="*/ 5203 w 10000"/>
              <a:gd name="connsiteY47" fmla="*/ 1347 h 10000"/>
              <a:gd name="connsiteX48" fmla="*/ 5454 w 10000"/>
              <a:gd name="connsiteY48" fmla="*/ 1082 h 10000"/>
              <a:gd name="connsiteX49" fmla="*/ 5454 w 10000"/>
              <a:gd name="connsiteY49" fmla="*/ 917 h 10000"/>
              <a:gd name="connsiteX50" fmla="*/ 5721 w 10000"/>
              <a:gd name="connsiteY50" fmla="*/ 709 h 10000"/>
              <a:gd name="connsiteX51" fmla="*/ 6207 w 10000"/>
              <a:gd name="connsiteY51" fmla="*/ 659 h 10000"/>
              <a:gd name="connsiteX52" fmla="*/ 6767 w 10000"/>
              <a:gd name="connsiteY52" fmla="*/ 659 h 10000"/>
              <a:gd name="connsiteX53" fmla="*/ 7220 w 10000"/>
              <a:gd name="connsiteY53" fmla="*/ 337 h 10000"/>
              <a:gd name="connsiteX54" fmla="*/ 7139 w 10000"/>
              <a:gd name="connsiteY54" fmla="*/ 0 h 10000"/>
              <a:gd name="connsiteX55" fmla="*/ 7220 w 10000"/>
              <a:gd name="connsiteY55" fmla="*/ 0 h 10000"/>
              <a:gd name="connsiteX56" fmla="*/ 7366 w 10000"/>
              <a:gd name="connsiteY56" fmla="*/ 57 h 10000"/>
              <a:gd name="connsiteX57" fmla="*/ 7593 w 10000"/>
              <a:gd name="connsiteY57" fmla="*/ 337 h 10000"/>
              <a:gd name="connsiteX58" fmla="*/ 8582 w 10000"/>
              <a:gd name="connsiteY58" fmla="*/ 1082 h 10000"/>
              <a:gd name="connsiteX59" fmla="*/ 8728 w 10000"/>
              <a:gd name="connsiteY59" fmla="*/ 917 h 10000"/>
              <a:gd name="connsiteX60" fmla="*/ 9109 w 10000"/>
              <a:gd name="connsiteY60" fmla="*/ 1146 h 10000"/>
              <a:gd name="connsiteX61" fmla="*/ 9254 w 10000"/>
              <a:gd name="connsiteY61" fmla="*/ 1383 h 10000"/>
              <a:gd name="connsiteX62" fmla="*/ 9254 w 10000"/>
              <a:gd name="connsiteY62" fmla="*/ 1554 h 10000"/>
              <a:gd name="connsiteX63" fmla="*/ 9254 w 10000"/>
              <a:gd name="connsiteY63" fmla="*/ 1841 h 10000"/>
              <a:gd name="connsiteX64" fmla="*/ 9109 w 10000"/>
              <a:gd name="connsiteY64" fmla="*/ 2020 h 10000"/>
              <a:gd name="connsiteX65" fmla="*/ 9392 w 10000"/>
              <a:gd name="connsiteY65" fmla="*/ 2249 h 10000"/>
              <a:gd name="connsiteX66" fmla="*/ 9619 w 10000"/>
              <a:gd name="connsiteY66" fmla="*/ 2464 h 10000"/>
              <a:gd name="connsiteX67" fmla="*/ 9619 w 10000"/>
              <a:gd name="connsiteY67" fmla="*/ 2650 h 10000"/>
              <a:gd name="connsiteX68" fmla="*/ 9619 w 10000"/>
              <a:gd name="connsiteY68" fmla="*/ 2937 h 10000"/>
              <a:gd name="connsiteX69" fmla="*/ 9554 w 10000"/>
              <a:gd name="connsiteY69" fmla="*/ 3274 h 10000"/>
              <a:gd name="connsiteX70" fmla="*/ 9392 w 10000"/>
              <a:gd name="connsiteY70" fmla="*/ 3395 h 10000"/>
              <a:gd name="connsiteX71" fmla="*/ 9619 w 10000"/>
              <a:gd name="connsiteY71" fmla="*/ 3560 h 10000"/>
              <a:gd name="connsiteX72" fmla="*/ 9854 w 10000"/>
              <a:gd name="connsiteY72" fmla="*/ 3854 h 10000"/>
              <a:gd name="connsiteX73" fmla="*/ 10000 w 10000"/>
              <a:gd name="connsiteY73" fmla="*/ 4140 h 10000"/>
              <a:gd name="connsiteX74" fmla="*/ 10000 w 10000"/>
              <a:gd name="connsiteY74" fmla="*/ 4248 h 10000"/>
              <a:gd name="connsiteX75" fmla="*/ 9773 w 10000"/>
              <a:gd name="connsiteY75" fmla="*/ 4305 h 10000"/>
              <a:gd name="connsiteX76" fmla="*/ 8809 w 10000"/>
              <a:gd name="connsiteY76" fmla="*/ 4305 h 10000"/>
              <a:gd name="connsiteX77" fmla="*/ 8582 w 10000"/>
              <a:gd name="connsiteY77" fmla="*/ 4305 h 10000"/>
              <a:gd name="connsiteX78" fmla="*/ 8420 w 10000"/>
              <a:gd name="connsiteY78" fmla="*/ 4420 h 10000"/>
              <a:gd name="connsiteX79" fmla="*/ 8420 w 10000"/>
              <a:gd name="connsiteY79" fmla="*/ 4656 h 10000"/>
              <a:gd name="connsiteX80" fmla="*/ 8274 w 10000"/>
              <a:gd name="connsiteY80" fmla="*/ 4828 h 10000"/>
              <a:gd name="connsiteX81" fmla="*/ 7836 w 10000"/>
              <a:gd name="connsiteY81" fmla="*/ 5115 h 10000"/>
              <a:gd name="connsiteX82" fmla="*/ 7885 w 10000"/>
              <a:gd name="connsiteY82" fmla="*/ 5358 h 10000"/>
              <a:gd name="connsiteX83" fmla="*/ 7836 w 10000"/>
              <a:gd name="connsiteY83" fmla="*/ 5523 h 10000"/>
              <a:gd name="connsiteX84" fmla="*/ 7820 w 10000"/>
              <a:gd name="connsiteY84" fmla="*/ 5534 h 10000"/>
              <a:gd name="connsiteX85" fmla="*/ 7674 w 10000"/>
              <a:gd name="connsiteY85" fmla="*/ 5630 h 10000"/>
              <a:gd name="connsiteX86" fmla="*/ 3517 w 10000"/>
              <a:gd name="connsiteY86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468 w 10000"/>
              <a:gd name="connsiteY39" fmla="*/ 3223 h 10000"/>
              <a:gd name="connsiteX40" fmla="*/ 3614 w 10000"/>
              <a:gd name="connsiteY40" fmla="*/ 3044 h 10000"/>
              <a:gd name="connsiteX41" fmla="*/ 3906 w 10000"/>
              <a:gd name="connsiteY41" fmla="*/ 2758 h 10000"/>
              <a:gd name="connsiteX42" fmla="*/ 4214 w 10000"/>
              <a:gd name="connsiteY42" fmla="*/ 2586 h 10000"/>
              <a:gd name="connsiteX43" fmla="*/ 4052 w 10000"/>
              <a:gd name="connsiteY43" fmla="*/ 2092 h 10000"/>
              <a:gd name="connsiteX44" fmla="*/ 4627 w 10000"/>
              <a:gd name="connsiteY44" fmla="*/ 1612 h 10000"/>
              <a:gd name="connsiteX45" fmla="*/ 4749 w 10000"/>
              <a:gd name="connsiteY45" fmla="*/ 1411 h 10000"/>
              <a:gd name="connsiteX46" fmla="*/ 5203 w 10000"/>
              <a:gd name="connsiteY46" fmla="*/ 1347 h 10000"/>
              <a:gd name="connsiteX47" fmla="*/ 5454 w 10000"/>
              <a:gd name="connsiteY47" fmla="*/ 1082 h 10000"/>
              <a:gd name="connsiteX48" fmla="*/ 5454 w 10000"/>
              <a:gd name="connsiteY48" fmla="*/ 917 h 10000"/>
              <a:gd name="connsiteX49" fmla="*/ 5721 w 10000"/>
              <a:gd name="connsiteY49" fmla="*/ 709 h 10000"/>
              <a:gd name="connsiteX50" fmla="*/ 6207 w 10000"/>
              <a:gd name="connsiteY50" fmla="*/ 659 h 10000"/>
              <a:gd name="connsiteX51" fmla="*/ 6767 w 10000"/>
              <a:gd name="connsiteY51" fmla="*/ 659 h 10000"/>
              <a:gd name="connsiteX52" fmla="*/ 7220 w 10000"/>
              <a:gd name="connsiteY52" fmla="*/ 337 h 10000"/>
              <a:gd name="connsiteX53" fmla="*/ 7139 w 10000"/>
              <a:gd name="connsiteY53" fmla="*/ 0 h 10000"/>
              <a:gd name="connsiteX54" fmla="*/ 7220 w 10000"/>
              <a:gd name="connsiteY54" fmla="*/ 0 h 10000"/>
              <a:gd name="connsiteX55" fmla="*/ 7366 w 10000"/>
              <a:gd name="connsiteY55" fmla="*/ 57 h 10000"/>
              <a:gd name="connsiteX56" fmla="*/ 7593 w 10000"/>
              <a:gd name="connsiteY56" fmla="*/ 337 h 10000"/>
              <a:gd name="connsiteX57" fmla="*/ 8582 w 10000"/>
              <a:gd name="connsiteY57" fmla="*/ 1082 h 10000"/>
              <a:gd name="connsiteX58" fmla="*/ 8728 w 10000"/>
              <a:gd name="connsiteY58" fmla="*/ 917 h 10000"/>
              <a:gd name="connsiteX59" fmla="*/ 9109 w 10000"/>
              <a:gd name="connsiteY59" fmla="*/ 1146 h 10000"/>
              <a:gd name="connsiteX60" fmla="*/ 9254 w 10000"/>
              <a:gd name="connsiteY60" fmla="*/ 1383 h 10000"/>
              <a:gd name="connsiteX61" fmla="*/ 9254 w 10000"/>
              <a:gd name="connsiteY61" fmla="*/ 1554 h 10000"/>
              <a:gd name="connsiteX62" fmla="*/ 9254 w 10000"/>
              <a:gd name="connsiteY62" fmla="*/ 1841 h 10000"/>
              <a:gd name="connsiteX63" fmla="*/ 9109 w 10000"/>
              <a:gd name="connsiteY63" fmla="*/ 2020 h 10000"/>
              <a:gd name="connsiteX64" fmla="*/ 9392 w 10000"/>
              <a:gd name="connsiteY64" fmla="*/ 2249 h 10000"/>
              <a:gd name="connsiteX65" fmla="*/ 9619 w 10000"/>
              <a:gd name="connsiteY65" fmla="*/ 2464 h 10000"/>
              <a:gd name="connsiteX66" fmla="*/ 9619 w 10000"/>
              <a:gd name="connsiteY66" fmla="*/ 2650 h 10000"/>
              <a:gd name="connsiteX67" fmla="*/ 9619 w 10000"/>
              <a:gd name="connsiteY67" fmla="*/ 2937 h 10000"/>
              <a:gd name="connsiteX68" fmla="*/ 9554 w 10000"/>
              <a:gd name="connsiteY68" fmla="*/ 3274 h 10000"/>
              <a:gd name="connsiteX69" fmla="*/ 9392 w 10000"/>
              <a:gd name="connsiteY69" fmla="*/ 3395 h 10000"/>
              <a:gd name="connsiteX70" fmla="*/ 9619 w 10000"/>
              <a:gd name="connsiteY70" fmla="*/ 3560 h 10000"/>
              <a:gd name="connsiteX71" fmla="*/ 9854 w 10000"/>
              <a:gd name="connsiteY71" fmla="*/ 3854 h 10000"/>
              <a:gd name="connsiteX72" fmla="*/ 10000 w 10000"/>
              <a:gd name="connsiteY72" fmla="*/ 4140 h 10000"/>
              <a:gd name="connsiteX73" fmla="*/ 10000 w 10000"/>
              <a:gd name="connsiteY73" fmla="*/ 4248 h 10000"/>
              <a:gd name="connsiteX74" fmla="*/ 9773 w 10000"/>
              <a:gd name="connsiteY74" fmla="*/ 4305 h 10000"/>
              <a:gd name="connsiteX75" fmla="*/ 8809 w 10000"/>
              <a:gd name="connsiteY75" fmla="*/ 4305 h 10000"/>
              <a:gd name="connsiteX76" fmla="*/ 8582 w 10000"/>
              <a:gd name="connsiteY76" fmla="*/ 4305 h 10000"/>
              <a:gd name="connsiteX77" fmla="*/ 8420 w 10000"/>
              <a:gd name="connsiteY77" fmla="*/ 4420 h 10000"/>
              <a:gd name="connsiteX78" fmla="*/ 8420 w 10000"/>
              <a:gd name="connsiteY78" fmla="*/ 4656 h 10000"/>
              <a:gd name="connsiteX79" fmla="*/ 8274 w 10000"/>
              <a:gd name="connsiteY79" fmla="*/ 4828 h 10000"/>
              <a:gd name="connsiteX80" fmla="*/ 7836 w 10000"/>
              <a:gd name="connsiteY80" fmla="*/ 5115 h 10000"/>
              <a:gd name="connsiteX81" fmla="*/ 7885 w 10000"/>
              <a:gd name="connsiteY81" fmla="*/ 5358 h 10000"/>
              <a:gd name="connsiteX82" fmla="*/ 7836 w 10000"/>
              <a:gd name="connsiteY82" fmla="*/ 5523 h 10000"/>
              <a:gd name="connsiteX83" fmla="*/ 7820 w 10000"/>
              <a:gd name="connsiteY83" fmla="*/ 5534 h 10000"/>
              <a:gd name="connsiteX84" fmla="*/ 7674 w 10000"/>
              <a:gd name="connsiteY84" fmla="*/ 5630 h 10000"/>
              <a:gd name="connsiteX85" fmla="*/ 3517 w 10000"/>
              <a:gd name="connsiteY85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3468 w 10000"/>
              <a:gd name="connsiteY38" fmla="*/ 3223 h 10000"/>
              <a:gd name="connsiteX39" fmla="*/ 3614 w 10000"/>
              <a:gd name="connsiteY39" fmla="*/ 3044 h 10000"/>
              <a:gd name="connsiteX40" fmla="*/ 3906 w 10000"/>
              <a:gd name="connsiteY40" fmla="*/ 2758 h 10000"/>
              <a:gd name="connsiteX41" fmla="*/ 4214 w 10000"/>
              <a:gd name="connsiteY41" fmla="*/ 2586 h 10000"/>
              <a:gd name="connsiteX42" fmla="*/ 4052 w 10000"/>
              <a:gd name="connsiteY42" fmla="*/ 2092 h 10000"/>
              <a:gd name="connsiteX43" fmla="*/ 4627 w 10000"/>
              <a:gd name="connsiteY43" fmla="*/ 1612 h 10000"/>
              <a:gd name="connsiteX44" fmla="*/ 4749 w 10000"/>
              <a:gd name="connsiteY44" fmla="*/ 1411 h 10000"/>
              <a:gd name="connsiteX45" fmla="*/ 5203 w 10000"/>
              <a:gd name="connsiteY45" fmla="*/ 1347 h 10000"/>
              <a:gd name="connsiteX46" fmla="*/ 5454 w 10000"/>
              <a:gd name="connsiteY46" fmla="*/ 1082 h 10000"/>
              <a:gd name="connsiteX47" fmla="*/ 5454 w 10000"/>
              <a:gd name="connsiteY47" fmla="*/ 917 h 10000"/>
              <a:gd name="connsiteX48" fmla="*/ 5721 w 10000"/>
              <a:gd name="connsiteY48" fmla="*/ 709 h 10000"/>
              <a:gd name="connsiteX49" fmla="*/ 6207 w 10000"/>
              <a:gd name="connsiteY49" fmla="*/ 659 h 10000"/>
              <a:gd name="connsiteX50" fmla="*/ 6767 w 10000"/>
              <a:gd name="connsiteY50" fmla="*/ 659 h 10000"/>
              <a:gd name="connsiteX51" fmla="*/ 7220 w 10000"/>
              <a:gd name="connsiteY51" fmla="*/ 337 h 10000"/>
              <a:gd name="connsiteX52" fmla="*/ 7139 w 10000"/>
              <a:gd name="connsiteY52" fmla="*/ 0 h 10000"/>
              <a:gd name="connsiteX53" fmla="*/ 7220 w 10000"/>
              <a:gd name="connsiteY53" fmla="*/ 0 h 10000"/>
              <a:gd name="connsiteX54" fmla="*/ 7366 w 10000"/>
              <a:gd name="connsiteY54" fmla="*/ 57 h 10000"/>
              <a:gd name="connsiteX55" fmla="*/ 7593 w 10000"/>
              <a:gd name="connsiteY55" fmla="*/ 337 h 10000"/>
              <a:gd name="connsiteX56" fmla="*/ 8582 w 10000"/>
              <a:gd name="connsiteY56" fmla="*/ 1082 h 10000"/>
              <a:gd name="connsiteX57" fmla="*/ 8728 w 10000"/>
              <a:gd name="connsiteY57" fmla="*/ 917 h 10000"/>
              <a:gd name="connsiteX58" fmla="*/ 9109 w 10000"/>
              <a:gd name="connsiteY58" fmla="*/ 1146 h 10000"/>
              <a:gd name="connsiteX59" fmla="*/ 9254 w 10000"/>
              <a:gd name="connsiteY59" fmla="*/ 1383 h 10000"/>
              <a:gd name="connsiteX60" fmla="*/ 9254 w 10000"/>
              <a:gd name="connsiteY60" fmla="*/ 1554 h 10000"/>
              <a:gd name="connsiteX61" fmla="*/ 9254 w 10000"/>
              <a:gd name="connsiteY61" fmla="*/ 1841 h 10000"/>
              <a:gd name="connsiteX62" fmla="*/ 9109 w 10000"/>
              <a:gd name="connsiteY62" fmla="*/ 2020 h 10000"/>
              <a:gd name="connsiteX63" fmla="*/ 9392 w 10000"/>
              <a:gd name="connsiteY63" fmla="*/ 2249 h 10000"/>
              <a:gd name="connsiteX64" fmla="*/ 9619 w 10000"/>
              <a:gd name="connsiteY64" fmla="*/ 2464 h 10000"/>
              <a:gd name="connsiteX65" fmla="*/ 9619 w 10000"/>
              <a:gd name="connsiteY65" fmla="*/ 2650 h 10000"/>
              <a:gd name="connsiteX66" fmla="*/ 9619 w 10000"/>
              <a:gd name="connsiteY66" fmla="*/ 2937 h 10000"/>
              <a:gd name="connsiteX67" fmla="*/ 9554 w 10000"/>
              <a:gd name="connsiteY67" fmla="*/ 3274 h 10000"/>
              <a:gd name="connsiteX68" fmla="*/ 9392 w 10000"/>
              <a:gd name="connsiteY68" fmla="*/ 3395 h 10000"/>
              <a:gd name="connsiteX69" fmla="*/ 9619 w 10000"/>
              <a:gd name="connsiteY69" fmla="*/ 3560 h 10000"/>
              <a:gd name="connsiteX70" fmla="*/ 9854 w 10000"/>
              <a:gd name="connsiteY70" fmla="*/ 3854 h 10000"/>
              <a:gd name="connsiteX71" fmla="*/ 10000 w 10000"/>
              <a:gd name="connsiteY71" fmla="*/ 4140 h 10000"/>
              <a:gd name="connsiteX72" fmla="*/ 10000 w 10000"/>
              <a:gd name="connsiteY72" fmla="*/ 4248 h 10000"/>
              <a:gd name="connsiteX73" fmla="*/ 9773 w 10000"/>
              <a:gd name="connsiteY73" fmla="*/ 4305 h 10000"/>
              <a:gd name="connsiteX74" fmla="*/ 8809 w 10000"/>
              <a:gd name="connsiteY74" fmla="*/ 4305 h 10000"/>
              <a:gd name="connsiteX75" fmla="*/ 8582 w 10000"/>
              <a:gd name="connsiteY75" fmla="*/ 4305 h 10000"/>
              <a:gd name="connsiteX76" fmla="*/ 8420 w 10000"/>
              <a:gd name="connsiteY76" fmla="*/ 4420 h 10000"/>
              <a:gd name="connsiteX77" fmla="*/ 8420 w 10000"/>
              <a:gd name="connsiteY77" fmla="*/ 4656 h 10000"/>
              <a:gd name="connsiteX78" fmla="*/ 8274 w 10000"/>
              <a:gd name="connsiteY78" fmla="*/ 4828 h 10000"/>
              <a:gd name="connsiteX79" fmla="*/ 7836 w 10000"/>
              <a:gd name="connsiteY79" fmla="*/ 5115 h 10000"/>
              <a:gd name="connsiteX80" fmla="*/ 7885 w 10000"/>
              <a:gd name="connsiteY80" fmla="*/ 5358 h 10000"/>
              <a:gd name="connsiteX81" fmla="*/ 7836 w 10000"/>
              <a:gd name="connsiteY81" fmla="*/ 5523 h 10000"/>
              <a:gd name="connsiteX82" fmla="*/ 7820 w 10000"/>
              <a:gd name="connsiteY82" fmla="*/ 5534 h 10000"/>
              <a:gd name="connsiteX83" fmla="*/ 7674 w 10000"/>
              <a:gd name="connsiteY83" fmla="*/ 5630 h 10000"/>
              <a:gd name="connsiteX84" fmla="*/ 3517 w 10000"/>
              <a:gd name="connsiteY84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3468 w 10000"/>
              <a:gd name="connsiteY37" fmla="*/ 3223 h 10000"/>
              <a:gd name="connsiteX38" fmla="*/ 3614 w 10000"/>
              <a:gd name="connsiteY38" fmla="*/ 3044 h 10000"/>
              <a:gd name="connsiteX39" fmla="*/ 3906 w 10000"/>
              <a:gd name="connsiteY39" fmla="*/ 2758 h 10000"/>
              <a:gd name="connsiteX40" fmla="*/ 4214 w 10000"/>
              <a:gd name="connsiteY40" fmla="*/ 2586 h 10000"/>
              <a:gd name="connsiteX41" fmla="*/ 4052 w 10000"/>
              <a:gd name="connsiteY41" fmla="*/ 2092 h 10000"/>
              <a:gd name="connsiteX42" fmla="*/ 4627 w 10000"/>
              <a:gd name="connsiteY42" fmla="*/ 1612 h 10000"/>
              <a:gd name="connsiteX43" fmla="*/ 4749 w 10000"/>
              <a:gd name="connsiteY43" fmla="*/ 1411 h 10000"/>
              <a:gd name="connsiteX44" fmla="*/ 5203 w 10000"/>
              <a:gd name="connsiteY44" fmla="*/ 1347 h 10000"/>
              <a:gd name="connsiteX45" fmla="*/ 5454 w 10000"/>
              <a:gd name="connsiteY45" fmla="*/ 1082 h 10000"/>
              <a:gd name="connsiteX46" fmla="*/ 5454 w 10000"/>
              <a:gd name="connsiteY46" fmla="*/ 917 h 10000"/>
              <a:gd name="connsiteX47" fmla="*/ 5721 w 10000"/>
              <a:gd name="connsiteY47" fmla="*/ 709 h 10000"/>
              <a:gd name="connsiteX48" fmla="*/ 6207 w 10000"/>
              <a:gd name="connsiteY48" fmla="*/ 659 h 10000"/>
              <a:gd name="connsiteX49" fmla="*/ 6767 w 10000"/>
              <a:gd name="connsiteY49" fmla="*/ 659 h 10000"/>
              <a:gd name="connsiteX50" fmla="*/ 7220 w 10000"/>
              <a:gd name="connsiteY50" fmla="*/ 337 h 10000"/>
              <a:gd name="connsiteX51" fmla="*/ 7139 w 10000"/>
              <a:gd name="connsiteY51" fmla="*/ 0 h 10000"/>
              <a:gd name="connsiteX52" fmla="*/ 7220 w 10000"/>
              <a:gd name="connsiteY52" fmla="*/ 0 h 10000"/>
              <a:gd name="connsiteX53" fmla="*/ 7366 w 10000"/>
              <a:gd name="connsiteY53" fmla="*/ 57 h 10000"/>
              <a:gd name="connsiteX54" fmla="*/ 7593 w 10000"/>
              <a:gd name="connsiteY54" fmla="*/ 337 h 10000"/>
              <a:gd name="connsiteX55" fmla="*/ 8582 w 10000"/>
              <a:gd name="connsiteY55" fmla="*/ 1082 h 10000"/>
              <a:gd name="connsiteX56" fmla="*/ 8728 w 10000"/>
              <a:gd name="connsiteY56" fmla="*/ 917 h 10000"/>
              <a:gd name="connsiteX57" fmla="*/ 9109 w 10000"/>
              <a:gd name="connsiteY57" fmla="*/ 1146 h 10000"/>
              <a:gd name="connsiteX58" fmla="*/ 9254 w 10000"/>
              <a:gd name="connsiteY58" fmla="*/ 1383 h 10000"/>
              <a:gd name="connsiteX59" fmla="*/ 9254 w 10000"/>
              <a:gd name="connsiteY59" fmla="*/ 1554 h 10000"/>
              <a:gd name="connsiteX60" fmla="*/ 9254 w 10000"/>
              <a:gd name="connsiteY60" fmla="*/ 1841 h 10000"/>
              <a:gd name="connsiteX61" fmla="*/ 9109 w 10000"/>
              <a:gd name="connsiteY61" fmla="*/ 2020 h 10000"/>
              <a:gd name="connsiteX62" fmla="*/ 9392 w 10000"/>
              <a:gd name="connsiteY62" fmla="*/ 2249 h 10000"/>
              <a:gd name="connsiteX63" fmla="*/ 9619 w 10000"/>
              <a:gd name="connsiteY63" fmla="*/ 2464 h 10000"/>
              <a:gd name="connsiteX64" fmla="*/ 9619 w 10000"/>
              <a:gd name="connsiteY64" fmla="*/ 2650 h 10000"/>
              <a:gd name="connsiteX65" fmla="*/ 9619 w 10000"/>
              <a:gd name="connsiteY65" fmla="*/ 2937 h 10000"/>
              <a:gd name="connsiteX66" fmla="*/ 9554 w 10000"/>
              <a:gd name="connsiteY66" fmla="*/ 3274 h 10000"/>
              <a:gd name="connsiteX67" fmla="*/ 9392 w 10000"/>
              <a:gd name="connsiteY67" fmla="*/ 3395 h 10000"/>
              <a:gd name="connsiteX68" fmla="*/ 9619 w 10000"/>
              <a:gd name="connsiteY68" fmla="*/ 3560 h 10000"/>
              <a:gd name="connsiteX69" fmla="*/ 9854 w 10000"/>
              <a:gd name="connsiteY69" fmla="*/ 3854 h 10000"/>
              <a:gd name="connsiteX70" fmla="*/ 10000 w 10000"/>
              <a:gd name="connsiteY70" fmla="*/ 4140 h 10000"/>
              <a:gd name="connsiteX71" fmla="*/ 10000 w 10000"/>
              <a:gd name="connsiteY71" fmla="*/ 4248 h 10000"/>
              <a:gd name="connsiteX72" fmla="*/ 9773 w 10000"/>
              <a:gd name="connsiteY72" fmla="*/ 4305 h 10000"/>
              <a:gd name="connsiteX73" fmla="*/ 8809 w 10000"/>
              <a:gd name="connsiteY73" fmla="*/ 4305 h 10000"/>
              <a:gd name="connsiteX74" fmla="*/ 8582 w 10000"/>
              <a:gd name="connsiteY74" fmla="*/ 4305 h 10000"/>
              <a:gd name="connsiteX75" fmla="*/ 8420 w 10000"/>
              <a:gd name="connsiteY75" fmla="*/ 4420 h 10000"/>
              <a:gd name="connsiteX76" fmla="*/ 8420 w 10000"/>
              <a:gd name="connsiteY76" fmla="*/ 4656 h 10000"/>
              <a:gd name="connsiteX77" fmla="*/ 8274 w 10000"/>
              <a:gd name="connsiteY77" fmla="*/ 4828 h 10000"/>
              <a:gd name="connsiteX78" fmla="*/ 7836 w 10000"/>
              <a:gd name="connsiteY78" fmla="*/ 5115 h 10000"/>
              <a:gd name="connsiteX79" fmla="*/ 7885 w 10000"/>
              <a:gd name="connsiteY79" fmla="*/ 5358 h 10000"/>
              <a:gd name="connsiteX80" fmla="*/ 7836 w 10000"/>
              <a:gd name="connsiteY80" fmla="*/ 5523 h 10000"/>
              <a:gd name="connsiteX81" fmla="*/ 7820 w 10000"/>
              <a:gd name="connsiteY81" fmla="*/ 5534 h 10000"/>
              <a:gd name="connsiteX82" fmla="*/ 7674 w 10000"/>
              <a:gd name="connsiteY82" fmla="*/ 5630 h 10000"/>
              <a:gd name="connsiteX83" fmla="*/ 3517 w 10000"/>
              <a:gd name="connsiteY83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3468 w 10000"/>
              <a:gd name="connsiteY36" fmla="*/ 3223 h 10000"/>
              <a:gd name="connsiteX37" fmla="*/ 3614 w 10000"/>
              <a:gd name="connsiteY37" fmla="*/ 3044 h 10000"/>
              <a:gd name="connsiteX38" fmla="*/ 3906 w 10000"/>
              <a:gd name="connsiteY38" fmla="*/ 2758 h 10000"/>
              <a:gd name="connsiteX39" fmla="*/ 4214 w 10000"/>
              <a:gd name="connsiteY39" fmla="*/ 2586 h 10000"/>
              <a:gd name="connsiteX40" fmla="*/ 4052 w 10000"/>
              <a:gd name="connsiteY40" fmla="*/ 2092 h 10000"/>
              <a:gd name="connsiteX41" fmla="*/ 4627 w 10000"/>
              <a:gd name="connsiteY41" fmla="*/ 1612 h 10000"/>
              <a:gd name="connsiteX42" fmla="*/ 4749 w 10000"/>
              <a:gd name="connsiteY42" fmla="*/ 1411 h 10000"/>
              <a:gd name="connsiteX43" fmla="*/ 5203 w 10000"/>
              <a:gd name="connsiteY43" fmla="*/ 1347 h 10000"/>
              <a:gd name="connsiteX44" fmla="*/ 5454 w 10000"/>
              <a:gd name="connsiteY44" fmla="*/ 1082 h 10000"/>
              <a:gd name="connsiteX45" fmla="*/ 5454 w 10000"/>
              <a:gd name="connsiteY45" fmla="*/ 917 h 10000"/>
              <a:gd name="connsiteX46" fmla="*/ 5721 w 10000"/>
              <a:gd name="connsiteY46" fmla="*/ 709 h 10000"/>
              <a:gd name="connsiteX47" fmla="*/ 6207 w 10000"/>
              <a:gd name="connsiteY47" fmla="*/ 659 h 10000"/>
              <a:gd name="connsiteX48" fmla="*/ 6767 w 10000"/>
              <a:gd name="connsiteY48" fmla="*/ 659 h 10000"/>
              <a:gd name="connsiteX49" fmla="*/ 7220 w 10000"/>
              <a:gd name="connsiteY49" fmla="*/ 337 h 10000"/>
              <a:gd name="connsiteX50" fmla="*/ 7139 w 10000"/>
              <a:gd name="connsiteY50" fmla="*/ 0 h 10000"/>
              <a:gd name="connsiteX51" fmla="*/ 7220 w 10000"/>
              <a:gd name="connsiteY51" fmla="*/ 0 h 10000"/>
              <a:gd name="connsiteX52" fmla="*/ 7366 w 10000"/>
              <a:gd name="connsiteY52" fmla="*/ 57 h 10000"/>
              <a:gd name="connsiteX53" fmla="*/ 7593 w 10000"/>
              <a:gd name="connsiteY53" fmla="*/ 337 h 10000"/>
              <a:gd name="connsiteX54" fmla="*/ 8582 w 10000"/>
              <a:gd name="connsiteY54" fmla="*/ 1082 h 10000"/>
              <a:gd name="connsiteX55" fmla="*/ 8728 w 10000"/>
              <a:gd name="connsiteY55" fmla="*/ 917 h 10000"/>
              <a:gd name="connsiteX56" fmla="*/ 9109 w 10000"/>
              <a:gd name="connsiteY56" fmla="*/ 1146 h 10000"/>
              <a:gd name="connsiteX57" fmla="*/ 9254 w 10000"/>
              <a:gd name="connsiteY57" fmla="*/ 1383 h 10000"/>
              <a:gd name="connsiteX58" fmla="*/ 9254 w 10000"/>
              <a:gd name="connsiteY58" fmla="*/ 1554 h 10000"/>
              <a:gd name="connsiteX59" fmla="*/ 9254 w 10000"/>
              <a:gd name="connsiteY59" fmla="*/ 1841 h 10000"/>
              <a:gd name="connsiteX60" fmla="*/ 9109 w 10000"/>
              <a:gd name="connsiteY60" fmla="*/ 2020 h 10000"/>
              <a:gd name="connsiteX61" fmla="*/ 9392 w 10000"/>
              <a:gd name="connsiteY61" fmla="*/ 2249 h 10000"/>
              <a:gd name="connsiteX62" fmla="*/ 9619 w 10000"/>
              <a:gd name="connsiteY62" fmla="*/ 2464 h 10000"/>
              <a:gd name="connsiteX63" fmla="*/ 9619 w 10000"/>
              <a:gd name="connsiteY63" fmla="*/ 2650 h 10000"/>
              <a:gd name="connsiteX64" fmla="*/ 9619 w 10000"/>
              <a:gd name="connsiteY64" fmla="*/ 2937 h 10000"/>
              <a:gd name="connsiteX65" fmla="*/ 9554 w 10000"/>
              <a:gd name="connsiteY65" fmla="*/ 3274 h 10000"/>
              <a:gd name="connsiteX66" fmla="*/ 9392 w 10000"/>
              <a:gd name="connsiteY66" fmla="*/ 3395 h 10000"/>
              <a:gd name="connsiteX67" fmla="*/ 9619 w 10000"/>
              <a:gd name="connsiteY67" fmla="*/ 3560 h 10000"/>
              <a:gd name="connsiteX68" fmla="*/ 9854 w 10000"/>
              <a:gd name="connsiteY68" fmla="*/ 3854 h 10000"/>
              <a:gd name="connsiteX69" fmla="*/ 10000 w 10000"/>
              <a:gd name="connsiteY69" fmla="*/ 4140 h 10000"/>
              <a:gd name="connsiteX70" fmla="*/ 10000 w 10000"/>
              <a:gd name="connsiteY70" fmla="*/ 4248 h 10000"/>
              <a:gd name="connsiteX71" fmla="*/ 9773 w 10000"/>
              <a:gd name="connsiteY71" fmla="*/ 4305 h 10000"/>
              <a:gd name="connsiteX72" fmla="*/ 8809 w 10000"/>
              <a:gd name="connsiteY72" fmla="*/ 4305 h 10000"/>
              <a:gd name="connsiteX73" fmla="*/ 8582 w 10000"/>
              <a:gd name="connsiteY73" fmla="*/ 4305 h 10000"/>
              <a:gd name="connsiteX74" fmla="*/ 8420 w 10000"/>
              <a:gd name="connsiteY74" fmla="*/ 4420 h 10000"/>
              <a:gd name="connsiteX75" fmla="*/ 8420 w 10000"/>
              <a:gd name="connsiteY75" fmla="*/ 4656 h 10000"/>
              <a:gd name="connsiteX76" fmla="*/ 8274 w 10000"/>
              <a:gd name="connsiteY76" fmla="*/ 4828 h 10000"/>
              <a:gd name="connsiteX77" fmla="*/ 7836 w 10000"/>
              <a:gd name="connsiteY77" fmla="*/ 5115 h 10000"/>
              <a:gd name="connsiteX78" fmla="*/ 7885 w 10000"/>
              <a:gd name="connsiteY78" fmla="*/ 5358 h 10000"/>
              <a:gd name="connsiteX79" fmla="*/ 7836 w 10000"/>
              <a:gd name="connsiteY79" fmla="*/ 5523 h 10000"/>
              <a:gd name="connsiteX80" fmla="*/ 7820 w 10000"/>
              <a:gd name="connsiteY80" fmla="*/ 5534 h 10000"/>
              <a:gd name="connsiteX81" fmla="*/ 7674 w 10000"/>
              <a:gd name="connsiteY81" fmla="*/ 5630 h 10000"/>
              <a:gd name="connsiteX82" fmla="*/ 3517 w 10000"/>
              <a:gd name="connsiteY82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3468 w 10000"/>
              <a:gd name="connsiteY35" fmla="*/ 3223 h 10000"/>
              <a:gd name="connsiteX36" fmla="*/ 3614 w 10000"/>
              <a:gd name="connsiteY36" fmla="*/ 3044 h 10000"/>
              <a:gd name="connsiteX37" fmla="*/ 3906 w 10000"/>
              <a:gd name="connsiteY37" fmla="*/ 2758 h 10000"/>
              <a:gd name="connsiteX38" fmla="*/ 4214 w 10000"/>
              <a:gd name="connsiteY38" fmla="*/ 2586 h 10000"/>
              <a:gd name="connsiteX39" fmla="*/ 4052 w 10000"/>
              <a:gd name="connsiteY39" fmla="*/ 2092 h 10000"/>
              <a:gd name="connsiteX40" fmla="*/ 4627 w 10000"/>
              <a:gd name="connsiteY40" fmla="*/ 1612 h 10000"/>
              <a:gd name="connsiteX41" fmla="*/ 4749 w 10000"/>
              <a:gd name="connsiteY41" fmla="*/ 1411 h 10000"/>
              <a:gd name="connsiteX42" fmla="*/ 5203 w 10000"/>
              <a:gd name="connsiteY42" fmla="*/ 1347 h 10000"/>
              <a:gd name="connsiteX43" fmla="*/ 5454 w 10000"/>
              <a:gd name="connsiteY43" fmla="*/ 1082 h 10000"/>
              <a:gd name="connsiteX44" fmla="*/ 5454 w 10000"/>
              <a:gd name="connsiteY44" fmla="*/ 917 h 10000"/>
              <a:gd name="connsiteX45" fmla="*/ 5721 w 10000"/>
              <a:gd name="connsiteY45" fmla="*/ 709 h 10000"/>
              <a:gd name="connsiteX46" fmla="*/ 6207 w 10000"/>
              <a:gd name="connsiteY46" fmla="*/ 659 h 10000"/>
              <a:gd name="connsiteX47" fmla="*/ 6767 w 10000"/>
              <a:gd name="connsiteY47" fmla="*/ 659 h 10000"/>
              <a:gd name="connsiteX48" fmla="*/ 7220 w 10000"/>
              <a:gd name="connsiteY48" fmla="*/ 337 h 10000"/>
              <a:gd name="connsiteX49" fmla="*/ 7139 w 10000"/>
              <a:gd name="connsiteY49" fmla="*/ 0 h 10000"/>
              <a:gd name="connsiteX50" fmla="*/ 7220 w 10000"/>
              <a:gd name="connsiteY50" fmla="*/ 0 h 10000"/>
              <a:gd name="connsiteX51" fmla="*/ 7366 w 10000"/>
              <a:gd name="connsiteY51" fmla="*/ 57 h 10000"/>
              <a:gd name="connsiteX52" fmla="*/ 7593 w 10000"/>
              <a:gd name="connsiteY52" fmla="*/ 337 h 10000"/>
              <a:gd name="connsiteX53" fmla="*/ 8582 w 10000"/>
              <a:gd name="connsiteY53" fmla="*/ 1082 h 10000"/>
              <a:gd name="connsiteX54" fmla="*/ 8728 w 10000"/>
              <a:gd name="connsiteY54" fmla="*/ 917 h 10000"/>
              <a:gd name="connsiteX55" fmla="*/ 9109 w 10000"/>
              <a:gd name="connsiteY55" fmla="*/ 1146 h 10000"/>
              <a:gd name="connsiteX56" fmla="*/ 9254 w 10000"/>
              <a:gd name="connsiteY56" fmla="*/ 1383 h 10000"/>
              <a:gd name="connsiteX57" fmla="*/ 9254 w 10000"/>
              <a:gd name="connsiteY57" fmla="*/ 1554 h 10000"/>
              <a:gd name="connsiteX58" fmla="*/ 9254 w 10000"/>
              <a:gd name="connsiteY58" fmla="*/ 1841 h 10000"/>
              <a:gd name="connsiteX59" fmla="*/ 9109 w 10000"/>
              <a:gd name="connsiteY59" fmla="*/ 2020 h 10000"/>
              <a:gd name="connsiteX60" fmla="*/ 9392 w 10000"/>
              <a:gd name="connsiteY60" fmla="*/ 2249 h 10000"/>
              <a:gd name="connsiteX61" fmla="*/ 9619 w 10000"/>
              <a:gd name="connsiteY61" fmla="*/ 2464 h 10000"/>
              <a:gd name="connsiteX62" fmla="*/ 9619 w 10000"/>
              <a:gd name="connsiteY62" fmla="*/ 2650 h 10000"/>
              <a:gd name="connsiteX63" fmla="*/ 9619 w 10000"/>
              <a:gd name="connsiteY63" fmla="*/ 2937 h 10000"/>
              <a:gd name="connsiteX64" fmla="*/ 9554 w 10000"/>
              <a:gd name="connsiteY64" fmla="*/ 3274 h 10000"/>
              <a:gd name="connsiteX65" fmla="*/ 9392 w 10000"/>
              <a:gd name="connsiteY65" fmla="*/ 3395 h 10000"/>
              <a:gd name="connsiteX66" fmla="*/ 9619 w 10000"/>
              <a:gd name="connsiteY66" fmla="*/ 3560 h 10000"/>
              <a:gd name="connsiteX67" fmla="*/ 9854 w 10000"/>
              <a:gd name="connsiteY67" fmla="*/ 3854 h 10000"/>
              <a:gd name="connsiteX68" fmla="*/ 10000 w 10000"/>
              <a:gd name="connsiteY68" fmla="*/ 4140 h 10000"/>
              <a:gd name="connsiteX69" fmla="*/ 10000 w 10000"/>
              <a:gd name="connsiteY69" fmla="*/ 4248 h 10000"/>
              <a:gd name="connsiteX70" fmla="*/ 9773 w 10000"/>
              <a:gd name="connsiteY70" fmla="*/ 4305 h 10000"/>
              <a:gd name="connsiteX71" fmla="*/ 8809 w 10000"/>
              <a:gd name="connsiteY71" fmla="*/ 4305 h 10000"/>
              <a:gd name="connsiteX72" fmla="*/ 8582 w 10000"/>
              <a:gd name="connsiteY72" fmla="*/ 4305 h 10000"/>
              <a:gd name="connsiteX73" fmla="*/ 8420 w 10000"/>
              <a:gd name="connsiteY73" fmla="*/ 4420 h 10000"/>
              <a:gd name="connsiteX74" fmla="*/ 8420 w 10000"/>
              <a:gd name="connsiteY74" fmla="*/ 4656 h 10000"/>
              <a:gd name="connsiteX75" fmla="*/ 8274 w 10000"/>
              <a:gd name="connsiteY75" fmla="*/ 4828 h 10000"/>
              <a:gd name="connsiteX76" fmla="*/ 7836 w 10000"/>
              <a:gd name="connsiteY76" fmla="*/ 5115 h 10000"/>
              <a:gd name="connsiteX77" fmla="*/ 7885 w 10000"/>
              <a:gd name="connsiteY77" fmla="*/ 5358 h 10000"/>
              <a:gd name="connsiteX78" fmla="*/ 7836 w 10000"/>
              <a:gd name="connsiteY78" fmla="*/ 5523 h 10000"/>
              <a:gd name="connsiteX79" fmla="*/ 7820 w 10000"/>
              <a:gd name="connsiteY79" fmla="*/ 5534 h 10000"/>
              <a:gd name="connsiteX80" fmla="*/ 7674 w 10000"/>
              <a:gd name="connsiteY80" fmla="*/ 5630 h 10000"/>
              <a:gd name="connsiteX81" fmla="*/ 3517 w 10000"/>
              <a:gd name="connsiteY81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3468 w 10000"/>
              <a:gd name="connsiteY34" fmla="*/ 3223 h 10000"/>
              <a:gd name="connsiteX35" fmla="*/ 3614 w 10000"/>
              <a:gd name="connsiteY35" fmla="*/ 3044 h 10000"/>
              <a:gd name="connsiteX36" fmla="*/ 3906 w 10000"/>
              <a:gd name="connsiteY36" fmla="*/ 2758 h 10000"/>
              <a:gd name="connsiteX37" fmla="*/ 4214 w 10000"/>
              <a:gd name="connsiteY37" fmla="*/ 2586 h 10000"/>
              <a:gd name="connsiteX38" fmla="*/ 4052 w 10000"/>
              <a:gd name="connsiteY38" fmla="*/ 2092 h 10000"/>
              <a:gd name="connsiteX39" fmla="*/ 4627 w 10000"/>
              <a:gd name="connsiteY39" fmla="*/ 1612 h 10000"/>
              <a:gd name="connsiteX40" fmla="*/ 4749 w 10000"/>
              <a:gd name="connsiteY40" fmla="*/ 1411 h 10000"/>
              <a:gd name="connsiteX41" fmla="*/ 5203 w 10000"/>
              <a:gd name="connsiteY41" fmla="*/ 1347 h 10000"/>
              <a:gd name="connsiteX42" fmla="*/ 5454 w 10000"/>
              <a:gd name="connsiteY42" fmla="*/ 1082 h 10000"/>
              <a:gd name="connsiteX43" fmla="*/ 5454 w 10000"/>
              <a:gd name="connsiteY43" fmla="*/ 917 h 10000"/>
              <a:gd name="connsiteX44" fmla="*/ 5721 w 10000"/>
              <a:gd name="connsiteY44" fmla="*/ 709 h 10000"/>
              <a:gd name="connsiteX45" fmla="*/ 6207 w 10000"/>
              <a:gd name="connsiteY45" fmla="*/ 659 h 10000"/>
              <a:gd name="connsiteX46" fmla="*/ 6767 w 10000"/>
              <a:gd name="connsiteY46" fmla="*/ 659 h 10000"/>
              <a:gd name="connsiteX47" fmla="*/ 7220 w 10000"/>
              <a:gd name="connsiteY47" fmla="*/ 337 h 10000"/>
              <a:gd name="connsiteX48" fmla="*/ 7139 w 10000"/>
              <a:gd name="connsiteY48" fmla="*/ 0 h 10000"/>
              <a:gd name="connsiteX49" fmla="*/ 7220 w 10000"/>
              <a:gd name="connsiteY49" fmla="*/ 0 h 10000"/>
              <a:gd name="connsiteX50" fmla="*/ 7366 w 10000"/>
              <a:gd name="connsiteY50" fmla="*/ 57 h 10000"/>
              <a:gd name="connsiteX51" fmla="*/ 7593 w 10000"/>
              <a:gd name="connsiteY51" fmla="*/ 337 h 10000"/>
              <a:gd name="connsiteX52" fmla="*/ 8582 w 10000"/>
              <a:gd name="connsiteY52" fmla="*/ 1082 h 10000"/>
              <a:gd name="connsiteX53" fmla="*/ 8728 w 10000"/>
              <a:gd name="connsiteY53" fmla="*/ 917 h 10000"/>
              <a:gd name="connsiteX54" fmla="*/ 9109 w 10000"/>
              <a:gd name="connsiteY54" fmla="*/ 1146 h 10000"/>
              <a:gd name="connsiteX55" fmla="*/ 9254 w 10000"/>
              <a:gd name="connsiteY55" fmla="*/ 1383 h 10000"/>
              <a:gd name="connsiteX56" fmla="*/ 9254 w 10000"/>
              <a:gd name="connsiteY56" fmla="*/ 1554 h 10000"/>
              <a:gd name="connsiteX57" fmla="*/ 9254 w 10000"/>
              <a:gd name="connsiteY57" fmla="*/ 1841 h 10000"/>
              <a:gd name="connsiteX58" fmla="*/ 9109 w 10000"/>
              <a:gd name="connsiteY58" fmla="*/ 2020 h 10000"/>
              <a:gd name="connsiteX59" fmla="*/ 9392 w 10000"/>
              <a:gd name="connsiteY59" fmla="*/ 2249 h 10000"/>
              <a:gd name="connsiteX60" fmla="*/ 9619 w 10000"/>
              <a:gd name="connsiteY60" fmla="*/ 2464 h 10000"/>
              <a:gd name="connsiteX61" fmla="*/ 9619 w 10000"/>
              <a:gd name="connsiteY61" fmla="*/ 2650 h 10000"/>
              <a:gd name="connsiteX62" fmla="*/ 9619 w 10000"/>
              <a:gd name="connsiteY62" fmla="*/ 2937 h 10000"/>
              <a:gd name="connsiteX63" fmla="*/ 9554 w 10000"/>
              <a:gd name="connsiteY63" fmla="*/ 3274 h 10000"/>
              <a:gd name="connsiteX64" fmla="*/ 9392 w 10000"/>
              <a:gd name="connsiteY64" fmla="*/ 3395 h 10000"/>
              <a:gd name="connsiteX65" fmla="*/ 9619 w 10000"/>
              <a:gd name="connsiteY65" fmla="*/ 3560 h 10000"/>
              <a:gd name="connsiteX66" fmla="*/ 9854 w 10000"/>
              <a:gd name="connsiteY66" fmla="*/ 3854 h 10000"/>
              <a:gd name="connsiteX67" fmla="*/ 10000 w 10000"/>
              <a:gd name="connsiteY67" fmla="*/ 4140 h 10000"/>
              <a:gd name="connsiteX68" fmla="*/ 10000 w 10000"/>
              <a:gd name="connsiteY68" fmla="*/ 4248 h 10000"/>
              <a:gd name="connsiteX69" fmla="*/ 9773 w 10000"/>
              <a:gd name="connsiteY69" fmla="*/ 4305 h 10000"/>
              <a:gd name="connsiteX70" fmla="*/ 8809 w 10000"/>
              <a:gd name="connsiteY70" fmla="*/ 4305 h 10000"/>
              <a:gd name="connsiteX71" fmla="*/ 8582 w 10000"/>
              <a:gd name="connsiteY71" fmla="*/ 4305 h 10000"/>
              <a:gd name="connsiteX72" fmla="*/ 8420 w 10000"/>
              <a:gd name="connsiteY72" fmla="*/ 4420 h 10000"/>
              <a:gd name="connsiteX73" fmla="*/ 8420 w 10000"/>
              <a:gd name="connsiteY73" fmla="*/ 4656 h 10000"/>
              <a:gd name="connsiteX74" fmla="*/ 8274 w 10000"/>
              <a:gd name="connsiteY74" fmla="*/ 4828 h 10000"/>
              <a:gd name="connsiteX75" fmla="*/ 7836 w 10000"/>
              <a:gd name="connsiteY75" fmla="*/ 5115 h 10000"/>
              <a:gd name="connsiteX76" fmla="*/ 7885 w 10000"/>
              <a:gd name="connsiteY76" fmla="*/ 5358 h 10000"/>
              <a:gd name="connsiteX77" fmla="*/ 7836 w 10000"/>
              <a:gd name="connsiteY77" fmla="*/ 5523 h 10000"/>
              <a:gd name="connsiteX78" fmla="*/ 7820 w 10000"/>
              <a:gd name="connsiteY78" fmla="*/ 5534 h 10000"/>
              <a:gd name="connsiteX79" fmla="*/ 7674 w 10000"/>
              <a:gd name="connsiteY79" fmla="*/ 5630 h 10000"/>
              <a:gd name="connsiteX80" fmla="*/ 3517 w 10000"/>
              <a:gd name="connsiteY80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3468 w 10000"/>
              <a:gd name="connsiteY33" fmla="*/ 3223 h 10000"/>
              <a:gd name="connsiteX34" fmla="*/ 3614 w 10000"/>
              <a:gd name="connsiteY34" fmla="*/ 3044 h 10000"/>
              <a:gd name="connsiteX35" fmla="*/ 3906 w 10000"/>
              <a:gd name="connsiteY35" fmla="*/ 2758 h 10000"/>
              <a:gd name="connsiteX36" fmla="*/ 4214 w 10000"/>
              <a:gd name="connsiteY36" fmla="*/ 2586 h 10000"/>
              <a:gd name="connsiteX37" fmla="*/ 4052 w 10000"/>
              <a:gd name="connsiteY37" fmla="*/ 2092 h 10000"/>
              <a:gd name="connsiteX38" fmla="*/ 4627 w 10000"/>
              <a:gd name="connsiteY38" fmla="*/ 1612 h 10000"/>
              <a:gd name="connsiteX39" fmla="*/ 4749 w 10000"/>
              <a:gd name="connsiteY39" fmla="*/ 1411 h 10000"/>
              <a:gd name="connsiteX40" fmla="*/ 5203 w 10000"/>
              <a:gd name="connsiteY40" fmla="*/ 1347 h 10000"/>
              <a:gd name="connsiteX41" fmla="*/ 5454 w 10000"/>
              <a:gd name="connsiteY41" fmla="*/ 1082 h 10000"/>
              <a:gd name="connsiteX42" fmla="*/ 5454 w 10000"/>
              <a:gd name="connsiteY42" fmla="*/ 917 h 10000"/>
              <a:gd name="connsiteX43" fmla="*/ 5721 w 10000"/>
              <a:gd name="connsiteY43" fmla="*/ 709 h 10000"/>
              <a:gd name="connsiteX44" fmla="*/ 6207 w 10000"/>
              <a:gd name="connsiteY44" fmla="*/ 659 h 10000"/>
              <a:gd name="connsiteX45" fmla="*/ 6767 w 10000"/>
              <a:gd name="connsiteY45" fmla="*/ 659 h 10000"/>
              <a:gd name="connsiteX46" fmla="*/ 7220 w 10000"/>
              <a:gd name="connsiteY46" fmla="*/ 337 h 10000"/>
              <a:gd name="connsiteX47" fmla="*/ 7139 w 10000"/>
              <a:gd name="connsiteY47" fmla="*/ 0 h 10000"/>
              <a:gd name="connsiteX48" fmla="*/ 7220 w 10000"/>
              <a:gd name="connsiteY48" fmla="*/ 0 h 10000"/>
              <a:gd name="connsiteX49" fmla="*/ 7366 w 10000"/>
              <a:gd name="connsiteY49" fmla="*/ 57 h 10000"/>
              <a:gd name="connsiteX50" fmla="*/ 7593 w 10000"/>
              <a:gd name="connsiteY50" fmla="*/ 337 h 10000"/>
              <a:gd name="connsiteX51" fmla="*/ 8582 w 10000"/>
              <a:gd name="connsiteY51" fmla="*/ 1082 h 10000"/>
              <a:gd name="connsiteX52" fmla="*/ 8728 w 10000"/>
              <a:gd name="connsiteY52" fmla="*/ 917 h 10000"/>
              <a:gd name="connsiteX53" fmla="*/ 9109 w 10000"/>
              <a:gd name="connsiteY53" fmla="*/ 1146 h 10000"/>
              <a:gd name="connsiteX54" fmla="*/ 9254 w 10000"/>
              <a:gd name="connsiteY54" fmla="*/ 1383 h 10000"/>
              <a:gd name="connsiteX55" fmla="*/ 9254 w 10000"/>
              <a:gd name="connsiteY55" fmla="*/ 1554 h 10000"/>
              <a:gd name="connsiteX56" fmla="*/ 9254 w 10000"/>
              <a:gd name="connsiteY56" fmla="*/ 1841 h 10000"/>
              <a:gd name="connsiteX57" fmla="*/ 9109 w 10000"/>
              <a:gd name="connsiteY57" fmla="*/ 2020 h 10000"/>
              <a:gd name="connsiteX58" fmla="*/ 9392 w 10000"/>
              <a:gd name="connsiteY58" fmla="*/ 2249 h 10000"/>
              <a:gd name="connsiteX59" fmla="*/ 9619 w 10000"/>
              <a:gd name="connsiteY59" fmla="*/ 2464 h 10000"/>
              <a:gd name="connsiteX60" fmla="*/ 9619 w 10000"/>
              <a:gd name="connsiteY60" fmla="*/ 2650 h 10000"/>
              <a:gd name="connsiteX61" fmla="*/ 9619 w 10000"/>
              <a:gd name="connsiteY61" fmla="*/ 2937 h 10000"/>
              <a:gd name="connsiteX62" fmla="*/ 9554 w 10000"/>
              <a:gd name="connsiteY62" fmla="*/ 3274 h 10000"/>
              <a:gd name="connsiteX63" fmla="*/ 9392 w 10000"/>
              <a:gd name="connsiteY63" fmla="*/ 3395 h 10000"/>
              <a:gd name="connsiteX64" fmla="*/ 9619 w 10000"/>
              <a:gd name="connsiteY64" fmla="*/ 3560 h 10000"/>
              <a:gd name="connsiteX65" fmla="*/ 9854 w 10000"/>
              <a:gd name="connsiteY65" fmla="*/ 3854 h 10000"/>
              <a:gd name="connsiteX66" fmla="*/ 10000 w 10000"/>
              <a:gd name="connsiteY66" fmla="*/ 4140 h 10000"/>
              <a:gd name="connsiteX67" fmla="*/ 10000 w 10000"/>
              <a:gd name="connsiteY67" fmla="*/ 4248 h 10000"/>
              <a:gd name="connsiteX68" fmla="*/ 9773 w 10000"/>
              <a:gd name="connsiteY68" fmla="*/ 4305 h 10000"/>
              <a:gd name="connsiteX69" fmla="*/ 8809 w 10000"/>
              <a:gd name="connsiteY69" fmla="*/ 4305 h 10000"/>
              <a:gd name="connsiteX70" fmla="*/ 8582 w 10000"/>
              <a:gd name="connsiteY70" fmla="*/ 4305 h 10000"/>
              <a:gd name="connsiteX71" fmla="*/ 8420 w 10000"/>
              <a:gd name="connsiteY71" fmla="*/ 4420 h 10000"/>
              <a:gd name="connsiteX72" fmla="*/ 8420 w 10000"/>
              <a:gd name="connsiteY72" fmla="*/ 4656 h 10000"/>
              <a:gd name="connsiteX73" fmla="*/ 8274 w 10000"/>
              <a:gd name="connsiteY73" fmla="*/ 4828 h 10000"/>
              <a:gd name="connsiteX74" fmla="*/ 7836 w 10000"/>
              <a:gd name="connsiteY74" fmla="*/ 5115 h 10000"/>
              <a:gd name="connsiteX75" fmla="*/ 7885 w 10000"/>
              <a:gd name="connsiteY75" fmla="*/ 5358 h 10000"/>
              <a:gd name="connsiteX76" fmla="*/ 7836 w 10000"/>
              <a:gd name="connsiteY76" fmla="*/ 5523 h 10000"/>
              <a:gd name="connsiteX77" fmla="*/ 7820 w 10000"/>
              <a:gd name="connsiteY77" fmla="*/ 5534 h 10000"/>
              <a:gd name="connsiteX78" fmla="*/ 7674 w 10000"/>
              <a:gd name="connsiteY78" fmla="*/ 5630 h 10000"/>
              <a:gd name="connsiteX79" fmla="*/ 3517 w 10000"/>
              <a:gd name="connsiteY79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3468 w 10000"/>
              <a:gd name="connsiteY32" fmla="*/ 3223 h 10000"/>
              <a:gd name="connsiteX33" fmla="*/ 3614 w 10000"/>
              <a:gd name="connsiteY33" fmla="*/ 3044 h 10000"/>
              <a:gd name="connsiteX34" fmla="*/ 3906 w 10000"/>
              <a:gd name="connsiteY34" fmla="*/ 2758 h 10000"/>
              <a:gd name="connsiteX35" fmla="*/ 4214 w 10000"/>
              <a:gd name="connsiteY35" fmla="*/ 2586 h 10000"/>
              <a:gd name="connsiteX36" fmla="*/ 4052 w 10000"/>
              <a:gd name="connsiteY36" fmla="*/ 2092 h 10000"/>
              <a:gd name="connsiteX37" fmla="*/ 4627 w 10000"/>
              <a:gd name="connsiteY37" fmla="*/ 1612 h 10000"/>
              <a:gd name="connsiteX38" fmla="*/ 4749 w 10000"/>
              <a:gd name="connsiteY38" fmla="*/ 1411 h 10000"/>
              <a:gd name="connsiteX39" fmla="*/ 5203 w 10000"/>
              <a:gd name="connsiteY39" fmla="*/ 1347 h 10000"/>
              <a:gd name="connsiteX40" fmla="*/ 5454 w 10000"/>
              <a:gd name="connsiteY40" fmla="*/ 1082 h 10000"/>
              <a:gd name="connsiteX41" fmla="*/ 5454 w 10000"/>
              <a:gd name="connsiteY41" fmla="*/ 917 h 10000"/>
              <a:gd name="connsiteX42" fmla="*/ 5721 w 10000"/>
              <a:gd name="connsiteY42" fmla="*/ 709 h 10000"/>
              <a:gd name="connsiteX43" fmla="*/ 6207 w 10000"/>
              <a:gd name="connsiteY43" fmla="*/ 659 h 10000"/>
              <a:gd name="connsiteX44" fmla="*/ 6767 w 10000"/>
              <a:gd name="connsiteY44" fmla="*/ 659 h 10000"/>
              <a:gd name="connsiteX45" fmla="*/ 7220 w 10000"/>
              <a:gd name="connsiteY45" fmla="*/ 337 h 10000"/>
              <a:gd name="connsiteX46" fmla="*/ 7139 w 10000"/>
              <a:gd name="connsiteY46" fmla="*/ 0 h 10000"/>
              <a:gd name="connsiteX47" fmla="*/ 7220 w 10000"/>
              <a:gd name="connsiteY47" fmla="*/ 0 h 10000"/>
              <a:gd name="connsiteX48" fmla="*/ 7366 w 10000"/>
              <a:gd name="connsiteY48" fmla="*/ 57 h 10000"/>
              <a:gd name="connsiteX49" fmla="*/ 7593 w 10000"/>
              <a:gd name="connsiteY49" fmla="*/ 337 h 10000"/>
              <a:gd name="connsiteX50" fmla="*/ 8582 w 10000"/>
              <a:gd name="connsiteY50" fmla="*/ 1082 h 10000"/>
              <a:gd name="connsiteX51" fmla="*/ 8728 w 10000"/>
              <a:gd name="connsiteY51" fmla="*/ 917 h 10000"/>
              <a:gd name="connsiteX52" fmla="*/ 9109 w 10000"/>
              <a:gd name="connsiteY52" fmla="*/ 1146 h 10000"/>
              <a:gd name="connsiteX53" fmla="*/ 9254 w 10000"/>
              <a:gd name="connsiteY53" fmla="*/ 1383 h 10000"/>
              <a:gd name="connsiteX54" fmla="*/ 9254 w 10000"/>
              <a:gd name="connsiteY54" fmla="*/ 1554 h 10000"/>
              <a:gd name="connsiteX55" fmla="*/ 9254 w 10000"/>
              <a:gd name="connsiteY55" fmla="*/ 1841 h 10000"/>
              <a:gd name="connsiteX56" fmla="*/ 9109 w 10000"/>
              <a:gd name="connsiteY56" fmla="*/ 2020 h 10000"/>
              <a:gd name="connsiteX57" fmla="*/ 9392 w 10000"/>
              <a:gd name="connsiteY57" fmla="*/ 2249 h 10000"/>
              <a:gd name="connsiteX58" fmla="*/ 9619 w 10000"/>
              <a:gd name="connsiteY58" fmla="*/ 2464 h 10000"/>
              <a:gd name="connsiteX59" fmla="*/ 9619 w 10000"/>
              <a:gd name="connsiteY59" fmla="*/ 2650 h 10000"/>
              <a:gd name="connsiteX60" fmla="*/ 9619 w 10000"/>
              <a:gd name="connsiteY60" fmla="*/ 2937 h 10000"/>
              <a:gd name="connsiteX61" fmla="*/ 9554 w 10000"/>
              <a:gd name="connsiteY61" fmla="*/ 3274 h 10000"/>
              <a:gd name="connsiteX62" fmla="*/ 9392 w 10000"/>
              <a:gd name="connsiteY62" fmla="*/ 3395 h 10000"/>
              <a:gd name="connsiteX63" fmla="*/ 9619 w 10000"/>
              <a:gd name="connsiteY63" fmla="*/ 3560 h 10000"/>
              <a:gd name="connsiteX64" fmla="*/ 9854 w 10000"/>
              <a:gd name="connsiteY64" fmla="*/ 3854 h 10000"/>
              <a:gd name="connsiteX65" fmla="*/ 10000 w 10000"/>
              <a:gd name="connsiteY65" fmla="*/ 4140 h 10000"/>
              <a:gd name="connsiteX66" fmla="*/ 10000 w 10000"/>
              <a:gd name="connsiteY66" fmla="*/ 4248 h 10000"/>
              <a:gd name="connsiteX67" fmla="*/ 9773 w 10000"/>
              <a:gd name="connsiteY67" fmla="*/ 4305 h 10000"/>
              <a:gd name="connsiteX68" fmla="*/ 8809 w 10000"/>
              <a:gd name="connsiteY68" fmla="*/ 4305 h 10000"/>
              <a:gd name="connsiteX69" fmla="*/ 8582 w 10000"/>
              <a:gd name="connsiteY69" fmla="*/ 4305 h 10000"/>
              <a:gd name="connsiteX70" fmla="*/ 8420 w 10000"/>
              <a:gd name="connsiteY70" fmla="*/ 4420 h 10000"/>
              <a:gd name="connsiteX71" fmla="*/ 8420 w 10000"/>
              <a:gd name="connsiteY71" fmla="*/ 4656 h 10000"/>
              <a:gd name="connsiteX72" fmla="*/ 8274 w 10000"/>
              <a:gd name="connsiteY72" fmla="*/ 4828 h 10000"/>
              <a:gd name="connsiteX73" fmla="*/ 7836 w 10000"/>
              <a:gd name="connsiteY73" fmla="*/ 5115 h 10000"/>
              <a:gd name="connsiteX74" fmla="*/ 7885 w 10000"/>
              <a:gd name="connsiteY74" fmla="*/ 5358 h 10000"/>
              <a:gd name="connsiteX75" fmla="*/ 7836 w 10000"/>
              <a:gd name="connsiteY75" fmla="*/ 5523 h 10000"/>
              <a:gd name="connsiteX76" fmla="*/ 7820 w 10000"/>
              <a:gd name="connsiteY76" fmla="*/ 5534 h 10000"/>
              <a:gd name="connsiteX77" fmla="*/ 7674 w 10000"/>
              <a:gd name="connsiteY77" fmla="*/ 5630 h 10000"/>
              <a:gd name="connsiteX78" fmla="*/ 3517 w 10000"/>
              <a:gd name="connsiteY78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3468 w 10000"/>
              <a:gd name="connsiteY31" fmla="*/ 3223 h 10000"/>
              <a:gd name="connsiteX32" fmla="*/ 3614 w 10000"/>
              <a:gd name="connsiteY32" fmla="*/ 3044 h 10000"/>
              <a:gd name="connsiteX33" fmla="*/ 3906 w 10000"/>
              <a:gd name="connsiteY33" fmla="*/ 2758 h 10000"/>
              <a:gd name="connsiteX34" fmla="*/ 4214 w 10000"/>
              <a:gd name="connsiteY34" fmla="*/ 2586 h 10000"/>
              <a:gd name="connsiteX35" fmla="*/ 4052 w 10000"/>
              <a:gd name="connsiteY35" fmla="*/ 2092 h 10000"/>
              <a:gd name="connsiteX36" fmla="*/ 4627 w 10000"/>
              <a:gd name="connsiteY36" fmla="*/ 1612 h 10000"/>
              <a:gd name="connsiteX37" fmla="*/ 4749 w 10000"/>
              <a:gd name="connsiteY37" fmla="*/ 1411 h 10000"/>
              <a:gd name="connsiteX38" fmla="*/ 5203 w 10000"/>
              <a:gd name="connsiteY38" fmla="*/ 1347 h 10000"/>
              <a:gd name="connsiteX39" fmla="*/ 5454 w 10000"/>
              <a:gd name="connsiteY39" fmla="*/ 1082 h 10000"/>
              <a:gd name="connsiteX40" fmla="*/ 5454 w 10000"/>
              <a:gd name="connsiteY40" fmla="*/ 917 h 10000"/>
              <a:gd name="connsiteX41" fmla="*/ 5721 w 10000"/>
              <a:gd name="connsiteY41" fmla="*/ 709 h 10000"/>
              <a:gd name="connsiteX42" fmla="*/ 6207 w 10000"/>
              <a:gd name="connsiteY42" fmla="*/ 659 h 10000"/>
              <a:gd name="connsiteX43" fmla="*/ 6767 w 10000"/>
              <a:gd name="connsiteY43" fmla="*/ 659 h 10000"/>
              <a:gd name="connsiteX44" fmla="*/ 7220 w 10000"/>
              <a:gd name="connsiteY44" fmla="*/ 337 h 10000"/>
              <a:gd name="connsiteX45" fmla="*/ 7139 w 10000"/>
              <a:gd name="connsiteY45" fmla="*/ 0 h 10000"/>
              <a:gd name="connsiteX46" fmla="*/ 7220 w 10000"/>
              <a:gd name="connsiteY46" fmla="*/ 0 h 10000"/>
              <a:gd name="connsiteX47" fmla="*/ 7366 w 10000"/>
              <a:gd name="connsiteY47" fmla="*/ 57 h 10000"/>
              <a:gd name="connsiteX48" fmla="*/ 7593 w 10000"/>
              <a:gd name="connsiteY48" fmla="*/ 337 h 10000"/>
              <a:gd name="connsiteX49" fmla="*/ 8582 w 10000"/>
              <a:gd name="connsiteY49" fmla="*/ 1082 h 10000"/>
              <a:gd name="connsiteX50" fmla="*/ 8728 w 10000"/>
              <a:gd name="connsiteY50" fmla="*/ 917 h 10000"/>
              <a:gd name="connsiteX51" fmla="*/ 9109 w 10000"/>
              <a:gd name="connsiteY51" fmla="*/ 1146 h 10000"/>
              <a:gd name="connsiteX52" fmla="*/ 9254 w 10000"/>
              <a:gd name="connsiteY52" fmla="*/ 1383 h 10000"/>
              <a:gd name="connsiteX53" fmla="*/ 9254 w 10000"/>
              <a:gd name="connsiteY53" fmla="*/ 1554 h 10000"/>
              <a:gd name="connsiteX54" fmla="*/ 9254 w 10000"/>
              <a:gd name="connsiteY54" fmla="*/ 1841 h 10000"/>
              <a:gd name="connsiteX55" fmla="*/ 9109 w 10000"/>
              <a:gd name="connsiteY55" fmla="*/ 2020 h 10000"/>
              <a:gd name="connsiteX56" fmla="*/ 9392 w 10000"/>
              <a:gd name="connsiteY56" fmla="*/ 2249 h 10000"/>
              <a:gd name="connsiteX57" fmla="*/ 9619 w 10000"/>
              <a:gd name="connsiteY57" fmla="*/ 2464 h 10000"/>
              <a:gd name="connsiteX58" fmla="*/ 9619 w 10000"/>
              <a:gd name="connsiteY58" fmla="*/ 2650 h 10000"/>
              <a:gd name="connsiteX59" fmla="*/ 9619 w 10000"/>
              <a:gd name="connsiteY59" fmla="*/ 2937 h 10000"/>
              <a:gd name="connsiteX60" fmla="*/ 9554 w 10000"/>
              <a:gd name="connsiteY60" fmla="*/ 3274 h 10000"/>
              <a:gd name="connsiteX61" fmla="*/ 9392 w 10000"/>
              <a:gd name="connsiteY61" fmla="*/ 3395 h 10000"/>
              <a:gd name="connsiteX62" fmla="*/ 9619 w 10000"/>
              <a:gd name="connsiteY62" fmla="*/ 3560 h 10000"/>
              <a:gd name="connsiteX63" fmla="*/ 9854 w 10000"/>
              <a:gd name="connsiteY63" fmla="*/ 3854 h 10000"/>
              <a:gd name="connsiteX64" fmla="*/ 10000 w 10000"/>
              <a:gd name="connsiteY64" fmla="*/ 4140 h 10000"/>
              <a:gd name="connsiteX65" fmla="*/ 10000 w 10000"/>
              <a:gd name="connsiteY65" fmla="*/ 4248 h 10000"/>
              <a:gd name="connsiteX66" fmla="*/ 9773 w 10000"/>
              <a:gd name="connsiteY66" fmla="*/ 4305 h 10000"/>
              <a:gd name="connsiteX67" fmla="*/ 8809 w 10000"/>
              <a:gd name="connsiteY67" fmla="*/ 4305 h 10000"/>
              <a:gd name="connsiteX68" fmla="*/ 8582 w 10000"/>
              <a:gd name="connsiteY68" fmla="*/ 4305 h 10000"/>
              <a:gd name="connsiteX69" fmla="*/ 8420 w 10000"/>
              <a:gd name="connsiteY69" fmla="*/ 4420 h 10000"/>
              <a:gd name="connsiteX70" fmla="*/ 8420 w 10000"/>
              <a:gd name="connsiteY70" fmla="*/ 4656 h 10000"/>
              <a:gd name="connsiteX71" fmla="*/ 8274 w 10000"/>
              <a:gd name="connsiteY71" fmla="*/ 4828 h 10000"/>
              <a:gd name="connsiteX72" fmla="*/ 7836 w 10000"/>
              <a:gd name="connsiteY72" fmla="*/ 5115 h 10000"/>
              <a:gd name="connsiteX73" fmla="*/ 7885 w 10000"/>
              <a:gd name="connsiteY73" fmla="*/ 5358 h 10000"/>
              <a:gd name="connsiteX74" fmla="*/ 7836 w 10000"/>
              <a:gd name="connsiteY74" fmla="*/ 5523 h 10000"/>
              <a:gd name="connsiteX75" fmla="*/ 7820 w 10000"/>
              <a:gd name="connsiteY75" fmla="*/ 5534 h 10000"/>
              <a:gd name="connsiteX76" fmla="*/ 7674 w 10000"/>
              <a:gd name="connsiteY76" fmla="*/ 5630 h 10000"/>
              <a:gd name="connsiteX77" fmla="*/ 3517 w 10000"/>
              <a:gd name="connsiteY77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3468 w 10000"/>
              <a:gd name="connsiteY30" fmla="*/ 3223 h 10000"/>
              <a:gd name="connsiteX31" fmla="*/ 3614 w 10000"/>
              <a:gd name="connsiteY31" fmla="*/ 3044 h 10000"/>
              <a:gd name="connsiteX32" fmla="*/ 3906 w 10000"/>
              <a:gd name="connsiteY32" fmla="*/ 2758 h 10000"/>
              <a:gd name="connsiteX33" fmla="*/ 4214 w 10000"/>
              <a:gd name="connsiteY33" fmla="*/ 2586 h 10000"/>
              <a:gd name="connsiteX34" fmla="*/ 4052 w 10000"/>
              <a:gd name="connsiteY34" fmla="*/ 2092 h 10000"/>
              <a:gd name="connsiteX35" fmla="*/ 4627 w 10000"/>
              <a:gd name="connsiteY35" fmla="*/ 1612 h 10000"/>
              <a:gd name="connsiteX36" fmla="*/ 4749 w 10000"/>
              <a:gd name="connsiteY36" fmla="*/ 1411 h 10000"/>
              <a:gd name="connsiteX37" fmla="*/ 5203 w 10000"/>
              <a:gd name="connsiteY37" fmla="*/ 1347 h 10000"/>
              <a:gd name="connsiteX38" fmla="*/ 5454 w 10000"/>
              <a:gd name="connsiteY38" fmla="*/ 1082 h 10000"/>
              <a:gd name="connsiteX39" fmla="*/ 5454 w 10000"/>
              <a:gd name="connsiteY39" fmla="*/ 917 h 10000"/>
              <a:gd name="connsiteX40" fmla="*/ 5721 w 10000"/>
              <a:gd name="connsiteY40" fmla="*/ 709 h 10000"/>
              <a:gd name="connsiteX41" fmla="*/ 6207 w 10000"/>
              <a:gd name="connsiteY41" fmla="*/ 659 h 10000"/>
              <a:gd name="connsiteX42" fmla="*/ 6767 w 10000"/>
              <a:gd name="connsiteY42" fmla="*/ 659 h 10000"/>
              <a:gd name="connsiteX43" fmla="*/ 7220 w 10000"/>
              <a:gd name="connsiteY43" fmla="*/ 337 h 10000"/>
              <a:gd name="connsiteX44" fmla="*/ 7139 w 10000"/>
              <a:gd name="connsiteY44" fmla="*/ 0 h 10000"/>
              <a:gd name="connsiteX45" fmla="*/ 7220 w 10000"/>
              <a:gd name="connsiteY45" fmla="*/ 0 h 10000"/>
              <a:gd name="connsiteX46" fmla="*/ 7366 w 10000"/>
              <a:gd name="connsiteY46" fmla="*/ 57 h 10000"/>
              <a:gd name="connsiteX47" fmla="*/ 7593 w 10000"/>
              <a:gd name="connsiteY47" fmla="*/ 337 h 10000"/>
              <a:gd name="connsiteX48" fmla="*/ 8582 w 10000"/>
              <a:gd name="connsiteY48" fmla="*/ 1082 h 10000"/>
              <a:gd name="connsiteX49" fmla="*/ 8728 w 10000"/>
              <a:gd name="connsiteY49" fmla="*/ 917 h 10000"/>
              <a:gd name="connsiteX50" fmla="*/ 9109 w 10000"/>
              <a:gd name="connsiteY50" fmla="*/ 1146 h 10000"/>
              <a:gd name="connsiteX51" fmla="*/ 9254 w 10000"/>
              <a:gd name="connsiteY51" fmla="*/ 1383 h 10000"/>
              <a:gd name="connsiteX52" fmla="*/ 9254 w 10000"/>
              <a:gd name="connsiteY52" fmla="*/ 1554 h 10000"/>
              <a:gd name="connsiteX53" fmla="*/ 9254 w 10000"/>
              <a:gd name="connsiteY53" fmla="*/ 1841 h 10000"/>
              <a:gd name="connsiteX54" fmla="*/ 9109 w 10000"/>
              <a:gd name="connsiteY54" fmla="*/ 2020 h 10000"/>
              <a:gd name="connsiteX55" fmla="*/ 9392 w 10000"/>
              <a:gd name="connsiteY55" fmla="*/ 2249 h 10000"/>
              <a:gd name="connsiteX56" fmla="*/ 9619 w 10000"/>
              <a:gd name="connsiteY56" fmla="*/ 2464 h 10000"/>
              <a:gd name="connsiteX57" fmla="*/ 9619 w 10000"/>
              <a:gd name="connsiteY57" fmla="*/ 2650 h 10000"/>
              <a:gd name="connsiteX58" fmla="*/ 9619 w 10000"/>
              <a:gd name="connsiteY58" fmla="*/ 2937 h 10000"/>
              <a:gd name="connsiteX59" fmla="*/ 9554 w 10000"/>
              <a:gd name="connsiteY59" fmla="*/ 3274 h 10000"/>
              <a:gd name="connsiteX60" fmla="*/ 9392 w 10000"/>
              <a:gd name="connsiteY60" fmla="*/ 3395 h 10000"/>
              <a:gd name="connsiteX61" fmla="*/ 9619 w 10000"/>
              <a:gd name="connsiteY61" fmla="*/ 3560 h 10000"/>
              <a:gd name="connsiteX62" fmla="*/ 9854 w 10000"/>
              <a:gd name="connsiteY62" fmla="*/ 3854 h 10000"/>
              <a:gd name="connsiteX63" fmla="*/ 10000 w 10000"/>
              <a:gd name="connsiteY63" fmla="*/ 4140 h 10000"/>
              <a:gd name="connsiteX64" fmla="*/ 10000 w 10000"/>
              <a:gd name="connsiteY64" fmla="*/ 4248 h 10000"/>
              <a:gd name="connsiteX65" fmla="*/ 9773 w 10000"/>
              <a:gd name="connsiteY65" fmla="*/ 4305 h 10000"/>
              <a:gd name="connsiteX66" fmla="*/ 8809 w 10000"/>
              <a:gd name="connsiteY66" fmla="*/ 4305 h 10000"/>
              <a:gd name="connsiteX67" fmla="*/ 8582 w 10000"/>
              <a:gd name="connsiteY67" fmla="*/ 4305 h 10000"/>
              <a:gd name="connsiteX68" fmla="*/ 8420 w 10000"/>
              <a:gd name="connsiteY68" fmla="*/ 4420 h 10000"/>
              <a:gd name="connsiteX69" fmla="*/ 8420 w 10000"/>
              <a:gd name="connsiteY69" fmla="*/ 4656 h 10000"/>
              <a:gd name="connsiteX70" fmla="*/ 8274 w 10000"/>
              <a:gd name="connsiteY70" fmla="*/ 4828 h 10000"/>
              <a:gd name="connsiteX71" fmla="*/ 7836 w 10000"/>
              <a:gd name="connsiteY71" fmla="*/ 5115 h 10000"/>
              <a:gd name="connsiteX72" fmla="*/ 7885 w 10000"/>
              <a:gd name="connsiteY72" fmla="*/ 5358 h 10000"/>
              <a:gd name="connsiteX73" fmla="*/ 7836 w 10000"/>
              <a:gd name="connsiteY73" fmla="*/ 5523 h 10000"/>
              <a:gd name="connsiteX74" fmla="*/ 7820 w 10000"/>
              <a:gd name="connsiteY74" fmla="*/ 5534 h 10000"/>
              <a:gd name="connsiteX75" fmla="*/ 7674 w 10000"/>
              <a:gd name="connsiteY75" fmla="*/ 5630 h 10000"/>
              <a:gd name="connsiteX76" fmla="*/ 3517 w 10000"/>
              <a:gd name="connsiteY76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3468 w 10000"/>
              <a:gd name="connsiteY29" fmla="*/ 3223 h 10000"/>
              <a:gd name="connsiteX30" fmla="*/ 3614 w 10000"/>
              <a:gd name="connsiteY30" fmla="*/ 3044 h 10000"/>
              <a:gd name="connsiteX31" fmla="*/ 3906 w 10000"/>
              <a:gd name="connsiteY31" fmla="*/ 2758 h 10000"/>
              <a:gd name="connsiteX32" fmla="*/ 4214 w 10000"/>
              <a:gd name="connsiteY32" fmla="*/ 2586 h 10000"/>
              <a:gd name="connsiteX33" fmla="*/ 4052 w 10000"/>
              <a:gd name="connsiteY33" fmla="*/ 2092 h 10000"/>
              <a:gd name="connsiteX34" fmla="*/ 4627 w 10000"/>
              <a:gd name="connsiteY34" fmla="*/ 1612 h 10000"/>
              <a:gd name="connsiteX35" fmla="*/ 4749 w 10000"/>
              <a:gd name="connsiteY35" fmla="*/ 1411 h 10000"/>
              <a:gd name="connsiteX36" fmla="*/ 5203 w 10000"/>
              <a:gd name="connsiteY36" fmla="*/ 1347 h 10000"/>
              <a:gd name="connsiteX37" fmla="*/ 5454 w 10000"/>
              <a:gd name="connsiteY37" fmla="*/ 1082 h 10000"/>
              <a:gd name="connsiteX38" fmla="*/ 5454 w 10000"/>
              <a:gd name="connsiteY38" fmla="*/ 917 h 10000"/>
              <a:gd name="connsiteX39" fmla="*/ 5721 w 10000"/>
              <a:gd name="connsiteY39" fmla="*/ 709 h 10000"/>
              <a:gd name="connsiteX40" fmla="*/ 6207 w 10000"/>
              <a:gd name="connsiteY40" fmla="*/ 659 h 10000"/>
              <a:gd name="connsiteX41" fmla="*/ 6767 w 10000"/>
              <a:gd name="connsiteY41" fmla="*/ 659 h 10000"/>
              <a:gd name="connsiteX42" fmla="*/ 7220 w 10000"/>
              <a:gd name="connsiteY42" fmla="*/ 337 h 10000"/>
              <a:gd name="connsiteX43" fmla="*/ 7139 w 10000"/>
              <a:gd name="connsiteY43" fmla="*/ 0 h 10000"/>
              <a:gd name="connsiteX44" fmla="*/ 7220 w 10000"/>
              <a:gd name="connsiteY44" fmla="*/ 0 h 10000"/>
              <a:gd name="connsiteX45" fmla="*/ 7366 w 10000"/>
              <a:gd name="connsiteY45" fmla="*/ 57 h 10000"/>
              <a:gd name="connsiteX46" fmla="*/ 7593 w 10000"/>
              <a:gd name="connsiteY46" fmla="*/ 337 h 10000"/>
              <a:gd name="connsiteX47" fmla="*/ 8582 w 10000"/>
              <a:gd name="connsiteY47" fmla="*/ 1082 h 10000"/>
              <a:gd name="connsiteX48" fmla="*/ 8728 w 10000"/>
              <a:gd name="connsiteY48" fmla="*/ 917 h 10000"/>
              <a:gd name="connsiteX49" fmla="*/ 9109 w 10000"/>
              <a:gd name="connsiteY49" fmla="*/ 1146 h 10000"/>
              <a:gd name="connsiteX50" fmla="*/ 9254 w 10000"/>
              <a:gd name="connsiteY50" fmla="*/ 1383 h 10000"/>
              <a:gd name="connsiteX51" fmla="*/ 9254 w 10000"/>
              <a:gd name="connsiteY51" fmla="*/ 1554 h 10000"/>
              <a:gd name="connsiteX52" fmla="*/ 9254 w 10000"/>
              <a:gd name="connsiteY52" fmla="*/ 1841 h 10000"/>
              <a:gd name="connsiteX53" fmla="*/ 9109 w 10000"/>
              <a:gd name="connsiteY53" fmla="*/ 2020 h 10000"/>
              <a:gd name="connsiteX54" fmla="*/ 9392 w 10000"/>
              <a:gd name="connsiteY54" fmla="*/ 2249 h 10000"/>
              <a:gd name="connsiteX55" fmla="*/ 9619 w 10000"/>
              <a:gd name="connsiteY55" fmla="*/ 2464 h 10000"/>
              <a:gd name="connsiteX56" fmla="*/ 9619 w 10000"/>
              <a:gd name="connsiteY56" fmla="*/ 2650 h 10000"/>
              <a:gd name="connsiteX57" fmla="*/ 9619 w 10000"/>
              <a:gd name="connsiteY57" fmla="*/ 2937 h 10000"/>
              <a:gd name="connsiteX58" fmla="*/ 9554 w 10000"/>
              <a:gd name="connsiteY58" fmla="*/ 3274 h 10000"/>
              <a:gd name="connsiteX59" fmla="*/ 9392 w 10000"/>
              <a:gd name="connsiteY59" fmla="*/ 3395 h 10000"/>
              <a:gd name="connsiteX60" fmla="*/ 9619 w 10000"/>
              <a:gd name="connsiteY60" fmla="*/ 3560 h 10000"/>
              <a:gd name="connsiteX61" fmla="*/ 9854 w 10000"/>
              <a:gd name="connsiteY61" fmla="*/ 3854 h 10000"/>
              <a:gd name="connsiteX62" fmla="*/ 10000 w 10000"/>
              <a:gd name="connsiteY62" fmla="*/ 4140 h 10000"/>
              <a:gd name="connsiteX63" fmla="*/ 10000 w 10000"/>
              <a:gd name="connsiteY63" fmla="*/ 4248 h 10000"/>
              <a:gd name="connsiteX64" fmla="*/ 9773 w 10000"/>
              <a:gd name="connsiteY64" fmla="*/ 4305 h 10000"/>
              <a:gd name="connsiteX65" fmla="*/ 8809 w 10000"/>
              <a:gd name="connsiteY65" fmla="*/ 4305 h 10000"/>
              <a:gd name="connsiteX66" fmla="*/ 8582 w 10000"/>
              <a:gd name="connsiteY66" fmla="*/ 4305 h 10000"/>
              <a:gd name="connsiteX67" fmla="*/ 8420 w 10000"/>
              <a:gd name="connsiteY67" fmla="*/ 4420 h 10000"/>
              <a:gd name="connsiteX68" fmla="*/ 8420 w 10000"/>
              <a:gd name="connsiteY68" fmla="*/ 4656 h 10000"/>
              <a:gd name="connsiteX69" fmla="*/ 8274 w 10000"/>
              <a:gd name="connsiteY69" fmla="*/ 4828 h 10000"/>
              <a:gd name="connsiteX70" fmla="*/ 7836 w 10000"/>
              <a:gd name="connsiteY70" fmla="*/ 5115 h 10000"/>
              <a:gd name="connsiteX71" fmla="*/ 7885 w 10000"/>
              <a:gd name="connsiteY71" fmla="*/ 5358 h 10000"/>
              <a:gd name="connsiteX72" fmla="*/ 7836 w 10000"/>
              <a:gd name="connsiteY72" fmla="*/ 5523 h 10000"/>
              <a:gd name="connsiteX73" fmla="*/ 7820 w 10000"/>
              <a:gd name="connsiteY73" fmla="*/ 5534 h 10000"/>
              <a:gd name="connsiteX74" fmla="*/ 7674 w 10000"/>
              <a:gd name="connsiteY74" fmla="*/ 5630 h 10000"/>
              <a:gd name="connsiteX75" fmla="*/ 3517 w 10000"/>
              <a:gd name="connsiteY75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3468 w 10000"/>
              <a:gd name="connsiteY28" fmla="*/ 3223 h 10000"/>
              <a:gd name="connsiteX29" fmla="*/ 3614 w 10000"/>
              <a:gd name="connsiteY29" fmla="*/ 3044 h 10000"/>
              <a:gd name="connsiteX30" fmla="*/ 3906 w 10000"/>
              <a:gd name="connsiteY30" fmla="*/ 2758 h 10000"/>
              <a:gd name="connsiteX31" fmla="*/ 4214 w 10000"/>
              <a:gd name="connsiteY31" fmla="*/ 2586 h 10000"/>
              <a:gd name="connsiteX32" fmla="*/ 4052 w 10000"/>
              <a:gd name="connsiteY32" fmla="*/ 2092 h 10000"/>
              <a:gd name="connsiteX33" fmla="*/ 4627 w 10000"/>
              <a:gd name="connsiteY33" fmla="*/ 1612 h 10000"/>
              <a:gd name="connsiteX34" fmla="*/ 4749 w 10000"/>
              <a:gd name="connsiteY34" fmla="*/ 1411 h 10000"/>
              <a:gd name="connsiteX35" fmla="*/ 5203 w 10000"/>
              <a:gd name="connsiteY35" fmla="*/ 1347 h 10000"/>
              <a:gd name="connsiteX36" fmla="*/ 5454 w 10000"/>
              <a:gd name="connsiteY36" fmla="*/ 1082 h 10000"/>
              <a:gd name="connsiteX37" fmla="*/ 5454 w 10000"/>
              <a:gd name="connsiteY37" fmla="*/ 917 h 10000"/>
              <a:gd name="connsiteX38" fmla="*/ 5721 w 10000"/>
              <a:gd name="connsiteY38" fmla="*/ 709 h 10000"/>
              <a:gd name="connsiteX39" fmla="*/ 6207 w 10000"/>
              <a:gd name="connsiteY39" fmla="*/ 659 h 10000"/>
              <a:gd name="connsiteX40" fmla="*/ 6767 w 10000"/>
              <a:gd name="connsiteY40" fmla="*/ 659 h 10000"/>
              <a:gd name="connsiteX41" fmla="*/ 7220 w 10000"/>
              <a:gd name="connsiteY41" fmla="*/ 337 h 10000"/>
              <a:gd name="connsiteX42" fmla="*/ 7139 w 10000"/>
              <a:gd name="connsiteY42" fmla="*/ 0 h 10000"/>
              <a:gd name="connsiteX43" fmla="*/ 7220 w 10000"/>
              <a:gd name="connsiteY43" fmla="*/ 0 h 10000"/>
              <a:gd name="connsiteX44" fmla="*/ 7366 w 10000"/>
              <a:gd name="connsiteY44" fmla="*/ 57 h 10000"/>
              <a:gd name="connsiteX45" fmla="*/ 7593 w 10000"/>
              <a:gd name="connsiteY45" fmla="*/ 337 h 10000"/>
              <a:gd name="connsiteX46" fmla="*/ 8582 w 10000"/>
              <a:gd name="connsiteY46" fmla="*/ 1082 h 10000"/>
              <a:gd name="connsiteX47" fmla="*/ 8728 w 10000"/>
              <a:gd name="connsiteY47" fmla="*/ 917 h 10000"/>
              <a:gd name="connsiteX48" fmla="*/ 9109 w 10000"/>
              <a:gd name="connsiteY48" fmla="*/ 1146 h 10000"/>
              <a:gd name="connsiteX49" fmla="*/ 9254 w 10000"/>
              <a:gd name="connsiteY49" fmla="*/ 1383 h 10000"/>
              <a:gd name="connsiteX50" fmla="*/ 9254 w 10000"/>
              <a:gd name="connsiteY50" fmla="*/ 1554 h 10000"/>
              <a:gd name="connsiteX51" fmla="*/ 9254 w 10000"/>
              <a:gd name="connsiteY51" fmla="*/ 1841 h 10000"/>
              <a:gd name="connsiteX52" fmla="*/ 9109 w 10000"/>
              <a:gd name="connsiteY52" fmla="*/ 2020 h 10000"/>
              <a:gd name="connsiteX53" fmla="*/ 9392 w 10000"/>
              <a:gd name="connsiteY53" fmla="*/ 2249 h 10000"/>
              <a:gd name="connsiteX54" fmla="*/ 9619 w 10000"/>
              <a:gd name="connsiteY54" fmla="*/ 2464 h 10000"/>
              <a:gd name="connsiteX55" fmla="*/ 9619 w 10000"/>
              <a:gd name="connsiteY55" fmla="*/ 2650 h 10000"/>
              <a:gd name="connsiteX56" fmla="*/ 9619 w 10000"/>
              <a:gd name="connsiteY56" fmla="*/ 2937 h 10000"/>
              <a:gd name="connsiteX57" fmla="*/ 9554 w 10000"/>
              <a:gd name="connsiteY57" fmla="*/ 3274 h 10000"/>
              <a:gd name="connsiteX58" fmla="*/ 9392 w 10000"/>
              <a:gd name="connsiteY58" fmla="*/ 3395 h 10000"/>
              <a:gd name="connsiteX59" fmla="*/ 9619 w 10000"/>
              <a:gd name="connsiteY59" fmla="*/ 3560 h 10000"/>
              <a:gd name="connsiteX60" fmla="*/ 9854 w 10000"/>
              <a:gd name="connsiteY60" fmla="*/ 3854 h 10000"/>
              <a:gd name="connsiteX61" fmla="*/ 10000 w 10000"/>
              <a:gd name="connsiteY61" fmla="*/ 4140 h 10000"/>
              <a:gd name="connsiteX62" fmla="*/ 10000 w 10000"/>
              <a:gd name="connsiteY62" fmla="*/ 4248 h 10000"/>
              <a:gd name="connsiteX63" fmla="*/ 9773 w 10000"/>
              <a:gd name="connsiteY63" fmla="*/ 4305 h 10000"/>
              <a:gd name="connsiteX64" fmla="*/ 8809 w 10000"/>
              <a:gd name="connsiteY64" fmla="*/ 4305 h 10000"/>
              <a:gd name="connsiteX65" fmla="*/ 8582 w 10000"/>
              <a:gd name="connsiteY65" fmla="*/ 4305 h 10000"/>
              <a:gd name="connsiteX66" fmla="*/ 8420 w 10000"/>
              <a:gd name="connsiteY66" fmla="*/ 4420 h 10000"/>
              <a:gd name="connsiteX67" fmla="*/ 8420 w 10000"/>
              <a:gd name="connsiteY67" fmla="*/ 4656 h 10000"/>
              <a:gd name="connsiteX68" fmla="*/ 8274 w 10000"/>
              <a:gd name="connsiteY68" fmla="*/ 4828 h 10000"/>
              <a:gd name="connsiteX69" fmla="*/ 7836 w 10000"/>
              <a:gd name="connsiteY69" fmla="*/ 5115 h 10000"/>
              <a:gd name="connsiteX70" fmla="*/ 7885 w 10000"/>
              <a:gd name="connsiteY70" fmla="*/ 5358 h 10000"/>
              <a:gd name="connsiteX71" fmla="*/ 7836 w 10000"/>
              <a:gd name="connsiteY71" fmla="*/ 5523 h 10000"/>
              <a:gd name="connsiteX72" fmla="*/ 7820 w 10000"/>
              <a:gd name="connsiteY72" fmla="*/ 5534 h 10000"/>
              <a:gd name="connsiteX73" fmla="*/ 7674 w 10000"/>
              <a:gd name="connsiteY73" fmla="*/ 5630 h 10000"/>
              <a:gd name="connsiteX74" fmla="*/ 3517 w 10000"/>
              <a:gd name="connsiteY74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3468 w 10000"/>
              <a:gd name="connsiteY27" fmla="*/ 3223 h 10000"/>
              <a:gd name="connsiteX28" fmla="*/ 3614 w 10000"/>
              <a:gd name="connsiteY28" fmla="*/ 3044 h 10000"/>
              <a:gd name="connsiteX29" fmla="*/ 3906 w 10000"/>
              <a:gd name="connsiteY29" fmla="*/ 2758 h 10000"/>
              <a:gd name="connsiteX30" fmla="*/ 4214 w 10000"/>
              <a:gd name="connsiteY30" fmla="*/ 2586 h 10000"/>
              <a:gd name="connsiteX31" fmla="*/ 4052 w 10000"/>
              <a:gd name="connsiteY31" fmla="*/ 2092 h 10000"/>
              <a:gd name="connsiteX32" fmla="*/ 4627 w 10000"/>
              <a:gd name="connsiteY32" fmla="*/ 1612 h 10000"/>
              <a:gd name="connsiteX33" fmla="*/ 4749 w 10000"/>
              <a:gd name="connsiteY33" fmla="*/ 1411 h 10000"/>
              <a:gd name="connsiteX34" fmla="*/ 5203 w 10000"/>
              <a:gd name="connsiteY34" fmla="*/ 1347 h 10000"/>
              <a:gd name="connsiteX35" fmla="*/ 5454 w 10000"/>
              <a:gd name="connsiteY35" fmla="*/ 1082 h 10000"/>
              <a:gd name="connsiteX36" fmla="*/ 5454 w 10000"/>
              <a:gd name="connsiteY36" fmla="*/ 917 h 10000"/>
              <a:gd name="connsiteX37" fmla="*/ 5721 w 10000"/>
              <a:gd name="connsiteY37" fmla="*/ 709 h 10000"/>
              <a:gd name="connsiteX38" fmla="*/ 6207 w 10000"/>
              <a:gd name="connsiteY38" fmla="*/ 659 h 10000"/>
              <a:gd name="connsiteX39" fmla="*/ 6767 w 10000"/>
              <a:gd name="connsiteY39" fmla="*/ 659 h 10000"/>
              <a:gd name="connsiteX40" fmla="*/ 7220 w 10000"/>
              <a:gd name="connsiteY40" fmla="*/ 337 h 10000"/>
              <a:gd name="connsiteX41" fmla="*/ 7139 w 10000"/>
              <a:gd name="connsiteY41" fmla="*/ 0 h 10000"/>
              <a:gd name="connsiteX42" fmla="*/ 7220 w 10000"/>
              <a:gd name="connsiteY42" fmla="*/ 0 h 10000"/>
              <a:gd name="connsiteX43" fmla="*/ 7366 w 10000"/>
              <a:gd name="connsiteY43" fmla="*/ 57 h 10000"/>
              <a:gd name="connsiteX44" fmla="*/ 7593 w 10000"/>
              <a:gd name="connsiteY44" fmla="*/ 337 h 10000"/>
              <a:gd name="connsiteX45" fmla="*/ 8582 w 10000"/>
              <a:gd name="connsiteY45" fmla="*/ 1082 h 10000"/>
              <a:gd name="connsiteX46" fmla="*/ 8728 w 10000"/>
              <a:gd name="connsiteY46" fmla="*/ 917 h 10000"/>
              <a:gd name="connsiteX47" fmla="*/ 9109 w 10000"/>
              <a:gd name="connsiteY47" fmla="*/ 1146 h 10000"/>
              <a:gd name="connsiteX48" fmla="*/ 9254 w 10000"/>
              <a:gd name="connsiteY48" fmla="*/ 1383 h 10000"/>
              <a:gd name="connsiteX49" fmla="*/ 9254 w 10000"/>
              <a:gd name="connsiteY49" fmla="*/ 1554 h 10000"/>
              <a:gd name="connsiteX50" fmla="*/ 9254 w 10000"/>
              <a:gd name="connsiteY50" fmla="*/ 1841 h 10000"/>
              <a:gd name="connsiteX51" fmla="*/ 9109 w 10000"/>
              <a:gd name="connsiteY51" fmla="*/ 2020 h 10000"/>
              <a:gd name="connsiteX52" fmla="*/ 9392 w 10000"/>
              <a:gd name="connsiteY52" fmla="*/ 2249 h 10000"/>
              <a:gd name="connsiteX53" fmla="*/ 9619 w 10000"/>
              <a:gd name="connsiteY53" fmla="*/ 2464 h 10000"/>
              <a:gd name="connsiteX54" fmla="*/ 9619 w 10000"/>
              <a:gd name="connsiteY54" fmla="*/ 2650 h 10000"/>
              <a:gd name="connsiteX55" fmla="*/ 9619 w 10000"/>
              <a:gd name="connsiteY55" fmla="*/ 2937 h 10000"/>
              <a:gd name="connsiteX56" fmla="*/ 9554 w 10000"/>
              <a:gd name="connsiteY56" fmla="*/ 3274 h 10000"/>
              <a:gd name="connsiteX57" fmla="*/ 9392 w 10000"/>
              <a:gd name="connsiteY57" fmla="*/ 3395 h 10000"/>
              <a:gd name="connsiteX58" fmla="*/ 9619 w 10000"/>
              <a:gd name="connsiteY58" fmla="*/ 3560 h 10000"/>
              <a:gd name="connsiteX59" fmla="*/ 9854 w 10000"/>
              <a:gd name="connsiteY59" fmla="*/ 3854 h 10000"/>
              <a:gd name="connsiteX60" fmla="*/ 10000 w 10000"/>
              <a:gd name="connsiteY60" fmla="*/ 4140 h 10000"/>
              <a:gd name="connsiteX61" fmla="*/ 10000 w 10000"/>
              <a:gd name="connsiteY61" fmla="*/ 4248 h 10000"/>
              <a:gd name="connsiteX62" fmla="*/ 9773 w 10000"/>
              <a:gd name="connsiteY62" fmla="*/ 4305 h 10000"/>
              <a:gd name="connsiteX63" fmla="*/ 8809 w 10000"/>
              <a:gd name="connsiteY63" fmla="*/ 4305 h 10000"/>
              <a:gd name="connsiteX64" fmla="*/ 8582 w 10000"/>
              <a:gd name="connsiteY64" fmla="*/ 4305 h 10000"/>
              <a:gd name="connsiteX65" fmla="*/ 8420 w 10000"/>
              <a:gd name="connsiteY65" fmla="*/ 4420 h 10000"/>
              <a:gd name="connsiteX66" fmla="*/ 8420 w 10000"/>
              <a:gd name="connsiteY66" fmla="*/ 4656 h 10000"/>
              <a:gd name="connsiteX67" fmla="*/ 8274 w 10000"/>
              <a:gd name="connsiteY67" fmla="*/ 4828 h 10000"/>
              <a:gd name="connsiteX68" fmla="*/ 7836 w 10000"/>
              <a:gd name="connsiteY68" fmla="*/ 5115 h 10000"/>
              <a:gd name="connsiteX69" fmla="*/ 7885 w 10000"/>
              <a:gd name="connsiteY69" fmla="*/ 5358 h 10000"/>
              <a:gd name="connsiteX70" fmla="*/ 7836 w 10000"/>
              <a:gd name="connsiteY70" fmla="*/ 5523 h 10000"/>
              <a:gd name="connsiteX71" fmla="*/ 7820 w 10000"/>
              <a:gd name="connsiteY71" fmla="*/ 5534 h 10000"/>
              <a:gd name="connsiteX72" fmla="*/ 7674 w 10000"/>
              <a:gd name="connsiteY72" fmla="*/ 5630 h 10000"/>
              <a:gd name="connsiteX73" fmla="*/ 3517 w 10000"/>
              <a:gd name="connsiteY73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3468 w 10000"/>
              <a:gd name="connsiteY26" fmla="*/ 3223 h 10000"/>
              <a:gd name="connsiteX27" fmla="*/ 3614 w 10000"/>
              <a:gd name="connsiteY27" fmla="*/ 3044 h 10000"/>
              <a:gd name="connsiteX28" fmla="*/ 3906 w 10000"/>
              <a:gd name="connsiteY28" fmla="*/ 2758 h 10000"/>
              <a:gd name="connsiteX29" fmla="*/ 4214 w 10000"/>
              <a:gd name="connsiteY29" fmla="*/ 2586 h 10000"/>
              <a:gd name="connsiteX30" fmla="*/ 4052 w 10000"/>
              <a:gd name="connsiteY30" fmla="*/ 2092 h 10000"/>
              <a:gd name="connsiteX31" fmla="*/ 4627 w 10000"/>
              <a:gd name="connsiteY31" fmla="*/ 1612 h 10000"/>
              <a:gd name="connsiteX32" fmla="*/ 4749 w 10000"/>
              <a:gd name="connsiteY32" fmla="*/ 1411 h 10000"/>
              <a:gd name="connsiteX33" fmla="*/ 5203 w 10000"/>
              <a:gd name="connsiteY33" fmla="*/ 1347 h 10000"/>
              <a:gd name="connsiteX34" fmla="*/ 5454 w 10000"/>
              <a:gd name="connsiteY34" fmla="*/ 1082 h 10000"/>
              <a:gd name="connsiteX35" fmla="*/ 5454 w 10000"/>
              <a:gd name="connsiteY35" fmla="*/ 917 h 10000"/>
              <a:gd name="connsiteX36" fmla="*/ 5721 w 10000"/>
              <a:gd name="connsiteY36" fmla="*/ 709 h 10000"/>
              <a:gd name="connsiteX37" fmla="*/ 6207 w 10000"/>
              <a:gd name="connsiteY37" fmla="*/ 659 h 10000"/>
              <a:gd name="connsiteX38" fmla="*/ 6767 w 10000"/>
              <a:gd name="connsiteY38" fmla="*/ 659 h 10000"/>
              <a:gd name="connsiteX39" fmla="*/ 7220 w 10000"/>
              <a:gd name="connsiteY39" fmla="*/ 337 h 10000"/>
              <a:gd name="connsiteX40" fmla="*/ 7139 w 10000"/>
              <a:gd name="connsiteY40" fmla="*/ 0 h 10000"/>
              <a:gd name="connsiteX41" fmla="*/ 7220 w 10000"/>
              <a:gd name="connsiteY41" fmla="*/ 0 h 10000"/>
              <a:gd name="connsiteX42" fmla="*/ 7366 w 10000"/>
              <a:gd name="connsiteY42" fmla="*/ 57 h 10000"/>
              <a:gd name="connsiteX43" fmla="*/ 7593 w 10000"/>
              <a:gd name="connsiteY43" fmla="*/ 337 h 10000"/>
              <a:gd name="connsiteX44" fmla="*/ 8582 w 10000"/>
              <a:gd name="connsiteY44" fmla="*/ 1082 h 10000"/>
              <a:gd name="connsiteX45" fmla="*/ 8728 w 10000"/>
              <a:gd name="connsiteY45" fmla="*/ 917 h 10000"/>
              <a:gd name="connsiteX46" fmla="*/ 9109 w 10000"/>
              <a:gd name="connsiteY46" fmla="*/ 1146 h 10000"/>
              <a:gd name="connsiteX47" fmla="*/ 9254 w 10000"/>
              <a:gd name="connsiteY47" fmla="*/ 1383 h 10000"/>
              <a:gd name="connsiteX48" fmla="*/ 9254 w 10000"/>
              <a:gd name="connsiteY48" fmla="*/ 1554 h 10000"/>
              <a:gd name="connsiteX49" fmla="*/ 9254 w 10000"/>
              <a:gd name="connsiteY49" fmla="*/ 1841 h 10000"/>
              <a:gd name="connsiteX50" fmla="*/ 9109 w 10000"/>
              <a:gd name="connsiteY50" fmla="*/ 2020 h 10000"/>
              <a:gd name="connsiteX51" fmla="*/ 9392 w 10000"/>
              <a:gd name="connsiteY51" fmla="*/ 2249 h 10000"/>
              <a:gd name="connsiteX52" fmla="*/ 9619 w 10000"/>
              <a:gd name="connsiteY52" fmla="*/ 2464 h 10000"/>
              <a:gd name="connsiteX53" fmla="*/ 9619 w 10000"/>
              <a:gd name="connsiteY53" fmla="*/ 2650 h 10000"/>
              <a:gd name="connsiteX54" fmla="*/ 9619 w 10000"/>
              <a:gd name="connsiteY54" fmla="*/ 2937 h 10000"/>
              <a:gd name="connsiteX55" fmla="*/ 9554 w 10000"/>
              <a:gd name="connsiteY55" fmla="*/ 3274 h 10000"/>
              <a:gd name="connsiteX56" fmla="*/ 9392 w 10000"/>
              <a:gd name="connsiteY56" fmla="*/ 3395 h 10000"/>
              <a:gd name="connsiteX57" fmla="*/ 9619 w 10000"/>
              <a:gd name="connsiteY57" fmla="*/ 3560 h 10000"/>
              <a:gd name="connsiteX58" fmla="*/ 9854 w 10000"/>
              <a:gd name="connsiteY58" fmla="*/ 3854 h 10000"/>
              <a:gd name="connsiteX59" fmla="*/ 10000 w 10000"/>
              <a:gd name="connsiteY59" fmla="*/ 4140 h 10000"/>
              <a:gd name="connsiteX60" fmla="*/ 10000 w 10000"/>
              <a:gd name="connsiteY60" fmla="*/ 4248 h 10000"/>
              <a:gd name="connsiteX61" fmla="*/ 9773 w 10000"/>
              <a:gd name="connsiteY61" fmla="*/ 4305 h 10000"/>
              <a:gd name="connsiteX62" fmla="*/ 8809 w 10000"/>
              <a:gd name="connsiteY62" fmla="*/ 4305 h 10000"/>
              <a:gd name="connsiteX63" fmla="*/ 8582 w 10000"/>
              <a:gd name="connsiteY63" fmla="*/ 4305 h 10000"/>
              <a:gd name="connsiteX64" fmla="*/ 8420 w 10000"/>
              <a:gd name="connsiteY64" fmla="*/ 4420 h 10000"/>
              <a:gd name="connsiteX65" fmla="*/ 8420 w 10000"/>
              <a:gd name="connsiteY65" fmla="*/ 4656 h 10000"/>
              <a:gd name="connsiteX66" fmla="*/ 8274 w 10000"/>
              <a:gd name="connsiteY66" fmla="*/ 4828 h 10000"/>
              <a:gd name="connsiteX67" fmla="*/ 7836 w 10000"/>
              <a:gd name="connsiteY67" fmla="*/ 5115 h 10000"/>
              <a:gd name="connsiteX68" fmla="*/ 7885 w 10000"/>
              <a:gd name="connsiteY68" fmla="*/ 5358 h 10000"/>
              <a:gd name="connsiteX69" fmla="*/ 7836 w 10000"/>
              <a:gd name="connsiteY69" fmla="*/ 5523 h 10000"/>
              <a:gd name="connsiteX70" fmla="*/ 7820 w 10000"/>
              <a:gd name="connsiteY70" fmla="*/ 5534 h 10000"/>
              <a:gd name="connsiteX71" fmla="*/ 7674 w 10000"/>
              <a:gd name="connsiteY71" fmla="*/ 5630 h 10000"/>
              <a:gd name="connsiteX72" fmla="*/ 3517 w 10000"/>
              <a:gd name="connsiteY72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3468 w 10000"/>
              <a:gd name="connsiteY25" fmla="*/ 3223 h 10000"/>
              <a:gd name="connsiteX26" fmla="*/ 3614 w 10000"/>
              <a:gd name="connsiteY26" fmla="*/ 3044 h 10000"/>
              <a:gd name="connsiteX27" fmla="*/ 3906 w 10000"/>
              <a:gd name="connsiteY27" fmla="*/ 2758 h 10000"/>
              <a:gd name="connsiteX28" fmla="*/ 4214 w 10000"/>
              <a:gd name="connsiteY28" fmla="*/ 2586 h 10000"/>
              <a:gd name="connsiteX29" fmla="*/ 4052 w 10000"/>
              <a:gd name="connsiteY29" fmla="*/ 2092 h 10000"/>
              <a:gd name="connsiteX30" fmla="*/ 4627 w 10000"/>
              <a:gd name="connsiteY30" fmla="*/ 1612 h 10000"/>
              <a:gd name="connsiteX31" fmla="*/ 4749 w 10000"/>
              <a:gd name="connsiteY31" fmla="*/ 1411 h 10000"/>
              <a:gd name="connsiteX32" fmla="*/ 5203 w 10000"/>
              <a:gd name="connsiteY32" fmla="*/ 1347 h 10000"/>
              <a:gd name="connsiteX33" fmla="*/ 5454 w 10000"/>
              <a:gd name="connsiteY33" fmla="*/ 1082 h 10000"/>
              <a:gd name="connsiteX34" fmla="*/ 5454 w 10000"/>
              <a:gd name="connsiteY34" fmla="*/ 917 h 10000"/>
              <a:gd name="connsiteX35" fmla="*/ 5721 w 10000"/>
              <a:gd name="connsiteY35" fmla="*/ 709 h 10000"/>
              <a:gd name="connsiteX36" fmla="*/ 6207 w 10000"/>
              <a:gd name="connsiteY36" fmla="*/ 659 h 10000"/>
              <a:gd name="connsiteX37" fmla="*/ 6767 w 10000"/>
              <a:gd name="connsiteY37" fmla="*/ 659 h 10000"/>
              <a:gd name="connsiteX38" fmla="*/ 7220 w 10000"/>
              <a:gd name="connsiteY38" fmla="*/ 337 h 10000"/>
              <a:gd name="connsiteX39" fmla="*/ 7139 w 10000"/>
              <a:gd name="connsiteY39" fmla="*/ 0 h 10000"/>
              <a:gd name="connsiteX40" fmla="*/ 7220 w 10000"/>
              <a:gd name="connsiteY40" fmla="*/ 0 h 10000"/>
              <a:gd name="connsiteX41" fmla="*/ 7366 w 10000"/>
              <a:gd name="connsiteY41" fmla="*/ 57 h 10000"/>
              <a:gd name="connsiteX42" fmla="*/ 7593 w 10000"/>
              <a:gd name="connsiteY42" fmla="*/ 337 h 10000"/>
              <a:gd name="connsiteX43" fmla="*/ 8582 w 10000"/>
              <a:gd name="connsiteY43" fmla="*/ 1082 h 10000"/>
              <a:gd name="connsiteX44" fmla="*/ 8728 w 10000"/>
              <a:gd name="connsiteY44" fmla="*/ 917 h 10000"/>
              <a:gd name="connsiteX45" fmla="*/ 9109 w 10000"/>
              <a:gd name="connsiteY45" fmla="*/ 1146 h 10000"/>
              <a:gd name="connsiteX46" fmla="*/ 9254 w 10000"/>
              <a:gd name="connsiteY46" fmla="*/ 1383 h 10000"/>
              <a:gd name="connsiteX47" fmla="*/ 9254 w 10000"/>
              <a:gd name="connsiteY47" fmla="*/ 1554 h 10000"/>
              <a:gd name="connsiteX48" fmla="*/ 9254 w 10000"/>
              <a:gd name="connsiteY48" fmla="*/ 1841 h 10000"/>
              <a:gd name="connsiteX49" fmla="*/ 9109 w 10000"/>
              <a:gd name="connsiteY49" fmla="*/ 2020 h 10000"/>
              <a:gd name="connsiteX50" fmla="*/ 9392 w 10000"/>
              <a:gd name="connsiteY50" fmla="*/ 2249 h 10000"/>
              <a:gd name="connsiteX51" fmla="*/ 9619 w 10000"/>
              <a:gd name="connsiteY51" fmla="*/ 2464 h 10000"/>
              <a:gd name="connsiteX52" fmla="*/ 9619 w 10000"/>
              <a:gd name="connsiteY52" fmla="*/ 2650 h 10000"/>
              <a:gd name="connsiteX53" fmla="*/ 9619 w 10000"/>
              <a:gd name="connsiteY53" fmla="*/ 2937 h 10000"/>
              <a:gd name="connsiteX54" fmla="*/ 9554 w 10000"/>
              <a:gd name="connsiteY54" fmla="*/ 3274 h 10000"/>
              <a:gd name="connsiteX55" fmla="*/ 9392 w 10000"/>
              <a:gd name="connsiteY55" fmla="*/ 3395 h 10000"/>
              <a:gd name="connsiteX56" fmla="*/ 9619 w 10000"/>
              <a:gd name="connsiteY56" fmla="*/ 3560 h 10000"/>
              <a:gd name="connsiteX57" fmla="*/ 9854 w 10000"/>
              <a:gd name="connsiteY57" fmla="*/ 3854 h 10000"/>
              <a:gd name="connsiteX58" fmla="*/ 10000 w 10000"/>
              <a:gd name="connsiteY58" fmla="*/ 4140 h 10000"/>
              <a:gd name="connsiteX59" fmla="*/ 10000 w 10000"/>
              <a:gd name="connsiteY59" fmla="*/ 4248 h 10000"/>
              <a:gd name="connsiteX60" fmla="*/ 9773 w 10000"/>
              <a:gd name="connsiteY60" fmla="*/ 4305 h 10000"/>
              <a:gd name="connsiteX61" fmla="*/ 8809 w 10000"/>
              <a:gd name="connsiteY61" fmla="*/ 4305 h 10000"/>
              <a:gd name="connsiteX62" fmla="*/ 8582 w 10000"/>
              <a:gd name="connsiteY62" fmla="*/ 4305 h 10000"/>
              <a:gd name="connsiteX63" fmla="*/ 8420 w 10000"/>
              <a:gd name="connsiteY63" fmla="*/ 4420 h 10000"/>
              <a:gd name="connsiteX64" fmla="*/ 8420 w 10000"/>
              <a:gd name="connsiteY64" fmla="*/ 4656 h 10000"/>
              <a:gd name="connsiteX65" fmla="*/ 8274 w 10000"/>
              <a:gd name="connsiteY65" fmla="*/ 4828 h 10000"/>
              <a:gd name="connsiteX66" fmla="*/ 7836 w 10000"/>
              <a:gd name="connsiteY66" fmla="*/ 5115 h 10000"/>
              <a:gd name="connsiteX67" fmla="*/ 7885 w 10000"/>
              <a:gd name="connsiteY67" fmla="*/ 5358 h 10000"/>
              <a:gd name="connsiteX68" fmla="*/ 7836 w 10000"/>
              <a:gd name="connsiteY68" fmla="*/ 5523 h 10000"/>
              <a:gd name="connsiteX69" fmla="*/ 7820 w 10000"/>
              <a:gd name="connsiteY69" fmla="*/ 5534 h 10000"/>
              <a:gd name="connsiteX70" fmla="*/ 7674 w 10000"/>
              <a:gd name="connsiteY70" fmla="*/ 5630 h 10000"/>
              <a:gd name="connsiteX71" fmla="*/ 3517 w 10000"/>
              <a:gd name="connsiteY71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3468 w 10000"/>
              <a:gd name="connsiteY24" fmla="*/ 3223 h 10000"/>
              <a:gd name="connsiteX25" fmla="*/ 3614 w 10000"/>
              <a:gd name="connsiteY25" fmla="*/ 3044 h 10000"/>
              <a:gd name="connsiteX26" fmla="*/ 3906 w 10000"/>
              <a:gd name="connsiteY26" fmla="*/ 2758 h 10000"/>
              <a:gd name="connsiteX27" fmla="*/ 4214 w 10000"/>
              <a:gd name="connsiteY27" fmla="*/ 2586 h 10000"/>
              <a:gd name="connsiteX28" fmla="*/ 4052 w 10000"/>
              <a:gd name="connsiteY28" fmla="*/ 2092 h 10000"/>
              <a:gd name="connsiteX29" fmla="*/ 4627 w 10000"/>
              <a:gd name="connsiteY29" fmla="*/ 1612 h 10000"/>
              <a:gd name="connsiteX30" fmla="*/ 4749 w 10000"/>
              <a:gd name="connsiteY30" fmla="*/ 1411 h 10000"/>
              <a:gd name="connsiteX31" fmla="*/ 5203 w 10000"/>
              <a:gd name="connsiteY31" fmla="*/ 1347 h 10000"/>
              <a:gd name="connsiteX32" fmla="*/ 5454 w 10000"/>
              <a:gd name="connsiteY32" fmla="*/ 1082 h 10000"/>
              <a:gd name="connsiteX33" fmla="*/ 5454 w 10000"/>
              <a:gd name="connsiteY33" fmla="*/ 917 h 10000"/>
              <a:gd name="connsiteX34" fmla="*/ 5721 w 10000"/>
              <a:gd name="connsiteY34" fmla="*/ 709 h 10000"/>
              <a:gd name="connsiteX35" fmla="*/ 6207 w 10000"/>
              <a:gd name="connsiteY35" fmla="*/ 659 h 10000"/>
              <a:gd name="connsiteX36" fmla="*/ 6767 w 10000"/>
              <a:gd name="connsiteY36" fmla="*/ 659 h 10000"/>
              <a:gd name="connsiteX37" fmla="*/ 7220 w 10000"/>
              <a:gd name="connsiteY37" fmla="*/ 337 h 10000"/>
              <a:gd name="connsiteX38" fmla="*/ 7139 w 10000"/>
              <a:gd name="connsiteY38" fmla="*/ 0 h 10000"/>
              <a:gd name="connsiteX39" fmla="*/ 7220 w 10000"/>
              <a:gd name="connsiteY39" fmla="*/ 0 h 10000"/>
              <a:gd name="connsiteX40" fmla="*/ 7366 w 10000"/>
              <a:gd name="connsiteY40" fmla="*/ 57 h 10000"/>
              <a:gd name="connsiteX41" fmla="*/ 7593 w 10000"/>
              <a:gd name="connsiteY41" fmla="*/ 337 h 10000"/>
              <a:gd name="connsiteX42" fmla="*/ 8582 w 10000"/>
              <a:gd name="connsiteY42" fmla="*/ 1082 h 10000"/>
              <a:gd name="connsiteX43" fmla="*/ 8728 w 10000"/>
              <a:gd name="connsiteY43" fmla="*/ 917 h 10000"/>
              <a:gd name="connsiteX44" fmla="*/ 9109 w 10000"/>
              <a:gd name="connsiteY44" fmla="*/ 1146 h 10000"/>
              <a:gd name="connsiteX45" fmla="*/ 9254 w 10000"/>
              <a:gd name="connsiteY45" fmla="*/ 1383 h 10000"/>
              <a:gd name="connsiteX46" fmla="*/ 9254 w 10000"/>
              <a:gd name="connsiteY46" fmla="*/ 1554 h 10000"/>
              <a:gd name="connsiteX47" fmla="*/ 9254 w 10000"/>
              <a:gd name="connsiteY47" fmla="*/ 1841 h 10000"/>
              <a:gd name="connsiteX48" fmla="*/ 9109 w 10000"/>
              <a:gd name="connsiteY48" fmla="*/ 2020 h 10000"/>
              <a:gd name="connsiteX49" fmla="*/ 9392 w 10000"/>
              <a:gd name="connsiteY49" fmla="*/ 2249 h 10000"/>
              <a:gd name="connsiteX50" fmla="*/ 9619 w 10000"/>
              <a:gd name="connsiteY50" fmla="*/ 2464 h 10000"/>
              <a:gd name="connsiteX51" fmla="*/ 9619 w 10000"/>
              <a:gd name="connsiteY51" fmla="*/ 2650 h 10000"/>
              <a:gd name="connsiteX52" fmla="*/ 9619 w 10000"/>
              <a:gd name="connsiteY52" fmla="*/ 2937 h 10000"/>
              <a:gd name="connsiteX53" fmla="*/ 9554 w 10000"/>
              <a:gd name="connsiteY53" fmla="*/ 3274 h 10000"/>
              <a:gd name="connsiteX54" fmla="*/ 9392 w 10000"/>
              <a:gd name="connsiteY54" fmla="*/ 3395 h 10000"/>
              <a:gd name="connsiteX55" fmla="*/ 9619 w 10000"/>
              <a:gd name="connsiteY55" fmla="*/ 3560 h 10000"/>
              <a:gd name="connsiteX56" fmla="*/ 9854 w 10000"/>
              <a:gd name="connsiteY56" fmla="*/ 3854 h 10000"/>
              <a:gd name="connsiteX57" fmla="*/ 10000 w 10000"/>
              <a:gd name="connsiteY57" fmla="*/ 4140 h 10000"/>
              <a:gd name="connsiteX58" fmla="*/ 10000 w 10000"/>
              <a:gd name="connsiteY58" fmla="*/ 4248 h 10000"/>
              <a:gd name="connsiteX59" fmla="*/ 9773 w 10000"/>
              <a:gd name="connsiteY59" fmla="*/ 4305 h 10000"/>
              <a:gd name="connsiteX60" fmla="*/ 8809 w 10000"/>
              <a:gd name="connsiteY60" fmla="*/ 4305 h 10000"/>
              <a:gd name="connsiteX61" fmla="*/ 8582 w 10000"/>
              <a:gd name="connsiteY61" fmla="*/ 4305 h 10000"/>
              <a:gd name="connsiteX62" fmla="*/ 8420 w 10000"/>
              <a:gd name="connsiteY62" fmla="*/ 4420 h 10000"/>
              <a:gd name="connsiteX63" fmla="*/ 8420 w 10000"/>
              <a:gd name="connsiteY63" fmla="*/ 4656 h 10000"/>
              <a:gd name="connsiteX64" fmla="*/ 8274 w 10000"/>
              <a:gd name="connsiteY64" fmla="*/ 4828 h 10000"/>
              <a:gd name="connsiteX65" fmla="*/ 7836 w 10000"/>
              <a:gd name="connsiteY65" fmla="*/ 5115 h 10000"/>
              <a:gd name="connsiteX66" fmla="*/ 7885 w 10000"/>
              <a:gd name="connsiteY66" fmla="*/ 5358 h 10000"/>
              <a:gd name="connsiteX67" fmla="*/ 7836 w 10000"/>
              <a:gd name="connsiteY67" fmla="*/ 5523 h 10000"/>
              <a:gd name="connsiteX68" fmla="*/ 7820 w 10000"/>
              <a:gd name="connsiteY68" fmla="*/ 5534 h 10000"/>
              <a:gd name="connsiteX69" fmla="*/ 7674 w 10000"/>
              <a:gd name="connsiteY69" fmla="*/ 5630 h 10000"/>
              <a:gd name="connsiteX70" fmla="*/ 3517 w 10000"/>
              <a:gd name="connsiteY70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3468 w 10000"/>
              <a:gd name="connsiteY23" fmla="*/ 3223 h 10000"/>
              <a:gd name="connsiteX24" fmla="*/ 3614 w 10000"/>
              <a:gd name="connsiteY24" fmla="*/ 3044 h 10000"/>
              <a:gd name="connsiteX25" fmla="*/ 3906 w 10000"/>
              <a:gd name="connsiteY25" fmla="*/ 2758 h 10000"/>
              <a:gd name="connsiteX26" fmla="*/ 4214 w 10000"/>
              <a:gd name="connsiteY26" fmla="*/ 2586 h 10000"/>
              <a:gd name="connsiteX27" fmla="*/ 4052 w 10000"/>
              <a:gd name="connsiteY27" fmla="*/ 2092 h 10000"/>
              <a:gd name="connsiteX28" fmla="*/ 4627 w 10000"/>
              <a:gd name="connsiteY28" fmla="*/ 1612 h 10000"/>
              <a:gd name="connsiteX29" fmla="*/ 4749 w 10000"/>
              <a:gd name="connsiteY29" fmla="*/ 1411 h 10000"/>
              <a:gd name="connsiteX30" fmla="*/ 5203 w 10000"/>
              <a:gd name="connsiteY30" fmla="*/ 1347 h 10000"/>
              <a:gd name="connsiteX31" fmla="*/ 5454 w 10000"/>
              <a:gd name="connsiteY31" fmla="*/ 1082 h 10000"/>
              <a:gd name="connsiteX32" fmla="*/ 5454 w 10000"/>
              <a:gd name="connsiteY32" fmla="*/ 917 h 10000"/>
              <a:gd name="connsiteX33" fmla="*/ 5721 w 10000"/>
              <a:gd name="connsiteY33" fmla="*/ 709 h 10000"/>
              <a:gd name="connsiteX34" fmla="*/ 6207 w 10000"/>
              <a:gd name="connsiteY34" fmla="*/ 659 h 10000"/>
              <a:gd name="connsiteX35" fmla="*/ 6767 w 10000"/>
              <a:gd name="connsiteY35" fmla="*/ 659 h 10000"/>
              <a:gd name="connsiteX36" fmla="*/ 7220 w 10000"/>
              <a:gd name="connsiteY36" fmla="*/ 337 h 10000"/>
              <a:gd name="connsiteX37" fmla="*/ 7139 w 10000"/>
              <a:gd name="connsiteY37" fmla="*/ 0 h 10000"/>
              <a:gd name="connsiteX38" fmla="*/ 7220 w 10000"/>
              <a:gd name="connsiteY38" fmla="*/ 0 h 10000"/>
              <a:gd name="connsiteX39" fmla="*/ 7366 w 10000"/>
              <a:gd name="connsiteY39" fmla="*/ 57 h 10000"/>
              <a:gd name="connsiteX40" fmla="*/ 7593 w 10000"/>
              <a:gd name="connsiteY40" fmla="*/ 337 h 10000"/>
              <a:gd name="connsiteX41" fmla="*/ 8582 w 10000"/>
              <a:gd name="connsiteY41" fmla="*/ 1082 h 10000"/>
              <a:gd name="connsiteX42" fmla="*/ 8728 w 10000"/>
              <a:gd name="connsiteY42" fmla="*/ 917 h 10000"/>
              <a:gd name="connsiteX43" fmla="*/ 9109 w 10000"/>
              <a:gd name="connsiteY43" fmla="*/ 1146 h 10000"/>
              <a:gd name="connsiteX44" fmla="*/ 9254 w 10000"/>
              <a:gd name="connsiteY44" fmla="*/ 1383 h 10000"/>
              <a:gd name="connsiteX45" fmla="*/ 9254 w 10000"/>
              <a:gd name="connsiteY45" fmla="*/ 1554 h 10000"/>
              <a:gd name="connsiteX46" fmla="*/ 9254 w 10000"/>
              <a:gd name="connsiteY46" fmla="*/ 1841 h 10000"/>
              <a:gd name="connsiteX47" fmla="*/ 9109 w 10000"/>
              <a:gd name="connsiteY47" fmla="*/ 2020 h 10000"/>
              <a:gd name="connsiteX48" fmla="*/ 9392 w 10000"/>
              <a:gd name="connsiteY48" fmla="*/ 2249 h 10000"/>
              <a:gd name="connsiteX49" fmla="*/ 9619 w 10000"/>
              <a:gd name="connsiteY49" fmla="*/ 2464 h 10000"/>
              <a:gd name="connsiteX50" fmla="*/ 9619 w 10000"/>
              <a:gd name="connsiteY50" fmla="*/ 2650 h 10000"/>
              <a:gd name="connsiteX51" fmla="*/ 9619 w 10000"/>
              <a:gd name="connsiteY51" fmla="*/ 2937 h 10000"/>
              <a:gd name="connsiteX52" fmla="*/ 9554 w 10000"/>
              <a:gd name="connsiteY52" fmla="*/ 3274 h 10000"/>
              <a:gd name="connsiteX53" fmla="*/ 9392 w 10000"/>
              <a:gd name="connsiteY53" fmla="*/ 3395 h 10000"/>
              <a:gd name="connsiteX54" fmla="*/ 9619 w 10000"/>
              <a:gd name="connsiteY54" fmla="*/ 3560 h 10000"/>
              <a:gd name="connsiteX55" fmla="*/ 9854 w 10000"/>
              <a:gd name="connsiteY55" fmla="*/ 3854 h 10000"/>
              <a:gd name="connsiteX56" fmla="*/ 10000 w 10000"/>
              <a:gd name="connsiteY56" fmla="*/ 4140 h 10000"/>
              <a:gd name="connsiteX57" fmla="*/ 10000 w 10000"/>
              <a:gd name="connsiteY57" fmla="*/ 4248 h 10000"/>
              <a:gd name="connsiteX58" fmla="*/ 9773 w 10000"/>
              <a:gd name="connsiteY58" fmla="*/ 4305 h 10000"/>
              <a:gd name="connsiteX59" fmla="*/ 8809 w 10000"/>
              <a:gd name="connsiteY59" fmla="*/ 4305 h 10000"/>
              <a:gd name="connsiteX60" fmla="*/ 8582 w 10000"/>
              <a:gd name="connsiteY60" fmla="*/ 4305 h 10000"/>
              <a:gd name="connsiteX61" fmla="*/ 8420 w 10000"/>
              <a:gd name="connsiteY61" fmla="*/ 4420 h 10000"/>
              <a:gd name="connsiteX62" fmla="*/ 8420 w 10000"/>
              <a:gd name="connsiteY62" fmla="*/ 4656 h 10000"/>
              <a:gd name="connsiteX63" fmla="*/ 8274 w 10000"/>
              <a:gd name="connsiteY63" fmla="*/ 4828 h 10000"/>
              <a:gd name="connsiteX64" fmla="*/ 7836 w 10000"/>
              <a:gd name="connsiteY64" fmla="*/ 5115 h 10000"/>
              <a:gd name="connsiteX65" fmla="*/ 7885 w 10000"/>
              <a:gd name="connsiteY65" fmla="*/ 5358 h 10000"/>
              <a:gd name="connsiteX66" fmla="*/ 7836 w 10000"/>
              <a:gd name="connsiteY66" fmla="*/ 5523 h 10000"/>
              <a:gd name="connsiteX67" fmla="*/ 7820 w 10000"/>
              <a:gd name="connsiteY67" fmla="*/ 5534 h 10000"/>
              <a:gd name="connsiteX68" fmla="*/ 7674 w 10000"/>
              <a:gd name="connsiteY68" fmla="*/ 5630 h 10000"/>
              <a:gd name="connsiteX69" fmla="*/ 3517 w 10000"/>
              <a:gd name="connsiteY69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468 w 10000"/>
              <a:gd name="connsiteY22" fmla="*/ 3223 h 10000"/>
              <a:gd name="connsiteX23" fmla="*/ 3614 w 10000"/>
              <a:gd name="connsiteY23" fmla="*/ 3044 h 10000"/>
              <a:gd name="connsiteX24" fmla="*/ 3906 w 10000"/>
              <a:gd name="connsiteY24" fmla="*/ 2758 h 10000"/>
              <a:gd name="connsiteX25" fmla="*/ 4214 w 10000"/>
              <a:gd name="connsiteY25" fmla="*/ 2586 h 10000"/>
              <a:gd name="connsiteX26" fmla="*/ 4052 w 10000"/>
              <a:gd name="connsiteY26" fmla="*/ 2092 h 10000"/>
              <a:gd name="connsiteX27" fmla="*/ 4627 w 10000"/>
              <a:gd name="connsiteY27" fmla="*/ 1612 h 10000"/>
              <a:gd name="connsiteX28" fmla="*/ 4749 w 10000"/>
              <a:gd name="connsiteY28" fmla="*/ 1411 h 10000"/>
              <a:gd name="connsiteX29" fmla="*/ 5203 w 10000"/>
              <a:gd name="connsiteY29" fmla="*/ 1347 h 10000"/>
              <a:gd name="connsiteX30" fmla="*/ 5454 w 10000"/>
              <a:gd name="connsiteY30" fmla="*/ 1082 h 10000"/>
              <a:gd name="connsiteX31" fmla="*/ 5454 w 10000"/>
              <a:gd name="connsiteY31" fmla="*/ 917 h 10000"/>
              <a:gd name="connsiteX32" fmla="*/ 5721 w 10000"/>
              <a:gd name="connsiteY32" fmla="*/ 709 h 10000"/>
              <a:gd name="connsiteX33" fmla="*/ 6207 w 10000"/>
              <a:gd name="connsiteY33" fmla="*/ 659 h 10000"/>
              <a:gd name="connsiteX34" fmla="*/ 6767 w 10000"/>
              <a:gd name="connsiteY34" fmla="*/ 659 h 10000"/>
              <a:gd name="connsiteX35" fmla="*/ 7220 w 10000"/>
              <a:gd name="connsiteY35" fmla="*/ 337 h 10000"/>
              <a:gd name="connsiteX36" fmla="*/ 7139 w 10000"/>
              <a:gd name="connsiteY36" fmla="*/ 0 h 10000"/>
              <a:gd name="connsiteX37" fmla="*/ 7220 w 10000"/>
              <a:gd name="connsiteY37" fmla="*/ 0 h 10000"/>
              <a:gd name="connsiteX38" fmla="*/ 7366 w 10000"/>
              <a:gd name="connsiteY38" fmla="*/ 57 h 10000"/>
              <a:gd name="connsiteX39" fmla="*/ 7593 w 10000"/>
              <a:gd name="connsiteY39" fmla="*/ 337 h 10000"/>
              <a:gd name="connsiteX40" fmla="*/ 8582 w 10000"/>
              <a:gd name="connsiteY40" fmla="*/ 1082 h 10000"/>
              <a:gd name="connsiteX41" fmla="*/ 8728 w 10000"/>
              <a:gd name="connsiteY41" fmla="*/ 917 h 10000"/>
              <a:gd name="connsiteX42" fmla="*/ 9109 w 10000"/>
              <a:gd name="connsiteY42" fmla="*/ 1146 h 10000"/>
              <a:gd name="connsiteX43" fmla="*/ 9254 w 10000"/>
              <a:gd name="connsiteY43" fmla="*/ 1383 h 10000"/>
              <a:gd name="connsiteX44" fmla="*/ 9254 w 10000"/>
              <a:gd name="connsiteY44" fmla="*/ 1554 h 10000"/>
              <a:gd name="connsiteX45" fmla="*/ 9254 w 10000"/>
              <a:gd name="connsiteY45" fmla="*/ 1841 h 10000"/>
              <a:gd name="connsiteX46" fmla="*/ 9109 w 10000"/>
              <a:gd name="connsiteY46" fmla="*/ 2020 h 10000"/>
              <a:gd name="connsiteX47" fmla="*/ 9392 w 10000"/>
              <a:gd name="connsiteY47" fmla="*/ 2249 h 10000"/>
              <a:gd name="connsiteX48" fmla="*/ 9619 w 10000"/>
              <a:gd name="connsiteY48" fmla="*/ 2464 h 10000"/>
              <a:gd name="connsiteX49" fmla="*/ 9619 w 10000"/>
              <a:gd name="connsiteY49" fmla="*/ 2650 h 10000"/>
              <a:gd name="connsiteX50" fmla="*/ 9619 w 10000"/>
              <a:gd name="connsiteY50" fmla="*/ 2937 h 10000"/>
              <a:gd name="connsiteX51" fmla="*/ 9554 w 10000"/>
              <a:gd name="connsiteY51" fmla="*/ 3274 h 10000"/>
              <a:gd name="connsiteX52" fmla="*/ 9392 w 10000"/>
              <a:gd name="connsiteY52" fmla="*/ 3395 h 10000"/>
              <a:gd name="connsiteX53" fmla="*/ 9619 w 10000"/>
              <a:gd name="connsiteY53" fmla="*/ 3560 h 10000"/>
              <a:gd name="connsiteX54" fmla="*/ 9854 w 10000"/>
              <a:gd name="connsiteY54" fmla="*/ 3854 h 10000"/>
              <a:gd name="connsiteX55" fmla="*/ 10000 w 10000"/>
              <a:gd name="connsiteY55" fmla="*/ 4140 h 10000"/>
              <a:gd name="connsiteX56" fmla="*/ 10000 w 10000"/>
              <a:gd name="connsiteY56" fmla="*/ 4248 h 10000"/>
              <a:gd name="connsiteX57" fmla="*/ 9773 w 10000"/>
              <a:gd name="connsiteY57" fmla="*/ 4305 h 10000"/>
              <a:gd name="connsiteX58" fmla="*/ 8809 w 10000"/>
              <a:gd name="connsiteY58" fmla="*/ 4305 h 10000"/>
              <a:gd name="connsiteX59" fmla="*/ 8582 w 10000"/>
              <a:gd name="connsiteY59" fmla="*/ 4305 h 10000"/>
              <a:gd name="connsiteX60" fmla="*/ 8420 w 10000"/>
              <a:gd name="connsiteY60" fmla="*/ 4420 h 10000"/>
              <a:gd name="connsiteX61" fmla="*/ 8420 w 10000"/>
              <a:gd name="connsiteY61" fmla="*/ 4656 h 10000"/>
              <a:gd name="connsiteX62" fmla="*/ 8274 w 10000"/>
              <a:gd name="connsiteY62" fmla="*/ 4828 h 10000"/>
              <a:gd name="connsiteX63" fmla="*/ 7836 w 10000"/>
              <a:gd name="connsiteY63" fmla="*/ 5115 h 10000"/>
              <a:gd name="connsiteX64" fmla="*/ 7885 w 10000"/>
              <a:gd name="connsiteY64" fmla="*/ 5358 h 10000"/>
              <a:gd name="connsiteX65" fmla="*/ 7836 w 10000"/>
              <a:gd name="connsiteY65" fmla="*/ 5523 h 10000"/>
              <a:gd name="connsiteX66" fmla="*/ 7820 w 10000"/>
              <a:gd name="connsiteY66" fmla="*/ 5534 h 10000"/>
              <a:gd name="connsiteX67" fmla="*/ 7674 w 10000"/>
              <a:gd name="connsiteY67" fmla="*/ 5630 h 10000"/>
              <a:gd name="connsiteX68" fmla="*/ 3517 w 10000"/>
              <a:gd name="connsiteY68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468 w 10000"/>
              <a:gd name="connsiteY21" fmla="*/ 3223 h 10000"/>
              <a:gd name="connsiteX22" fmla="*/ 3614 w 10000"/>
              <a:gd name="connsiteY22" fmla="*/ 3044 h 10000"/>
              <a:gd name="connsiteX23" fmla="*/ 3906 w 10000"/>
              <a:gd name="connsiteY23" fmla="*/ 2758 h 10000"/>
              <a:gd name="connsiteX24" fmla="*/ 4214 w 10000"/>
              <a:gd name="connsiteY24" fmla="*/ 2586 h 10000"/>
              <a:gd name="connsiteX25" fmla="*/ 4052 w 10000"/>
              <a:gd name="connsiteY25" fmla="*/ 2092 h 10000"/>
              <a:gd name="connsiteX26" fmla="*/ 4627 w 10000"/>
              <a:gd name="connsiteY26" fmla="*/ 1612 h 10000"/>
              <a:gd name="connsiteX27" fmla="*/ 4749 w 10000"/>
              <a:gd name="connsiteY27" fmla="*/ 1411 h 10000"/>
              <a:gd name="connsiteX28" fmla="*/ 5203 w 10000"/>
              <a:gd name="connsiteY28" fmla="*/ 1347 h 10000"/>
              <a:gd name="connsiteX29" fmla="*/ 5454 w 10000"/>
              <a:gd name="connsiteY29" fmla="*/ 1082 h 10000"/>
              <a:gd name="connsiteX30" fmla="*/ 5454 w 10000"/>
              <a:gd name="connsiteY30" fmla="*/ 917 h 10000"/>
              <a:gd name="connsiteX31" fmla="*/ 5721 w 10000"/>
              <a:gd name="connsiteY31" fmla="*/ 709 h 10000"/>
              <a:gd name="connsiteX32" fmla="*/ 6207 w 10000"/>
              <a:gd name="connsiteY32" fmla="*/ 659 h 10000"/>
              <a:gd name="connsiteX33" fmla="*/ 6767 w 10000"/>
              <a:gd name="connsiteY33" fmla="*/ 659 h 10000"/>
              <a:gd name="connsiteX34" fmla="*/ 7220 w 10000"/>
              <a:gd name="connsiteY34" fmla="*/ 337 h 10000"/>
              <a:gd name="connsiteX35" fmla="*/ 7139 w 10000"/>
              <a:gd name="connsiteY35" fmla="*/ 0 h 10000"/>
              <a:gd name="connsiteX36" fmla="*/ 7220 w 10000"/>
              <a:gd name="connsiteY36" fmla="*/ 0 h 10000"/>
              <a:gd name="connsiteX37" fmla="*/ 7366 w 10000"/>
              <a:gd name="connsiteY37" fmla="*/ 57 h 10000"/>
              <a:gd name="connsiteX38" fmla="*/ 7593 w 10000"/>
              <a:gd name="connsiteY38" fmla="*/ 337 h 10000"/>
              <a:gd name="connsiteX39" fmla="*/ 8582 w 10000"/>
              <a:gd name="connsiteY39" fmla="*/ 1082 h 10000"/>
              <a:gd name="connsiteX40" fmla="*/ 8728 w 10000"/>
              <a:gd name="connsiteY40" fmla="*/ 917 h 10000"/>
              <a:gd name="connsiteX41" fmla="*/ 9109 w 10000"/>
              <a:gd name="connsiteY41" fmla="*/ 1146 h 10000"/>
              <a:gd name="connsiteX42" fmla="*/ 9254 w 10000"/>
              <a:gd name="connsiteY42" fmla="*/ 1383 h 10000"/>
              <a:gd name="connsiteX43" fmla="*/ 9254 w 10000"/>
              <a:gd name="connsiteY43" fmla="*/ 1554 h 10000"/>
              <a:gd name="connsiteX44" fmla="*/ 9254 w 10000"/>
              <a:gd name="connsiteY44" fmla="*/ 1841 h 10000"/>
              <a:gd name="connsiteX45" fmla="*/ 9109 w 10000"/>
              <a:gd name="connsiteY45" fmla="*/ 2020 h 10000"/>
              <a:gd name="connsiteX46" fmla="*/ 9392 w 10000"/>
              <a:gd name="connsiteY46" fmla="*/ 2249 h 10000"/>
              <a:gd name="connsiteX47" fmla="*/ 9619 w 10000"/>
              <a:gd name="connsiteY47" fmla="*/ 2464 h 10000"/>
              <a:gd name="connsiteX48" fmla="*/ 9619 w 10000"/>
              <a:gd name="connsiteY48" fmla="*/ 2650 h 10000"/>
              <a:gd name="connsiteX49" fmla="*/ 9619 w 10000"/>
              <a:gd name="connsiteY49" fmla="*/ 2937 h 10000"/>
              <a:gd name="connsiteX50" fmla="*/ 9554 w 10000"/>
              <a:gd name="connsiteY50" fmla="*/ 3274 h 10000"/>
              <a:gd name="connsiteX51" fmla="*/ 9392 w 10000"/>
              <a:gd name="connsiteY51" fmla="*/ 3395 h 10000"/>
              <a:gd name="connsiteX52" fmla="*/ 9619 w 10000"/>
              <a:gd name="connsiteY52" fmla="*/ 3560 h 10000"/>
              <a:gd name="connsiteX53" fmla="*/ 9854 w 10000"/>
              <a:gd name="connsiteY53" fmla="*/ 3854 h 10000"/>
              <a:gd name="connsiteX54" fmla="*/ 10000 w 10000"/>
              <a:gd name="connsiteY54" fmla="*/ 4140 h 10000"/>
              <a:gd name="connsiteX55" fmla="*/ 10000 w 10000"/>
              <a:gd name="connsiteY55" fmla="*/ 4248 h 10000"/>
              <a:gd name="connsiteX56" fmla="*/ 9773 w 10000"/>
              <a:gd name="connsiteY56" fmla="*/ 4305 h 10000"/>
              <a:gd name="connsiteX57" fmla="*/ 8809 w 10000"/>
              <a:gd name="connsiteY57" fmla="*/ 4305 h 10000"/>
              <a:gd name="connsiteX58" fmla="*/ 8582 w 10000"/>
              <a:gd name="connsiteY58" fmla="*/ 4305 h 10000"/>
              <a:gd name="connsiteX59" fmla="*/ 8420 w 10000"/>
              <a:gd name="connsiteY59" fmla="*/ 4420 h 10000"/>
              <a:gd name="connsiteX60" fmla="*/ 8420 w 10000"/>
              <a:gd name="connsiteY60" fmla="*/ 4656 h 10000"/>
              <a:gd name="connsiteX61" fmla="*/ 8274 w 10000"/>
              <a:gd name="connsiteY61" fmla="*/ 4828 h 10000"/>
              <a:gd name="connsiteX62" fmla="*/ 7836 w 10000"/>
              <a:gd name="connsiteY62" fmla="*/ 5115 h 10000"/>
              <a:gd name="connsiteX63" fmla="*/ 7885 w 10000"/>
              <a:gd name="connsiteY63" fmla="*/ 5358 h 10000"/>
              <a:gd name="connsiteX64" fmla="*/ 7836 w 10000"/>
              <a:gd name="connsiteY64" fmla="*/ 5523 h 10000"/>
              <a:gd name="connsiteX65" fmla="*/ 7820 w 10000"/>
              <a:gd name="connsiteY65" fmla="*/ 5534 h 10000"/>
              <a:gd name="connsiteX66" fmla="*/ 7674 w 10000"/>
              <a:gd name="connsiteY66" fmla="*/ 5630 h 10000"/>
              <a:gd name="connsiteX67" fmla="*/ 3517 w 10000"/>
              <a:gd name="connsiteY67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468 w 10000"/>
              <a:gd name="connsiteY20" fmla="*/ 3223 h 10000"/>
              <a:gd name="connsiteX21" fmla="*/ 3614 w 10000"/>
              <a:gd name="connsiteY21" fmla="*/ 3044 h 10000"/>
              <a:gd name="connsiteX22" fmla="*/ 3906 w 10000"/>
              <a:gd name="connsiteY22" fmla="*/ 2758 h 10000"/>
              <a:gd name="connsiteX23" fmla="*/ 4214 w 10000"/>
              <a:gd name="connsiteY23" fmla="*/ 2586 h 10000"/>
              <a:gd name="connsiteX24" fmla="*/ 4052 w 10000"/>
              <a:gd name="connsiteY24" fmla="*/ 2092 h 10000"/>
              <a:gd name="connsiteX25" fmla="*/ 4627 w 10000"/>
              <a:gd name="connsiteY25" fmla="*/ 1612 h 10000"/>
              <a:gd name="connsiteX26" fmla="*/ 4749 w 10000"/>
              <a:gd name="connsiteY26" fmla="*/ 1411 h 10000"/>
              <a:gd name="connsiteX27" fmla="*/ 5203 w 10000"/>
              <a:gd name="connsiteY27" fmla="*/ 1347 h 10000"/>
              <a:gd name="connsiteX28" fmla="*/ 5454 w 10000"/>
              <a:gd name="connsiteY28" fmla="*/ 1082 h 10000"/>
              <a:gd name="connsiteX29" fmla="*/ 5454 w 10000"/>
              <a:gd name="connsiteY29" fmla="*/ 917 h 10000"/>
              <a:gd name="connsiteX30" fmla="*/ 5721 w 10000"/>
              <a:gd name="connsiteY30" fmla="*/ 709 h 10000"/>
              <a:gd name="connsiteX31" fmla="*/ 6207 w 10000"/>
              <a:gd name="connsiteY31" fmla="*/ 659 h 10000"/>
              <a:gd name="connsiteX32" fmla="*/ 6767 w 10000"/>
              <a:gd name="connsiteY32" fmla="*/ 659 h 10000"/>
              <a:gd name="connsiteX33" fmla="*/ 7220 w 10000"/>
              <a:gd name="connsiteY33" fmla="*/ 337 h 10000"/>
              <a:gd name="connsiteX34" fmla="*/ 7139 w 10000"/>
              <a:gd name="connsiteY34" fmla="*/ 0 h 10000"/>
              <a:gd name="connsiteX35" fmla="*/ 7220 w 10000"/>
              <a:gd name="connsiteY35" fmla="*/ 0 h 10000"/>
              <a:gd name="connsiteX36" fmla="*/ 7366 w 10000"/>
              <a:gd name="connsiteY36" fmla="*/ 57 h 10000"/>
              <a:gd name="connsiteX37" fmla="*/ 7593 w 10000"/>
              <a:gd name="connsiteY37" fmla="*/ 337 h 10000"/>
              <a:gd name="connsiteX38" fmla="*/ 8582 w 10000"/>
              <a:gd name="connsiteY38" fmla="*/ 1082 h 10000"/>
              <a:gd name="connsiteX39" fmla="*/ 8728 w 10000"/>
              <a:gd name="connsiteY39" fmla="*/ 917 h 10000"/>
              <a:gd name="connsiteX40" fmla="*/ 9109 w 10000"/>
              <a:gd name="connsiteY40" fmla="*/ 1146 h 10000"/>
              <a:gd name="connsiteX41" fmla="*/ 9254 w 10000"/>
              <a:gd name="connsiteY41" fmla="*/ 1383 h 10000"/>
              <a:gd name="connsiteX42" fmla="*/ 9254 w 10000"/>
              <a:gd name="connsiteY42" fmla="*/ 1554 h 10000"/>
              <a:gd name="connsiteX43" fmla="*/ 9254 w 10000"/>
              <a:gd name="connsiteY43" fmla="*/ 1841 h 10000"/>
              <a:gd name="connsiteX44" fmla="*/ 9109 w 10000"/>
              <a:gd name="connsiteY44" fmla="*/ 2020 h 10000"/>
              <a:gd name="connsiteX45" fmla="*/ 9392 w 10000"/>
              <a:gd name="connsiteY45" fmla="*/ 2249 h 10000"/>
              <a:gd name="connsiteX46" fmla="*/ 9619 w 10000"/>
              <a:gd name="connsiteY46" fmla="*/ 2464 h 10000"/>
              <a:gd name="connsiteX47" fmla="*/ 9619 w 10000"/>
              <a:gd name="connsiteY47" fmla="*/ 2650 h 10000"/>
              <a:gd name="connsiteX48" fmla="*/ 9619 w 10000"/>
              <a:gd name="connsiteY48" fmla="*/ 2937 h 10000"/>
              <a:gd name="connsiteX49" fmla="*/ 9554 w 10000"/>
              <a:gd name="connsiteY49" fmla="*/ 3274 h 10000"/>
              <a:gd name="connsiteX50" fmla="*/ 9392 w 10000"/>
              <a:gd name="connsiteY50" fmla="*/ 3395 h 10000"/>
              <a:gd name="connsiteX51" fmla="*/ 9619 w 10000"/>
              <a:gd name="connsiteY51" fmla="*/ 3560 h 10000"/>
              <a:gd name="connsiteX52" fmla="*/ 9854 w 10000"/>
              <a:gd name="connsiteY52" fmla="*/ 3854 h 10000"/>
              <a:gd name="connsiteX53" fmla="*/ 10000 w 10000"/>
              <a:gd name="connsiteY53" fmla="*/ 4140 h 10000"/>
              <a:gd name="connsiteX54" fmla="*/ 10000 w 10000"/>
              <a:gd name="connsiteY54" fmla="*/ 4248 h 10000"/>
              <a:gd name="connsiteX55" fmla="*/ 9773 w 10000"/>
              <a:gd name="connsiteY55" fmla="*/ 4305 h 10000"/>
              <a:gd name="connsiteX56" fmla="*/ 8809 w 10000"/>
              <a:gd name="connsiteY56" fmla="*/ 4305 h 10000"/>
              <a:gd name="connsiteX57" fmla="*/ 8582 w 10000"/>
              <a:gd name="connsiteY57" fmla="*/ 4305 h 10000"/>
              <a:gd name="connsiteX58" fmla="*/ 8420 w 10000"/>
              <a:gd name="connsiteY58" fmla="*/ 4420 h 10000"/>
              <a:gd name="connsiteX59" fmla="*/ 8420 w 10000"/>
              <a:gd name="connsiteY59" fmla="*/ 4656 h 10000"/>
              <a:gd name="connsiteX60" fmla="*/ 8274 w 10000"/>
              <a:gd name="connsiteY60" fmla="*/ 4828 h 10000"/>
              <a:gd name="connsiteX61" fmla="*/ 7836 w 10000"/>
              <a:gd name="connsiteY61" fmla="*/ 5115 h 10000"/>
              <a:gd name="connsiteX62" fmla="*/ 7885 w 10000"/>
              <a:gd name="connsiteY62" fmla="*/ 5358 h 10000"/>
              <a:gd name="connsiteX63" fmla="*/ 7836 w 10000"/>
              <a:gd name="connsiteY63" fmla="*/ 5523 h 10000"/>
              <a:gd name="connsiteX64" fmla="*/ 7820 w 10000"/>
              <a:gd name="connsiteY64" fmla="*/ 5534 h 10000"/>
              <a:gd name="connsiteX65" fmla="*/ 7674 w 10000"/>
              <a:gd name="connsiteY65" fmla="*/ 5630 h 10000"/>
              <a:gd name="connsiteX66" fmla="*/ 3517 w 10000"/>
              <a:gd name="connsiteY66" fmla="*/ 3267 h 10000"/>
              <a:gd name="connsiteX0" fmla="*/ 3287 w 10135"/>
              <a:gd name="connsiteY0" fmla="*/ 4234 h 10000"/>
              <a:gd name="connsiteX1" fmla="*/ 8020 w 10135"/>
              <a:gd name="connsiteY1" fmla="*/ 6211 h 10000"/>
              <a:gd name="connsiteX2" fmla="*/ 7501 w 10135"/>
              <a:gd name="connsiteY2" fmla="*/ 6777 h 10000"/>
              <a:gd name="connsiteX3" fmla="*/ 7436 w 10135"/>
              <a:gd name="connsiteY3" fmla="*/ 7077 h 10000"/>
              <a:gd name="connsiteX4" fmla="*/ 6902 w 10135"/>
              <a:gd name="connsiteY4" fmla="*/ 7242 h 10000"/>
              <a:gd name="connsiteX5" fmla="*/ 6610 w 10135"/>
              <a:gd name="connsiteY5" fmla="*/ 7414 h 10000"/>
              <a:gd name="connsiteX6" fmla="*/ 6156 w 10135"/>
              <a:gd name="connsiteY6" fmla="*/ 7658 h 10000"/>
              <a:gd name="connsiteX7" fmla="*/ 6229 w 10135"/>
              <a:gd name="connsiteY7" fmla="*/ 7822 h 10000"/>
              <a:gd name="connsiteX8" fmla="*/ 5856 w 10135"/>
              <a:gd name="connsiteY8" fmla="*/ 7880 h 10000"/>
              <a:gd name="connsiteX9" fmla="*/ 5694 w 10135"/>
              <a:gd name="connsiteY9" fmla="*/ 7994 h 10000"/>
              <a:gd name="connsiteX10" fmla="*/ 5338 w 10135"/>
              <a:gd name="connsiteY10" fmla="*/ 8388 h 10000"/>
              <a:gd name="connsiteX11" fmla="*/ 5030 w 10135"/>
              <a:gd name="connsiteY11" fmla="*/ 8567 h 10000"/>
              <a:gd name="connsiteX12" fmla="*/ 5111 w 10135"/>
              <a:gd name="connsiteY12" fmla="*/ 8861 h 10000"/>
              <a:gd name="connsiteX13" fmla="*/ 4884 w 10135"/>
              <a:gd name="connsiteY13" fmla="*/ 8968 h 10000"/>
              <a:gd name="connsiteX14" fmla="*/ 4722 w 10135"/>
              <a:gd name="connsiteY14" fmla="*/ 9083 h 10000"/>
              <a:gd name="connsiteX15" fmla="*/ 4884 w 10135"/>
              <a:gd name="connsiteY15" fmla="*/ 9542 h 10000"/>
              <a:gd name="connsiteX16" fmla="*/ 4803 w 10135"/>
              <a:gd name="connsiteY16" fmla="*/ 9835 h 10000"/>
              <a:gd name="connsiteX17" fmla="*/ 4414 w 10135"/>
              <a:gd name="connsiteY17" fmla="*/ 10000 h 10000"/>
              <a:gd name="connsiteX18" fmla="*/ 135 w 10135"/>
              <a:gd name="connsiteY18" fmla="*/ 8918 h 10000"/>
              <a:gd name="connsiteX19" fmla="*/ 3603 w 10135"/>
              <a:gd name="connsiteY19" fmla="*/ 3223 h 10000"/>
              <a:gd name="connsiteX20" fmla="*/ 3749 w 10135"/>
              <a:gd name="connsiteY20" fmla="*/ 3044 h 10000"/>
              <a:gd name="connsiteX21" fmla="*/ 4041 w 10135"/>
              <a:gd name="connsiteY21" fmla="*/ 2758 h 10000"/>
              <a:gd name="connsiteX22" fmla="*/ 4349 w 10135"/>
              <a:gd name="connsiteY22" fmla="*/ 2586 h 10000"/>
              <a:gd name="connsiteX23" fmla="*/ 4187 w 10135"/>
              <a:gd name="connsiteY23" fmla="*/ 2092 h 10000"/>
              <a:gd name="connsiteX24" fmla="*/ 4762 w 10135"/>
              <a:gd name="connsiteY24" fmla="*/ 1612 h 10000"/>
              <a:gd name="connsiteX25" fmla="*/ 4884 w 10135"/>
              <a:gd name="connsiteY25" fmla="*/ 1411 h 10000"/>
              <a:gd name="connsiteX26" fmla="*/ 5338 w 10135"/>
              <a:gd name="connsiteY26" fmla="*/ 1347 h 10000"/>
              <a:gd name="connsiteX27" fmla="*/ 5589 w 10135"/>
              <a:gd name="connsiteY27" fmla="*/ 1082 h 10000"/>
              <a:gd name="connsiteX28" fmla="*/ 5589 w 10135"/>
              <a:gd name="connsiteY28" fmla="*/ 917 h 10000"/>
              <a:gd name="connsiteX29" fmla="*/ 5856 w 10135"/>
              <a:gd name="connsiteY29" fmla="*/ 709 h 10000"/>
              <a:gd name="connsiteX30" fmla="*/ 6342 w 10135"/>
              <a:gd name="connsiteY30" fmla="*/ 659 h 10000"/>
              <a:gd name="connsiteX31" fmla="*/ 6902 w 10135"/>
              <a:gd name="connsiteY31" fmla="*/ 659 h 10000"/>
              <a:gd name="connsiteX32" fmla="*/ 7355 w 10135"/>
              <a:gd name="connsiteY32" fmla="*/ 337 h 10000"/>
              <a:gd name="connsiteX33" fmla="*/ 7274 w 10135"/>
              <a:gd name="connsiteY33" fmla="*/ 0 h 10000"/>
              <a:gd name="connsiteX34" fmla="*/ 7355 w 10135"/>
              <a:gd name="connsiteY34" fmla="*/ 0 h 10000"/>
              <a:gd name="connsiteX35" fmla="*/ 7501 w 10135"/>
              <a:gd name="connsiteY35" fmla="*/ 57 h 10000"/>
              <a:gd name="connsiteX36" fmla="*/ 7728 w 10135"/>
              <a:gd name="connsiteY36" fmla="*/ 337 h 10000"/>
              <a:gd name="connsiteX37" fmla="*/ 8717 w 10135"/>
              <a:gd name="connsiteY37" fmla="*/ 1082 h 10000"/>
              <a:gd name="connsiteX38" fmla="*/ 8863 w 10135"/>
              <a:gd name="connsiteY38" fmla="*/ 917 h 10000"/>
              <a:gd name="connsiteX39" fmla="*/ 9244 w 10135"/>
              <a:gd name="connsiteY39" fmla="*/ 1146 h 10000"/>
              <a:gd name="connsiteX40" fmla="*/ 9389 w 10135"/>
              <a:gd name="connsiteY40" fmla="*/ 1383 h 10000"/>
              <a:gd name="connsiteX41" fmla="*/ 9389 w 10135"/>
              <a:gd name="connsiteY41" fmla="*/ 1554 h 10000"/>
              <a:gd name="connsiteX42" fmla="*/ 9389 w 10135"/>
              <a:gd name="connsiteY42" fmla="*/ 1841 h 10000"/>
              <a:gd name="connsiteX43" fmla="*/ 9244 w 10135"/>
              <a:gd name="connsiteY43" fmla="*/ 2020 h 10000"/>
              <a:gd name="connsiteX44" fmla="*/ 9527 w 10135"/>
              <a:gd name="connsiteY44" fmla="*/ 2249 h 10000"/>
              <a:gd name="connsiteX45" fmla="*/ 9754 w 10135"/>
              <a:gd name="connsiteY45" fmla="*/ 2464 h 10000"/>
              <a:gd name="connsiteX46" fmla="*/ 9754 w 10135"/>
              <a:gd name="connsiteY46" fmla="*/ 2650 h 10000"/>
              <a:gd name="connsiteX47" fmla="*/ 9754 w 10135"/>
              <a:gd name="connsiteY47" fmla="*/ 2937 h 10000"/>
              <a:gd name="connsiteX48" fmla="*/ 9689 w 10135"/>
              <a:gd name="connsiteY48" fmla="*/ 3274 h 10000"/>
              <a:gd name="connsiteX49" fmla="*/ 9527 w 10135"/>
              <a:gd name="connsiteY49" fmla="*/ 3395 h 10000"/>
              <a:gd name="connsiteX50" fmla="*/ 9754 w 10135"/>
              <a:gd name="connsiteY50" fmla="*/ 3560 h 10000"/>
              <a:gd name="connsiteX51" fmla="*/ 9989 w 10135"/>
              <a:gd name="connsiteY51" fmla="*/ 3854 h 10000"/>
              <a:gd name="connsiteX52" fmla="*/ 10135 w 10135"/>
              <a:gd name="connsiteY52" fmla="*/ 4140 h 10000"/>
              <a:gd name="connsiteX53" fmla="*/ 10135 w 10135"/>
              <a:gd name="connsiteY53" fmla="*/ 4248 h 10000"/>
              <a:gd name="connsiteX54" fmla="*/ 9908 w 10135"/>
              <a:gd name="connsiteY54" fmla="*/ 4305 h 10000"/>
              <a:gd name="connsiteX55" fmla="*/ 8944 w 10135"/>
              <a:gd name="connsiteY55" fmla="*/ 4305 h 10000"/>
              <a:gd name="connsiteX56" fmla="*/ 8717 w 10135"/>
              <a:gd name="connsiteY56" fmla="*/ 4305 h 10000"/>
              <a:gd name="connsiteX57" fmla="*/ 8555 w 10135"/>
              <a:gd name="connsiteY57" fmla="*/ 4420 h 10000"/>
              <a:gd name="connsiteX58" fmla="*/ 8555 w 10135"/>
              <a:gd name="connsiteY58" fmla="*/ 4656 h 10000"/>
              <a:gd name="connsiteX59" fmla="*/ 8409 w 10135"/>
              <a:gd name="connsiteY59" fmla="*/ 4828 h 10000"/>
              <a:gd name="connsiteX60" fmla="*/ 7971 w 10135"/>
              <a:gd name="connsiteY60" fmla="*/ 5115 h 10000"/>
              <a:gd name="connsiteX61" fmla="*/ 8020 w 10135"/>
              <a:gd name="connsiteY61" fmla="*/ 5358 h 10000"/>
              <a:gd name="connsiteX62" fmla="*/ 7971 w 10135"/>
              <a:gd name="connsiteY62" fmla="*/ 5523 h 10000"/>
              <a:gd name="connsiteX63" fmla="*/ 7955 w 10135"/>
              <a:gd name="connsiteY63" fmla="*/ 5534 h 10000"/>
              <a:gd name="connsiteX64" fmla="*/ 7809 w 10135"/>
              <a:gd name="connsiteY64" fmla="*/ 5630 h 10000"/>
              <a:gd name="connsiteX65" fmla="*/ 3652 w 10135"/>
              <a:gd name="connsiteY65" fmla="*/ 3267 h 10000"/>
              <a:gd name="connsiteX0" fmla="*/ 0 w 6848"/>
              <a:gd name="connsiteY0" fmla="*/ 4234 h 10000"/>
              <a:gd name="connsiteX1" fmla="*/ 4733 w 6848"/>
              <a:gd name="connsiteY1" fmla="*/ 6211 h 10000"/>
              <a:gd name="connsiteX2" fmla="*/ 4214 w 6848"/>
              <a:gd name="connsiteY2" fmla="*/ 6777 h 10000"/>
              <a:gd name="connsiteX3" fmla="*/ 4149 w 6848"/>
              <a:gd name="connsiteY3" fmla="*/ 7077 h 10000"/>
              <a:gd name="connsiteX4" fmla="*/ 3615 w 6848"/>
              <a:gd name="connsiteY4" fmla="*/ 7242 h 10000"/>
              <a:gd name="connsiteX5" fmla="*/ 3323 w 6848"/>
              <a:gd name="connsiteY5" fmla="*/ 7414 h 10000"/>
              <a:gd name="connsiteX6" fmla="*/ 2869 w 6848"/>
              <a:gd name="connsiteY6" fmla="*/ 7658 h 10000"/>
              <a:gd name="connsiteX7" fmla="*/ 2942 w 6848"/>
              <a:gd name="connsiteY7" fmla="*/ 7822 h 10000"/>
              <a:gd name="connsiteX8" fmla="*/ 2569 w 6848"/>
              <a:gd name="connsiteY8" fmla="*/ 7880 h 10000"/>
              <a:gd name="connsiteX9" fmla="*/ 2407 w 6848"/>
              <a:gd name="connsiteY9" fmla="*/ 7994 h 10000"/>
              <a:gd name="connsiteX10" fmla="*/ 2051 w 6848"/>
              <a:gd name="connsiteY10" fmla="*/ 8388 h 10000"/>
              <a:gd name="connsiteX11" fmla="*/ 1743 w 6848"/>
              <a:gd name="connsiteY11" fmla="*/ 8567 h 10000"/>
              <a:gd name="connsiteX12" fmla="*/ 1824 w 6848"/>
              <a:gd name="connsiteY12" fmla="*/ 8861 h 10000"/>
              <a:gd name="connsiteX13" fmla="*/ 1597 w 6848"/>
              <a:gd name="connsiteY13" fmla="*/ 8968 h 10000"/>
              <a:gd name="connsiteX14" fmla="*/ 1435 w 6848"/>
              <a:gd name="connsiteY14" fmla="*/ 9083 h 10000"/>
              <a:gd name="connsiteX15" fmla="*/ 1597 w 6848"/>
              <a:gd name="connsiteY15" fmla="*/ 9542 h 10000"/>
              <a:gd name="connsiteX16" fmla="*/ 1516 w 6848"/>
              <a:gd name="connsiteY16" fmla="*/ 9835 h 10000"/>
              <a:gd name="connsiteX17" fmla="*/ 1127 w 6848"/>
              <a:gd name="connsiteY17" fmla="*/ 10000 h 10000"/>
              <a:gd name="connsiteX18" fmla="*/ 316 w 6848"/>
              <a:gd name="connsiteY18" fmla="*/ 3223 h 10000"/>
              <a:gd name="connsiteX19" fmla="*/ 462 w 6848"/>
              <a:gd name="connsiteY19" fmla="*/ 3044 h 10000"/>
              <a:gd name="connsiteX20" fmla="*/ 754 w 6848"/>
              <a:gd name="connsiteY20" fmla="*/ 2758 h 10000"/>
              <a:gd name="connsiteX21" fmla="*/ 1062 w 6848"/>
              <a:gd name="connsiteY21" fmla="*/ 2586 h 10000"/>
              <a:gd name="connsiteX22" fmla="*/ 900 w 6848"/>
              <a:gd name="connsiteY22" fmla="*/ 2092 h 10000"/>
              <a:gd name="connsiteX23" fmla="*/ 1475 w 6848"/>
              <a:gd name="connsiteY23" fmla="*/ 1612 h 10000"/>
              <a:gd name="connsiteX24" fmla="*/ 1597 w 6848"/>
              <a:gd name="connsiteY24" fmla="*/ 1411 h 10000"/>
              <a:gd name="connsiteX25" fmla="*/ 2051 w 6848"/>
              <a:gd name="connsiteY25" fmla="*/ 1347 h 10000"/>
              <a:gd name="connsiteX26" fmla="*/ 2302 w 6848"/>
              <a:gd name="connsiteY26" fmla="*/ 1082 h 10000"/>
              <a:gd name="connsiteX27" fmla="*/ 2302 w 6848"/>
              <a:gd name="connsiteY27" fmla="*/ 917 h 10000"/>
              <a:gd name="connsiteX28" fmla="*/ 2569 w 6848"/>
              <a:gd name="connsiteY28" fmla="*/ 709 h 10000"/>
              <a:gd name="connsiteX29" fmla="*/ 3055 w 6848"/>
              <a:gd name="connsiteY29" fmla="*/ 659 h 10000"/>
              <a:gd name="connsiteX30" fmla="*/ 3615 w 6848"/>
              <a:gd name="connsiteY30" fmla="*/ 659 h 10000"/>
              <a:gd name="connsiteX31" fmla="*/ 4068 w 6848"/>
              <a:gd name="connsiteY31" fmla="*/ 337 h 10000"/>
              <a:gd name="connsiteX32" fmla="*/ 3987 w 6848"/>
              <a:gd name="connsiteY32" fmla="*/ 0 h 10000"/>
              <a:gd name="connsiteX33" fmla="*/ 4068 w 6848"/>
              <a:gd name="connsiteY33" fmla="*/ 0 h 10000"/>
              <a:gd name="connsiteX34" fmla="*/ 4214 w 6848"/>
              <a:gd name="connsiteY34" fmla="*/ 57 h 10000"/>
              <a:gd name="connsiteX35" fmla="*/ 4441 w 6848"/>
              <a:gd name="connsiteY35" fmla="*/ 337 h 10000"/>
              <a:gd name="connsiteX36" fmla="*/ 5430 w 6848"/>
              <a:gd name="connsiteY36" fmla="*/ 1082 h 10000"/>
              <a:gd name="connsiteX37" fmla="*/ 5576 w 6848"/>
              <a:gd name="connsiteY37" fmla="*/ 917 h 10000"/>
              <a:gd name="connsiteX38" fmla="*/ 5957 w 6848"/>
              <a:gd name="connsiteY38" fmla="*/ 1146 h 10000"/>
              <a:gd name="connsiteX39" fmla="*/ 6102 w 6848"/>
              <a:gd name="connsiteY39" fmla="*/ 1383 h 10000"/>
              <a:gd name="connsiteX40" fmla="*/ 6102 w 6848"/>
              <a:gd name="connsiteY40" fmla="*/ 1554 h 10000"/>
              <a:gd name="connsiteX41" fmla="*/ 6102 w 6848"/>
              <a:gd name="connsiteY41" fmla="*/ 1841 h 10000"/>
              <a:gd name="connsiteX42" fmla="*/ 5957 w 6848"/>
              <a:gd name="connsiteY42" fmla="*/ 2020 h 10000"/>
              <a:gd name="connsiteX43" fmla="*/ 6240 w 6848"/>
              <a:gd name="connsiteY43" fmla="*/ 2249 h 10000"/>
              <a:gd name="connsiteX44" fmla="*/ 6467 w 6848"/>
              <a:gd name="connsiteY44" fmla="*/ 2464 h 10000"/>
              <a:gd name="connsiteX45" fmla="*/ 6467 w 6848"/>
              <a:gd name="connsiteY45" fmla="*/ 2650 h 10000"/>
              <a:gd name="connsiteX46" fmla="*/ 6467 w 6848"/>
              <a:gd name="connsiteY46" fmla="*/ 2937 h 10000"/>
              <a:gd name="connsiteX47" fmla="*/ 6402 w 6848"/>
              <a:gd name="connsiteY47" fmla="*/ 3274 h 10000"/>
              <a:gd name="connsiteX48" fmla="*/ 6240 w 6848"/>
              <a:gd name="connsiteY48" fmla="*/ 3395 h 10000"/>
              <a:gd name="connsiteX49" fmla="*/ 6467 w 6848"/>
              <a:gd name="connsiteY49" fmla="*/ 3560 h 10000"/>
              <a:gd name="connsiteX50" fmla="*/ 6702 w 6848"/>
              <a:gd name="connsiteY50" fmla="*/ 3854 h 10000"/>
              <a:gd name="connsiteX51" fmla="*/ 6848 w 6848"/>
              <a:gd name="connsiteY51" fmla="*/ 4140 h 10000"/>
              <a:gd name="connsiteX52" fmla="*/ 6848 w 6848"/>
              <a:gd name="connsiteY52" fmla="*/ 4248 h 10000"/>
              <a:gd name="connsiteX53" fmla="*/ 6621 w 6848"/>
              <a:gd name="connsiteY53" fmla="*/ 4305 h 10000"/>
              <a:gd name="connsiteX54" fmla="*/ 5657 w 6848"/>
              <a:gd name="connsiteY54" fmla="*/ 4305 h 10000"/>
              <a:gd name="connsiteX55" fmla="*/ 5430 w 6848"/>
              <a:gd name="connsiteY55" fmla="*/ 4305 h 10000"/>
              <a:gd name="connsiteX56" fmla="*/ 5268 w 6848"/>
              <a:gd name="connsiteY56" fmla="*/ 4420 h 10000"/>
              <a:gd name="connsiteX57" fmla="*/ 5268 w 6848"/>
              <a:gd name="connsiteY57" fmla="*/ 4656 h 10000"/>
              <a:gd name="connsiteX58" fmla="*/ 5122 w 6848"/>
              <a:gd name="connsiteY58" fmla="*/ 4828 h 10000"/>
              <a:gd name="connsiteX59" fmla="*/ 4684 w 6848"/>
              <a:gd name="connsiteY59" fmla="*/ 5115 h 10000"/>
              <a:gd name="connsiteX60" fmla="*/ 4733 w 6848"/>
              <a:gd name="connsiteY60" fmla="*/ 5358 h 10000"/>
              <a:gd name="connsiteX61" fmla="*/ 4684 w 6848"/>
              <a:gd name="connsiteY61" fmla="*/ 5523 h 10000"/>
              <a:gd name="connsiteX62" fmla="*/ 4668 w 6848"/>
              <a:gd name="connsiteY62" fmla="*/ 5534 h 10000"/>
              <a:gd name="connsiteX63" fmla="*/ 4522 w 6848"/>
              <a:gd name="connsiteY63" fmla="*/ 5630 h 10000"/>
              <a:gd name="connsiteX64" fmla="*/ 365 w 6848"/>
              <a:gd name="connsiteY64" fmla="*/ 3267 h 10000"/>
              <a:gd name="connsiteX0" fmla="*/ 6451 w 9539"/>
              <a:gd name="connsiteY0" fmla="*/ 6211 h 10000"/>
              <a:gd name="connsiteX1" fmla="*/ 5693 w 9539"/>
              <a:gd name="connsiteY1" fmla="*/ 6777 h 10000"/>
              <a:gd name="connsiteX2" fmla="*/ 5598 w 9539"/>
              <a:gd name="connsiteY2" fmla="*/ 7077 h 10000"/>
              <a:gd name="connsiteX3" fmla="*/ 4818 w 9539"/>
              <a:gd name="connsiteY3" fmla="*/ 7242 h 10000"/>
              <a:gd name="connsiteX4" fmla="*/ 4392 w 9539"/>
              <a:gd name="connsiteY4" fmla="*/ 7414 h 10000"/>
              <a:gd name="connsiteX5" fmla="*/ 3729 w 9539"/>
              <a:gd name="connsiteY5" fmla="*/ 7658 h 10000"/>
              <a:gd name="connsiteX6" fmla="*/ 3835 w 9539"/>
              <a:gd name="connsiteY6" fmla="*/ 7822 h 10000"/>
              <a:gd name="connsiteX7" fmla="*/ 3290 w 9539"/>
              <a:gd name="connsiteY7" fmla="*/ 7880 h 10000"/>
              <a:gd name="connsiteX8" fmla="*/ 3054 w 9539"/>
              <a:gd name="connsiteY8" fmla="*/ 7994 h 10000"/>
              <a:gd name="connsiteX9" fmla="*/ 2534 w 9539"/>
              <a:gd name="connsiteY9" fmla="*/ 8388 h 10000"/>
              <a:gd name="connsiteX10" fmla="*/ 2084 w 9539"/>
              <a:gd name="connsiteY10" fmla="*/ 8567 h 10000"/>
              <a:gd name="connsiteX11" fmla="*/ 2203 w 9539"/>
              <a:gd name="connsiteY11" fmla="*/ 8861 h 10000"/>
              <a:gd name="connsiteX12" fmla="*/ 1871 w 9539"/>
              <a:gd name="connsiteY12" fmla="*/ 8968 h 10000"/>
              <a:gd name="connsiteX13" fmla="*/ 1635 w 9539"/>
              <a:gd name="connsiteY13" fmla="*/ 9083 h 10000"/>
              <a:gd name="connsiteX14" fmla="*/ 1871 w 9539"/>
              <a:gd name="connsiteY14" fmla="*/ 9542 h 10000"/>
              <a:gd name="connsiteX15" fmla="*/ 1753 w 9539"/>
              <a:gd name="connsiteY15" fmla="*/ 9835 h 10000"/>
              <a:gd name="connsiteX16" fmla="*/ 1185 w 9539"/>
              <a:gd name="connsiteY16" fmla="*/ 10000 h 10000"/>
              <a:gd name="connsiteX17" fmla="*/ 0 w 9539"/>
              <a:gd name="connsiteY17" fmla="*/ 3223 h 10000"/>
              <a:gd name="connsiteX18" fmla="*/ 214 w 9539"/>
              <a:gd name="connsiteY18" fmla="*/ 3044 h 10000"/>
              <a:gd name="connsiteX19" fmla="*/ 640 w 9539"/>
              <a:gd name="connsiteY19" fmla="*/ 2758 h 10000"/>
              <a:gd name="connsiteX20" fmla="*/ 1090 w 9539"/>
              <a:gd name="connsiteY20" fmla="*/ 2586 h 10000"/>
              <a:gd name="connsiteX21" fmla="*/ 853 w 9539"/>
              <a:gd name="connsiteY21" fmla="*/ 2092 h 10000"/>
              <a:gd name="connsiteX22" fmla="*/ 1693 w 9539"/>
              <a:gd name="connsiteY22" fmla="*/ 1612 h 10000"/>
              <a:gd name="connsiteX23" fmla="*/ 1871 w 9539"/>
              <a:gd name="connsiteY23" fmla="*/ 1411 h 10000"/>
              <a:gd name="connsiteX24" fmla="*/ 2534 w 9539"/>
              <a:gd name="connsiteY24" fmla="*/ 1347 h 10000"/>
              <a:gd name="connsiteX25" fmla="*/ 2901 w 9539"/>
              <a:gd name="connsiteY25" fmla="*/ 1082 h 10000"/>
              <a:gd name="connsiteX26" fmla="*/ 2901 w 9539"/>
              <a:gd name="connsiteY26" fmla="*/ 917 h 10000"/>
              <a:gd name="connsiteX27" fmla="*/ 3290 w 9539"/>
              <a:gd name="connsiteY27" fmla="*/ 709 h 10000"/>
              <a:gd name="connsiteX28" fmla="*/ 4000 w 9539"/>
              <a:gd name="connsiteY28" fmla="*/ 659 h 10000"/>
              <a:gd name="connsiteX29" fmla="*/ 4818 w 9539"/>
              <a:gd name="connsiteY29" fmla="*/ 659 h 10000"/>
              <a:gd name="connsiteX30" fmla="*/ 5479 w 9539"/>
              <a:gd name="connsiteY30" fmla="*/ 337 h 10000"/>
              <a:gd name="connsiteX31" fmla="*/ 5361 w 9539"/>
              <a:gd name="connsiteY31" fmla="*/ 0 h 10000"/>
              <a:gd name="connsiteX32" fmla="*/ 5479 w 9539"/>
              <a:gd name="connsiteY32" fmla="*/ 0 h 10000"/>
              <a:gd name="connsiteX33" fmla="*/ 5693 w 9539"/>
              <a:gd name="connsiteY33" fmla="*/ 57 h 10000"/>
              <a:gd name="connsiteX34" fmla="*/ 6024 w 9539"/>
              <a:gd name="connsiteY34" fmla="*/ 337 h 10000"/>
              <a:gd name="connsiteX35" fmla="*/ 7468 w 9539"/>
              <a:gd name="connsiteY35" fmla="*/ 1082 h 10000"/>
              <a:gd name="connsiteX36" fmla="*/ 7682 w 9539"/>
              <a:gd name="connsiteY36" fmla="*/ 917 h 10000"/>
              <a:gd name="connsiteX37" fmla="*/ 8238 w 9539"/>
              <a:gd name="connsiteY37" fmla="*/ 1146 h 10000"/>
              <a:gd name="connsiteX38" fmla="*/ 8450 w 9539"/>
              <a:gd name="connsiteY38" fmla="*/ 1383 h 10000"/>
              <a:gd name="connsiteX39" fmla="*/ 8450 w 9539"/>
              <a:gd name="connsiteY39" fmla="*/ 1554 h 10000"/>
              <a:gd name="connsiteX40" fmla="*/ 8450 w 9539"/>
              <a:gd name="connsiteY40" fmla="*/ 1841 h 10000"/>
              <a:gd name="connsiteX41" fmla="*/ 8238 w 9539"/>
              <a:gd name="connsiteY41" fmla="*/ 2020 h 10000"/>
              <a:gd name="connsiteX42" fmla="*/ 8651 w 9539"/>
              <a:gd name="connsiteY42" fmla="*/ 2249 h 10000"/>
              <a:gd name="connsiteX43" fmla="*/ 8983 w 9539"/>
              <a:gd name="connsiteY43" fmla="*/ 2464 h 10000"/>
              <a:gd name="connsiteX44" fmla="*/ 8983 w 9539"/>
              <a:gd name="connsiteY44" fmla="*/ 2650 h 10000"/>
              <a:gd name="connsiteX45" fmla="*/ 8983 w 9539"/>
              <a:gd name="connsiteY45" fmla="*/ 2937 h 10000"/>
              <a:gd name="connsiteX46" fmla="*/ 8888 w 9539"/>
              <a:gd name="connsiteY46" fmla="*/ 3274 h 10000"/>
              <a:gd name="connsiteX47" fmla="*/ 8651 w 9539"/>
              <a:gd name="connsiteY47" fmla="*/ 3395 h 10000"/>
              <a:gd name="connsiteX48" fmla="*/ 8983 w 9539"/>
              <a:gd name="connsiteY48" fmla="*/ 3560 h 10000"/>
              <a:gd name="connsiteX49" fmla="*/ 9326 w 9539"/>
              <a:gd name="connsiteY49" fmla="*/ 3854 h 10000"/>
              <a:gd name="connsiteX50" fmla="*/ 9539 w 9539"/>
              <a:gd name="connsiteY50" fmla="*/ 4140 h 10000"/>
              <a:gd name="connsiteX51" fmla="*/ 9539 w 9539"/>
              <a:gd name="connsiteY51" fmla="*/ 4248 h 10000"/>
              <a:gd name="connsiteX52" fmla="*/ 9208 w 9539"/>
              <a:gd name="connsiteY52" fmla="*/ 4305 h 10000"/>
              <a:gd name="connsiteX53" fmla="*/ 7800 w 9539"/>
              <a:gd name="connsiteY53" fmla="*/ 4305 h 10000"/>
              <a:gd name="connsiteX54" fmla="*/ 7468 w 9539"/>
              <a:gd name="connsiteY54" fmla="*/ 4305 h 10000"/>
              <a:gd name="connsiteX55" fmla="*/ 7232 w 9539"/>
              <a:gd name="connsiteY55" fmla="*/ 4420 h 10000"/>
              <a:gd name="connsiteX56" fmla="*/ 7232 w 9539"/>
              <a:gd name="connsiteY56" fmla="*/ 4656 h 10000"/>
              <a:gd name="connsiteX57" fmla="*/ 7019 w 9539"/>
              <a:gd name="connsiteY57" fmla="*/ 4828 h 10000"/>
              <a:gd name="connsiteX58" fmla="*/ 6379 w 9539"/>
              <a:gd name="connsiteY58" fmla="*/ 5115 h 10000"/>
              <a:gd name="connsiteX59" fmla="*/ 6451 w 9539"/>
              <a:gd name="connsiteY59" fmla="*/ 5358 h 10000"/>
              <a:gd name="connsiteX60" fmla="*/ 6379 w 9539"/>
              <a:gd name="connsiteY60" fmla="*/ 5523 h 10000"/>
              <a:gd name="connsiteX61" fmla="*/ 6356 w 9539"/>
              <a:gd name="connsiteY61" fmla="*/ 5534 h 10000"/>
              <a:gd name="connsiteX62" fmla="*/ 6142 w 9539"/>
              <a:gd name="connsiteY62" fmla="*/ 5630 h 10000"/>
              <a:gd name="connsiteX63" fmla="*/ 72 w 9539"/>
              <a:gd name="connsiteY63" fmla="*/ 3267 h 10000"/>
              <a:gd name="connsiteX0" fmla="*/ 6763 w 10000"/>
              <a:gd name="connsiteY0" fmla="*/ 6211 h 9835"/>
              <a:gd name="connsiteX1" fmla="*/ 5968 w 10000"/>
              <a:gd name="connsiteY1" fmla="*/ 6777 h 9835"/>
              <a:gd name="connsiteX2" fmla="*/ 5869 w 10000"/>
              <a:gd name="connsiteY2" fmla="*/ 7077 h 9835"/>
              <a:gd name="connsiteX3" fmla="*/ 5051 w 10000"/>
              <a:gd name="connsiteY3" fmla="*/ 7242 h 9835"/>
              <a:gd name="connsiteX4" fmla="*/ 4604 w 10000"/>
              <a:gd name="connsiteY4" fmla="*/ 7414 h 9835"/>
              <a:gd name="connsiteX5" fmla="*/ 3909 w 10000"/>
              <a:gd name="connsiteY5" fmla="*/ 7658 h 9835"/>
              <a:gd name="connsiteX6" fmla="*/ 4020 w 10000"/>
              <a:gd name="connsiteY6" fmla="*/ 7822 h 9835"/>
              <a:gd name="connsiteX7" fmla="*/ 3449 w 10000"/>
              <a:gd name="connsiteY7" fmla="*/ 7880 h 9835"/>
              <a:gd name="connsiteX8" fmla="*/ 3202 w 10000"/>
              <a:gd name="connsiteY8" fmla="*/ 7994 h 9835"/>
              <a:gd name="connsiteX9" fmla="*/ 2656 w 10000"/>
              <a:gd name="connsiteY9" fmla="*/ 8388 h 9835"/>
              <a:gd name="connsiteX10" fmla="*/ 2185 w 10000"/>
              <a:gd name="connsiteY10" fmla="*/ 8567 h 9835"/>
              <a:gd name="connsiteX11" fmla="*/ 2309 w 10000"/>
              <a:gd name="connsiteY11" fmla="*/ 8861 h 9835"/>
              <a:gd name="connsiteX12" fmla="*/ 1961 w 10000"/>
              <a:gd name="connsiteY12" fmla="*/ 8968 h 9835"/>
              <a:gd name="connsiteX13" fmla="*/ 1714 w 10000"/>
              <a:gd name="connsiteY13" fmla="*/ 9083 h 9835"/>
              <a:gd name="connsiteX14" fmla="*/ 1961 w 10000"/>
              <a:gd name="connsiteY14" fmla="*/ 9542 h 9835"/>
              <a:gd name="connsiteX15" fmla="*/ 1838 w 10000"/>
              <a:gd name="connsiteY15" fmla="*/ 9835 h 9835"/>
              <a:gd name="connsiteX16" fmla="*/ 0 w 10000"/>
              <a:gd name="connsiteY16" fmla="*/ 3223 h 9835"/>
              <a:gd name="connsiteX17" fmla="*/ 224 w 10000"/>
              <a:gd name="connsiteY17" fmla="*/ 3044 h 9835"/>
              <a:gd name="connsiteX18" fmla="*/ 671 w 10000"/>
              <a:gd name="connsiteY18" fmla="*/ 2758 h 9835"/>
              <a:gd name="connsiteX19" fmla="*/ 1143 w 10000"/>
              <a:gd name="connsiteY19" fmla="*/ 2586 h 9835"/>
              <a:gd name="connsiteX20" fmla="*/ 894 w 10000"/>
              <a:gd name="connsiteY20" fmla="*/ 2092 h 9835"/>
              <a:gd name="connsiteX21" fmla="*/ 1775 w 10000"/>
              <a:gd name="connsiteY21" fmla="*/ 1612 h 9835"/>
              <a:gd name="connsiteX22" fmla="*/ 1961 w 10000"/>
              <a:gd name="connsiteY22" fmla="*/ 1411 h 9835"/>
              <a:gd name="connsiteX23" fmla="*/ 2656 w 10000"/>
              <a:gd name="connsiteY23" fmla="*/ 1347 h 9835"/>
              <a:gd name="connsiteX24" fmla="*/ 3041 w 10000"/>
              <a:gd name="connsiteY24" fmla="*/ 1082 h 9835"/>
              <a:gd name="connsiteX25" fmla="*/ 3041 w 10000"/>
              <a:gd name="connsiteY25" fmla="*/ 917 h 9835"/>
              <a:gd name="connsiteX26" fmla="*/ 3449 w 10000"/>
              <a:gd name="connsiteY26" fmla="*/ 709 h 9835"/>
              <a:gd name="connsiteX27" fmla="*/ 4193 w 10000"/>
              <a:gd name="connsiteY27" fmla="*/ 659 h 9835"/>
              <a:gd name="connsiteX28" fmla="*/ 5051 w 10000"/>
              <a:gd name="connsiteY28" fmla="*/ 659 h 9835"/>
              <a:gd name="connsiteX29" fmla="*/ 5744 w 10000"/>
              <a:gd name="connsiteY29" fmla="*/ 337 h 9835"/>
              <a:gd name="connsiteX30" fmla="*/ 5620 w 10000"/>
              <a:gd name="connsiteY30" fmla="*/ 0 h 9835"/>
              <a:gd name="connsiteX31" fmla="*/ 5744 w 10000"/>
              <a:gd name="connsiteY31" fmla="*/ 0 h 9835"/>
              <a:gd name="connsiteX32" fmla="*/ 5968 w 10000"/>
              <a:gd name="connsiteY32" fmla="*/ 57 h 9835"/>
              <a:gd name="connsiteX33" fmla="*/ 6315 w 10000"/>
              <a:gd name="connsiteY33" fmla="*/ 337 h 9835"/>
              <a:gd name="connsiteX34" fmla="*/ 7829 w 10000"/>
              <a:gd name="connsiteY34" fmla="*/ 1082 h 9835"/>
              <a:gd name="connsiteX35" fmla="*/ 8053 w 10000"/>
              <a:gd name="connsiteY35" fmla="*/ 917 h 9835"/>
              <a:gd name="connsiteX36" fmla="*/ 8636 w 10000"/>
              <a:gd name="connsiteY36" fmla="*/ 1146 h 9835"/>
              <a:gd name="connsiteX37" fmla="*/ 8858 w 10000"/>
              <a:gd name="connsiteY37" fmla="*/ 1383 h 9835"/>
              <a:gd name="connsiteX38" fmla="*/ 8858 w 10000"/>
              <a:gd name="connsiteY38" fmla="*/ 1554 h 9835"/>
              <a:gd name="connsiteX39" fmla="*/ 8858 w 10000"/>
              <a:gd name="connsiteY39" fmla="*/ 1841 h 9835"/>
              <a:gd name="connsiteX40" fmla="*/ 8636 w 10000"/>
              <a:gd name="connsiteY40" fmla="*/ 2020 h 9835"/>
              <a:gd name="connsiteX41" fmla="*/ 9069 w 10000"/>
              <a:gd name="connsiteY41" fmla="*/ 2249 h 9835"/>
              <a:gd name="connsiteX42" fmla="*/ 9417 w 10000"/>
              <a:gd name="connsiteY42" fmla="*/ 2464 h 9835"/>
              <a:gd name="connsiteX43" fmla="*/ 9417 w 10000"/>
              <a:gd name="connsiteY43" fmla="*/ 2650 h 9835"/>
              <a:gd name="connsiteX44" fmla="*/ 9417 w 10000"/>
              <a:gd name="connsiteY44" fmla="*/ 2937 h 9835"/>
              <a:gd name="connsiteX45" fmla="*/ 9318 w 10000"/>
              <a:gd name="connsiteY45" fmla="*/ 3274 h 9835"/>
              <a:gd name="connsiteX46" fmla="*/ 9069 w 10000"/>
              <a:gd name="connsiteY46" fmla="*/ 3395 h 9835"/>
              <a:gd name="connsiteX47" fmla="*/ 9417 w 10000"/>
              <a:gd name="connsiteY47" fmla="*/ 3560 h 9835"/>
              <a:gd name="connsiteX48" fmla="*/ 9777 w 10000"/>
              <a:gd name="connsiteY48" fmla="*/ 3854 h 9835"/>
              <a:gd name="connsiteX49" fmla="*/ 10000 w 10000"/>
              <a:gd name="connsiteY49" fmla="*/ 4140 h 9835"/>
              <a:gd name="connsiteX50" fmla="*/ 10000 w 10000"/>
              <a:gd name="connsiteY50" fmla="*/ 4248 h 9835"/>
              <a:gd name="connsiteX51" fmla="*/ 9653 w 10000"/>
              <a:gd name="connsiteY51" fmla="*/ 4305 h 9835"/>
              <a:gd name="connsiteX52" fmla="*/ 8177 w 10000"/>
              <a:gd name="connsiteY52" fmla="*/ 4305 h 9835"/>
              <a:gd name="connsiteX53" fmla="*/ 7829 w 10000"/>
              <a:gd name="connsiteY53" fmla="*/ 4305 h 9835"/>
              <a:gd name="connsiteX54" fmla="*/ 7582 w 10000"/>
              <a:gd name="connsiteY54" fmla="*/ 4420 h 9835"/>
              <a:gd name="connsiteX55" fmla="*/ 7582 w 10000"/>
              <a:gd name="connsiteY55" fmla="*/ 4656 h 9835"/>
              <a:gd name="connsiteX56" fmla="*/ 7358 w 10000"/>
              <a:gd name="connsiteY56" fmla="*/ 4828 h 9835"/>
              <a:gd name="connsiteX57" fmla="*/ 6687 w 10000"/>
              <a:gd name="connsiteY57" fmla="*/ 5115 h 9835"/>
              <a:gd name="connsiteX58" fmla="*/ 6763 w 10000"/>
              <a:gd name="connsiteY58" fmla="*/ 5358 h 9835"/>
              <a:gd name="connsiteX59" fmla="*/ 6687 w 10000"/>
              <a:gd name="connsiteY59" fmla="*/ 5523 h 9835"/>
              <a:gd name="connsiteX60" fmla="*/ 6663 w 10000"/>
              <a:gd name="connsiteY60" fmla="*/ 5534 h 9835"/>
              <a:gd name="connsiteX61" fmla="*/ 6439 w 10000"/>
              <a:gd name="connsiteY61" fmla="*/ 5630 h 9835"/>
              <a:gd name="connsiteX62" fmla="*/ 75 w 10000"/>
              <a:gd name="connsiteY62" fmla="*/ 3267 h 9835"/>
              <a:gd name="connsiteX0" fmla="*/ 6763 w 10000"/>
              <a:gd name="connsiteY0" fmla="*/ 6315 h 9702"/>
              <a:gd name="connsiteX1" fmla="*/ 5968 w 10000"/>
              <a:gd name="connsiteY1" fmla="*/ 6891 h 9702"/>
              <a:gd name="connsiteX2" fmla="*/ 5869 w 10000"/>
              <a:gd name="connsiteY2" fmla="*/ 7196 h 9702"/>
              <a:gd name="connsiteX3" fmla="*/ 5051 w 10000"/>
              <a:gd name="connsiteY3" fmla="*/ 7363 h 9702"/>
              <a:gd name="connsiteX4" fmla="*/ 4604 w 10000"/>
              <a:gd name="connsiteY4" fmla="*/ 7538 h 9702"/>
              <a:gd name="connsiteX5" fmla="*/ 3909 w 10000"/>
              <a:gd name="connsiteY5" fmla="*/ 7786 h 9702"/>
              <a:gd name="connsiteX6" fmla="*/ 4020 w 10000"/>
              <a:gd name="connsiteY6" fmla="*/ 7953 h 9702"/>
              <a:gd name="connsiteX7" fmla="*/ 3449 w 10000"/>
              <a:gd name="connsiteY7" fmla="*/ 8012 h 9702"/>
              <a:gd name="connsiteX8" fmla="*/ 3202 w 10000"/>
              <a:gd name="connsiteY8" fmla="*/ 8128 h 9702"/>
              <a:gd name="connsiteX9" fmla="*/ 2656 w 10000"/>
              <a:gd name="connsiteY9" fmla="*/ 8529 h 9702"/>
              <a:gd name="connsiteX10" fmla="*/ 2185 w 10000"/>
              <a:gd name="connsiteY10" fmla="*/ 8711 h 9702"/>
              <a:gd name="connsiteX11" fmla="*/ 2309 w 10000"/>
              <a:gd name="connsiteY11" fmla="*/ 9010 h 9702"/>
              <a:gd name="connsiteX12" fmla="*/ 1961 w 10000"/>
              <a:gd name="connsiteY12" fmla="*/ 9118 h 9702"/>
              <a:gd name="connsiteX13" fmla="*/ 1714 w 10000"/>
              <a:gd name="connsiteY13" fmla="*/ 9235 h 9702"/>
              <a:gd name="connsiteX14" fmla="*/ 1961 w 10000"/>
              <a:gd name="connsiteY14" fmla="*/ 9702 h 9702"/>
              <a:gd name="connsiteX15" fmla="*/ 0 w 10000"/>
              <a:gd name="connsiteY15" fmla="*/ 3277 h 9702"/>
              <a:gd name="connsiteX16" fmla="*/ 224 w 10000"/>
              <a:gd name="connsiteY16" fmla="*/ 3095 h 9702"/>
              <a:gd name="connsiteX17" fmla="*/ 671 w 10000"/>
              <a:gd name="connsiteY17" fmla="*/ 2804 h 9702"/>
              <a:gd name="connsiteX18" fmla="*/ 1143 w 10000"/>
              <a:gd name="connsiteY18" fmla="*/ 2629 h 9702"/>
              <a:gd name="connsiteX19" fmla="*/ 894 w 10000"/>
              <a:gd name="connsiteY19" fmla="*/ 2127 h 9702"/>
              <a:gd name="connsiteX20" fmla="*/ 1775 w 10000"/>
              <a:gd name="connsiteY20" fmla="*/ 1639 h 9702"/>
              <a:gd name="connsiteX21" fmla="*/ 1961 w 10000"/>
              <a:gd name="connsiteY21" fmla="*/ 1435 h 9702"/>
              <a:gd name="connsiteX22" fmla="*/ 2656 w 10000"/>
              <a:gd name="connsiteY22" fmla="*/ 1370 h 9702"/>
              <a:gd name="connsiteX23" fmla="*/ 3041 w 10000"/>
              <a:gd name="connsiteY23" fmla="*/ 1100 h 9702"/>
              <a:gd name="connsiteX24" fmla="*/ 3041 w 10000"/>
              <a:gd name="connsiteY24" fmla="*/ 932 h 9702"/>
              <a:gd name="connsiteX25" fmla="*/ 3449 w 10000"/>
              <a:gd name="connsiteY25" fmla="*/ 721 h 9702"/>
              <a:gd name="connsiteX26" fmla="*/ 4193 w 10000"/>
              <a:gd name="connsiteY26" fmla="*/ 670 h 9702"/>
              <a:gd name="connsiteX27" fmla="*/ 5051 w 10000"/>
              <a:gd name="connsiteY27" fmla="*/ 670 h 9702"/>
              <a:gd name="connsiteX28" fmla="*/ 5744 w 10000"/>
              <a:gd name="connsiteY28" fmla="*/ 343 h 9702"/>
              <a:gd name="connsiteX29" fmla="*/ 5620 w 10000"/>
              <a:gd name="connsiteY29" fmla="*/ 0 h 9702"/>
              <a:gd name="connsiteX30" fmla="*/ 5744 w 10000"/>
              <a:gd name="connsiteY30" fmla="*/ 0 h 9702"/>
              <a:gd name="connsiteX31" fmla="*/ 5968 w 10000"/>
              <a:gd name="connsiteY31" fmla="*/ 58 h 9702"/>
              <a:gd name="connsiteX32" fmla="*/ 6315 w 10000"/>
              <a:gd name="connsiteY32" fmla="*/ 343 h 9702"/>
              <a:gd name="connsiteX33" fmla="*/ 7829 w 10000"/>
              <a:gd name="connsiteY33" fmla="*/ 1100 h 9702"/>
              <a:gd name="connsiteX34" fmla="*/ 8053 w 10000"/>
              <a:gd name="connsiteY34" fmla="*/ 932 h 9702"/>
              <a:gd name="connsiteX35" fmla="*/ 8636 w 10000"/>
              <a:gd name="connsiteY35" fmla="*/ 1165 h 9702"/>
              <a:gd name="connsiteX36" fmla="*/ 8858 w 10000"/>
              <a:gd name="connsiteY36" fmla="*/ 1406 h 9702"/>
              <a:gd name="connsiteX37" fmla="*/ 8858 w 10000"/>
              <a:gd name="connsiteY37" fmla="*/ 1580 h 9702"/>
              <a:gd name="connsiteX38" fmla="*/ 8858 w 10000"/>
              <a:gd name="connsiteY38" fmla="*/ 1872 h 9702"/>
              <a:gd name="connsiteX39" fmla="*/ 8636 w 10000"/>
              <a:gd name="connsiteY39" fmla="*/ 2054 h 9702"/>
              <a:gd name="connsiteX40" fmla="*/ 9069 w 10000"/>
              <a:gd name="connsiteY40" fmla="*/ 2287 h 9702"/>
              <a:gd name="connsiteX41" fmla="*/ 9417 w 10000"/>
              <a:gd name="connsiteY41" fmla="*/ 2505 h 9702"/>
              <a:gd name="connsiteX42" fmla="*/ 9417 w 10000"/>
              <a:gd name="connsiteY42" fmla="*/ 2694 h 9702"/>
              <a:gd name="connsiteX43" fmla="*/ 9417 w 10000"/>
              <a:gd name="connsiteY43" fmla="*/ 2986 h 9702"/>
              <a:gd name="connsiteX44" fmla="*/ 9318 w 10000"/>
              <a:gd name="connsiteY44" fmla="*/ 3329 h 9702"/>
              <a:gd name="connsiteX45" fmla="*/ 9069 w 10000"/>
              <a:gd name="connsiteY45" fmla="*/ 3452 h 9702"/>
              <a:gd name="connsiteX46" fmla="*/ 9417 w 10000"/>
              <a:gd name="connsiteY46" fmla="*/ 3620 h 9702"/>
              <a:gd name="connsiteX47" fmla="*/ 9777 w 10000"/>
              <a:gd name="connsiteY47" fmla="*/ 3919 h 9702"/>
              <a:gd name="connsiteX48" fmla="*/ 10000 w 10000"/>
              <a:gd name="connsiteY48" fmla="*/ 4209 h 9702"/>
              <a:gd name="connsiteX49" fmla="*/ 10000 w 10000"/>
              <a:gd name="connsiteY49" fmla="*/ 4319 h 9702"/>
              <a:gd name="connsiteX50" fmla="*/ 9653 w 10000"/>
              <a:gd name="connsiteY50" fmla="*/ 4377 h 9702"/>
              <a:gd name="connsiteX51" fmla="*/ 8177 w 10000"/>
              <a:gd name="connsiteY51" fmla="*/ 4377 h 9702"/>
              <a:gd name="connsiteX52" fmla="*/ 7829 w 10000"/>
              <a:gd name="connsiteY52" fmla="*/ 4377 h 9702"/>
              <a:gd name="connsiteX53" fmla="*/ 7582 w 10000"/>
              <a:gd name="connsiteY53" fmla="*/ 4494 h 9702"/>
              <a:gd name="connsiteX54" fmla="*/ 7582 w 10000"/>
              <a:gd name="connsiteY54" fmla="*/ 4734 h 9702"/>
              <a:gd name="connsiteX55" fmla="*/ 7358 w 10000"/>
              <a:gd name="connsiteY55" fmla="*/ 4909 h 9702"/>
              <a:gd name="connsiteX56" fmla="*/ 6687 w 10000"/>
              <a:gd name="connsiteY56" fmla="*/ 5201 h 9702"/>
              <a:gd name="connsiteX57" fmla="*/ 6763 w 10000"/>
              <a:gd name="connsiteY57" fmla="*/ 5448 h 9702"/>
              <a:gd name="connsiteX58" fmla="*/ 6687 w 10000"/>
              <a:gd name="connsiteY58" fmla="*/ 5616 h 9702"/>
              <a:gd name="connsiteX59" fmla="*/ 6663 w 10000"/>
              <a:gd name="connsiteY59" fmla="*/ 5627 h 9702"/>
              <a:gd name="connsiteX60" fmla="*/ 6439 w 10000"/>
              <a:gd name="connsiteY60" fmla="*/ 5724 h 9702"/>
              <a:gd name="connsiteX61" fmla="*/ 75 w 10000"/>
              <a:gd name="connsiteY61" fmla="*/ 3322 h 9702"/>
              <a:gd name="connsiteX0" fmla="*/ 6763 w 10000"/>
              <a:gd name="connsiteY0" fmla="*/ 6509 h 9519"/>
              <a:gd name="connsiteX1" fmla="*/ 5968 w 10000"/>
              <a:gd name="connsiteY1" fmla="*/ 7103 h 9519"/>
              <a:gd name="connsiteX2" fmla="*/ 5869 w 10000"/>
              <a:gd name="connsiteY2" fmla="*/ 7417 h 9519"/>
              <a:gd name="connsiteX3" fmla="*/ 5051 w 10000"/>
              <a:gd name="connsiteY3" fmla="*/ 7589 h 9519"/>
              <a:gd name="connsiteX4" fmla="*/ 4604 w 10000"/>
              <a:gd name="connsiteY4" fmla="*/ 7770 h 9519"/>
              <a:gd name="connsiteX5" fmla="*/ 3909 w 10000"/>
              <a:gd name="connsiteY5" fmla="*/ 8025 h 9519"/>
              <a:gd name="connsiteX6" fmla="*/ 4020 w 10000"/>
              <a:gd name="connsiteY6" fmla="*/ 8197 h 9519"/>
              <a:gd name="connsiteX7" fmla="*/ 3449 w 10000"/>
              <a:gd name="connsiteY7" fmla="*/ 8258 h 9519"/>
              <a:gd name="connsiteX8" fmla="*/ 3202 w 10000"/>
              <a:gd name="connsiteY8" fmla="*/ 8378 h 9519"/>
              <a:gd name="connsiteX9" fmla="*/ 2656 w 10000"/>
              <a:gd name="connsiteY9" fmla="*/ 8791 h 9519"/>
              <a:gd name="connsiteX10" fmla="*/ 2185 w 10000"/>
              <a:gd name="connsiteY10" fmla="*/ 8979 h 9519"/>
              <a:gd name="connsiteX11" fmla="*/ 2309 w 10000"/>
              <a:gd name="connsiteY11" fmla="*/ 9287 h 9519"/>
              <a:gd name="connsiteX12" fmla="*/ 1961 w 10000"/>
              <a:gd name="connsiteY12" fmla="*/ 9398 h 9519"/>
              <a:gd name="connsiteX13" fmla="*/ 1714 w 10000"/>
              <a:gd name="connsiteY13" fmla="*/ 9519 h 9519"/>
              <a:gd name="connsiteX14" fmla="*/ 0 w 10000"/>
              <a:gd name="connsiteY14" fmla="*/ 3378 h 9519"/>
              <a:gd name="connsiteX15" fmla="*/ 224 w 10000"/>
              <a:gd name="connsiteY15" fmla="*/ 3190 h 9519"/>
              <a:gd name="connsiteX16" fmla="*/ 671 w 10000"/>
              <a:gd name="connsiteY16" fmla="*/ 2890 h 9519"/>
              <a:gd name="connsiteX17" fmla="*/ 1143 w 10000"/>
              <a:gd name="connsiteY17" fmla="*/ 2710 h 9519"/>
              <a:gd name="connsiteX18" fmla="*/ 894 w 10000"/>
              <a:gd name="connsiteY18" fmla="*/ 2192 h 9519"/>
              <a:gd name="connsiteX19" fmla="*/ 1775 w 10000"/>
              <a:gd name="connsiteY19" fmla="*/ 1689 h 9519"/>
              <a:gd name="connsiteX20" fmla="*/ 1961 w 10000"/>
              <a:gd name="connsiteY20" fmla="*/ 1479 h 9519"/>
              <a:gd name="connsiteX21" fmla="*/ 2656 w 10000"/>
              <a:gd name="connsiteY21" fmla="*/ 1412 h 9519"/>
              <a:gd name="connsiteX22" fmla="*/ 3041 w 10000"/>
              <a:gd name="connsiteY22" fmla="*/ 1134 h 9519"/>
              <a:gd name="connsiteX23" fmla="*/ 3041 w 10000"/>
              <a:gd name="connsiteY23" fmla="*/ 961 h 9519"/>
              <a:gd name="connsiteX24" fmla="*/ 3449 w 10000"/>
              <a:gd name="connsiteY24" fmla="*/ 743 h 9519"/>
              <a:gd name="connsiteX25" fmla="*/ 4193 w 10000"/>
              <a:gd name="connsiteY25" fmla="*/ 691 h 9519"/>
              <a:gd name="connsiteX26" fmla="*/ 5051 w 10000"/>
              <a:gd name="connsiteY26" fmla="*/ 691 h 9519"/>
              <a:gd name="connsiteX27" fmla="*/ 5744 w 10000"/>
              <a:gd name="connsiteY27" fmla="*/ 354 h 9519"/>
              <a:gd name="connsiteX28" fmla="*/ 5620 w 10000"/>
              <a:gd name="connsiteY28" fmla="*/ 0 h 9519"/>
              <a:gd name="connsiteX29" fmla="*/ 5744 w 10000"/>
              <a:gd name="connsiteY29" fmla="*/ 0 h 9519"/>
              <a:gd name="connsiteX30" fmla="*/ 5968 w 10000"/>
              <a:gd name="connsiteY30" fmla="*/ 60 h 9519"/>
              <a:gd name="connsiteX31" fmla="*/ 6315 w 10000"/>
              <a:gd name="connsiteY31" fmla="*/ 354 h 9519"/>
              <a:gd name="connsiteX32" fmla="*/ 7829 w 10000"/>
              <a:gd name="connsiteY32" fmla="*/ 1134 h 9519"/>
              <a:gd name="connsiteX33" fmla="*/ 8053 w 10000"/>
              <a:gd name="connsiteY33" fmla="*/ 961 h 9519"/>
              <a:gd name="connsiteX34" fmla="*/ 8636 w 10000"/>
              <a:gd name="connsiteY34" fmla="*/ 1201 h 9519"/>
              <a:gd name="connsiteX35" fmla="*/ 8858 w 10000"/>
              <a:gd name="connsiteY35" fmla="*/ 1449 h 9519"/>
              <a:gd name="connsiteX36" fmla="*/ 8858 w 10000"/>
              <a:gd name="connsiteY36" fmla="*/ 1629 h 9519"/>
              <a:gd name="connsiteX37" fmla="*/ 8858 w 10000"/>
              <a:gd name="connsiteY37" fmla="*/ 1929 h 9519"/>
              <a:gd name="connsiteX38" fmla="*/ 8636 w 10000"/>
              <a:gd name="connsiteY38" fmla="*/ 2117 h 9519"/>
              <a:gd name="connsiteX39" fmla="*/ 9069 w 10000"/>
              <a:gd name="connsiteY39" fmla="*/ 2357 h 9519"/>
              <a:gd name="connsiteX40" fmla="*/ 9417 w 10000"/>
              <a:gd name="connsiteY40" fmla="*/ 2582 h 9519"/>
              <a:gd name="connsiteX41" fmla="*/ 9417 w 10000"/>
              <a:gd name="connsiteY41" fmla="*/ 2777 h 9519"/>
              <a:gd name="connsiteX42" fmla="*/ 9417 w 10000"/>
              <a:gd name="connsiteY42" fmla="*/ 3078 h 9519"/>
              <a:gd name="connsiteX43" fmla="*/ 9318 w 10000"/>
              <a:gd name="connsiteY43" fmla="*/ 3431 h 9519"/>
              <a:gd name="connsiteX44" fmla="*/ 9069 w 10000"/>
              <a:gd name="connsiteY44" fmla="*/ 3558 h 9519"/>
              <a:gd name="connsiteX45" fmla="*/ 9417 w 10000"/>
              <a:gd name="connsiteY45" fmla="*/ 3731 h 9519"/>
              <a:gd name="connsiteX46" fmla="*/ 9777 w 10000"/>
              <a:gd name="connsiteY46" fmla="*/ 4039 h 9519"/>
              <a:gd name="connsiteX47" fmla="*/ 10000 w 10000"/>
              <a:gd name="connsiteY47" fmla="*/ 4338 h 9519"/>
              <a:gd name="connsiteX48" fmla="*/ 10000 w 10000"/>
              <a:gd name="connsiteY48" fmla="*/ 4452 h 9519"/>
              <a:gd name="connsiteX49" fmla="*/ 9653 w 10000"/>
              <a:gd name="connsiteY49" fmla="*/ 4511 h 9519"/>
              <a:gd name="connsiteX50" fmla="*/ 8177 w 10000"/>
              <a:gd name="connsiteY50" fmla="*/ 4511 h 9519"/>
              <a:gd name="connsiteX51" fmla="*/ 7829 w 10000"/>
              <a:gd name="connsiteY51" fmla="*/ 4511 h 9519"/>
              <a:gd name="connsiteX52" fmla="*/ 7582 w 10000"/>
              <a:gd name="connsiteY52" fmla="*/ 4632 h 9519"/>
              <a:gd name="connsiteX53" fmla="*/ 7582 w 10000"/>
              <a:gd name="connsiteY53" fmla="*/ 4879 h 9519"/>
              <a:gd name="connsiteX54" fmla="*/ 7358 w 10000"/>
              <a:gd name="connsiteY54" fmla="*/ 5060 h 9519"/>
              <a:gd name="connsiteX55" fmla="*/ 6687 w 10000"/>
              <a:gd name="connsiteY55" fmla="*/ 5361 h 9519"/>
              <a:gd name="connsiteX56" fmla="*/ 6763 w 10000"/>
              <a:gd name="connsiteY56" fmla="*/ 5615 h 9519"/>
              <a:gd name="connsiteX57" fmla="*/ 6687 w 10000"/>
              <a:gd name="connsiteY57" fmla="*/ 5788 h 9519"/>
              <a:gd name="connsiteX58" fmla="*/ 6663 w 10000"/>
              <a:gd name="connsiteY58" fmla="*/ 5800 h 9519"/>
              <a:gd name="connsiteX59" fmla="*/ 6439 w 10000"/>
              <a:gd name="connsiteY59" fmla="*/ 5900 h 9519"/>
              <a:gd name="connsiteX60" fmla="*/ 75 w 10000"/>
              <a:gd name="connsiteY60" fmla="*/ 3424 h 9519"/>
              <a:gd name="connsiteX0" fmla="*/ 6763 w 10000"/>
              <a:gd name="connsiteY0" fmla="*/ 6838 h 10000"/>
              <a:gd name="connsiteX1" fmla="*/ 5968 w 10000"/>
              <a:gd name="connsiteY1" fmla="*/ 7462 h 10000"/>
              <a:gd name="connsiteX2" fmla="*/ 5869 w 10000"/>
              <a:gd name="connsiteY2" fmla="*/ 7792 h 10000"/>
              <a:gd name="connsiteX3" fmla="*/ 5051 w 10000"/>
              <a:gd name="connsiteY3" fmla="*/ 7972 h 10000"/>
              <a:gd name="connsiteX4" fmla="*/ 4604 w 10000"/>
              <a:gd name="connsiteY4" fmla="*/ 8163 h 10000"/>
              <a:gd name="connsiteX5" fmla="*/ 3909 w 10000"/>
              <a:gd name="connsiteY5" fmla="*/ 8431 h 10000"/>
              <a:gd name="connsiteX6" fmla="*/ 4020 w 10000"/>
              <a:gd name="connsiteY6" fmla="*/ 8611 h 10000"/>
              <a:gd name="connsiteX7" fmla="*/ 3449 w 10000"/>
              <a:gd name="connsiteY7" fmla="*/ 8675 h 10000"/>
              <a:gd name="connsiteX8" fmla="*/ 3202 w 10000"/>
              <a:gd name="connsiteY8" fmla="*/ 8801 h 10000"/>
              <a:gd name="connsiteX9" fmla="*/ 2656 w 10000"/>
              <a:gd name="connsiteY9" fmla="*/ 9235 h 10000"/>
              <a:gd name="connsiteX10" fmla="*/ 2185 w 10000"/>
              <a:gd name="connsiteY10" fmla="*/ 9433 h 10000"/>
              <a:gd name="connsiteX11" fmla="*/ 2309 w 10000"/>
              <a:gd name="connsiteY11" fmla="*/ 9756 h 10000"/>
              <a:gd name="connsiteX12" fmla="*/ 1714 w 10000"/>
              <a:gd name="connsiteY12" fmla="*/ 10000 h 10000"/>
              <a:gd name="connsiteX13" fmla="*/ 0 w 10000"/>
              <a:gd name="connsiteY13" fmla="*/ 3549 h 10000"/>
              <a:gd name="connsiteX14" fmla="*/ 224 w 10000"/>
              <a:gd name="connsiteY14" fmla="*/ 3351 h 10000"/>
              <a:gd name="connsiteX15" fmla="*/ 671 w 10000"/>
              <a:gd name="connsiteY15" fmla="*/ 3036 h 10000"/>
              <a:gd name="connsiteX16" fmla="*/ 1143 w 10000"/>
              <a:gd name="connsiteY16" fmla="*/ 2847 h 10000"/>
              <a:gd name="connsiteX17" fmla="*/ 894 w 10000"/>
              <a:gd name="connsiteY17" fmla="*/ 2303 h 10000"/>
              <a:gd name="connsiteX18" fmla="*/ 1775 w 10000"/>
              <a:gd name="connsiteY18" fmla="*/ 1774 h 10000"/>
              <a:gd name="connsiteX19" fmla="*/ 1961 w 10000"/>
              <a:gd name="connsiteY19" fmla="*/ 1554 h 10000"/>
              <a:gd name="connsiteX20" fmla="*/ 2656 w 10000"/>
              <a:gd name="connsiteY20" fmla="*/ 1483 h 10000"/>
              <a:gd name="connsiteX21" fmla="*/ 3041 w 10000"/>
              <a:gd name="connsiteY21" fmla="*/ 1191 h 10000"/>
              <a:gd name="connsiteX22" fmla="*/ 3041 w 10000"/>
              <a:gd name="connsiteY22" fmla="*/ 1010 h 10000"/>
              <a:gd name="connsiteX23" fmla="*/ 3449 w 10000"/>
              <a:gd name="connsiteY23" fmla="*/ 781 h 10000"/>
              <a:gd name="connsiteX24" fmla="*/ 4193 w 10000"/>
              <a:gd name="connsiteY24" fmla="*/ 726 h 10000"/>
              <a:gd name="connsiteX25" fmla="*/ 5051 w 10000"/>
              <a:gd name="connsiteY25" fmla="*/ 726 h 10000"/>
              <a:gd name="connsiteX26" fmla="*/ 5744 w 10000"/>
              <a:gd name="connsiteY26" fmla="*/ 372 h 10000"/>
              <a:gd name="connsiteX27" fmla="*/ 5620 w 10000"/>
              <a:gd name="connsiteY27" fmla="*/ 0 h 10000"/>
              <a:gd name="connsiteX28" fmla="*/ 5744 w 10000"/>
              <a:gd name="connsiteY28" fmla="*/ 0 h 10000"/>
              <a:gd name="connsiteX29" fmla="*/ 5968 w 10000"/>
              <a:gd name="connsiteY29" fmla="*/ 63 h 10000"/>
              <a:gd name="connsiteX30" fmla="*/ 6315 w 10000"/>
              <a:gd name="connsiteY30" fmla="*/ 372 h 10000"/>
              <a:gd name="connsiteX31" fmla="*/ 7829 w 10000"/>
              <a:gd name="connsiteY31" fmla="*/ 1191 h 10000"/>
              <a:gd name="connsiteX32" fmla="*/ 8053 w 10000"/>
              <a:gd name="connsiteY32" fmla="*/ 1010 h 10000"/>
              <a:gd name="connsiteX33" fmla="*/ 8636 w 10000"/>
              <a:gd name="connsiteY33" fmla="*/ 1262 h 10000"/>
              <a:gd name="connsiteX34" fmla="*/ 8858 w 10000"/>
              <a:gd name="connsiteY34" fmla="*/ 1522 h 10000"/>
              <a:gd name="connsiteX35" fmla="*/ 8858 w 10000"/>
              <a:gd name="connsiteY35" fmla="*/ 1711 h 10000"/>
              <a:gd name="connsiteX36" fmla="*/ 8858 w 10000"/>
              <a:gd name="connsiteY36" fmla="*/ 2026 h 10000"/>
              <a:gd name="connsiteX37" fmla="*/ 8636 w 10000"/>
              <a:gd name="connsiteY37" fmla="*/ 2224 h 10000"/>
              <a:gd name="connsiteX38" fmla="*/ 9069 w 10000"/>
              <a:gd name="connsiteY38" fmla="*/ 2476 h 10000"/>
              <a:gd name="connsiteX39" fmla="*/ 9417 w 10000"/>
              <a:gd name="connsiteY39" fmla="*/ 2712 h 10000"/>
              <a:gd name="connsiteX40" fmla="*/ 9417 w 10000"/>
              <a:gd name="connsiteY40" fmla="*/ 2917 h 10000"/>
              <a:gd name="connsiteX41" fmla="*/ 9417 w 10000"/>
              <a:gd name="connsiteY41" fmla="*/ 3234 h 10000"/>
              <a:gd name="connsiteX42" fmla="*/ 9318 w 10000"/>
              <a:gd name="connsiteY42" fmla="*/ 3604 h 10000"/>
              <a:gd name="connsiteX43" fmla="*/ 9069 w 10000"/>
              <a:gd name="connsiteY43" fmla="*/ 3738 h 10000"/>
              <a:gd name="connsiteX44" fmla="*/ 9417 w 10000"/>
              <a:gd name="connsiteY44" fmla="*/ 3920 h 10000"/>
              <a:gd name="connsiteX45" fmla="*/ 9777 w 10000"/>
              <a:gd name="connsiteY45" fmla="*/ 4243 h 10000"/>
              <a:gd name="connsiteX46" fmla="*/ 10000 w 10000"/>
              <a:gd name="connsiteY46" fmla="*/ 4557 h 10000"/>
              <a:gd name="connsiteX47" fmla="*/ 10000 w 10000"/>
              <a:gd name="connsiteY47" fmla="*/ 4677 h 10000"/>
              <a:gd name="connsiteX48" fmla="*/ 9653 w 10000"/>
              <a:gd name="connsiteY48" fmla="*/ 4739 h 10000"/>
              <a:gd name="connsiteX49" fmla="*/ 8177 w 10000"/>
              <a:gd name="connsiteY49" fmla="*/ 4739 h 10000"/>
              <a:gd name="connsiteX50" fmla="*/ 7829 w 10000"/>
              <a:gd name="connsiteY50" fmla="*/ 4739 h 10000"/>
              <a:gd name="connsiteX51" fmla="*/ 7582 w 10000"/>
              <a:gd name="connsiteY51" fmla="*/ 4866 h 10000"/>
              <a:gd name="connsiteX52" fmla="*/ 7582 w 10000"/>
              <a:gd name="connsiteY52" fmla="*/ 5126 h 10000"/>
              <a:gd name="connsiteX53" fmla="*/ 7358 w 10000"/>
              <a:gd name="connsiteY53" fmla="*/ 5316 h 10000"/>
              <a:gd name="connsiteX54" fmla="*/ 6687 w 10000"/>
              <a:gd name="connsiteY54" fmla="*/ 5632 h 10000"/>
              <a:gd name="connsiteX55" fmla="*/ 6763 w 10000"/>
              <a:gd name="connsiteY55" fmla="*/ 5899 h 10000"/>
              <a:gd name="connsiteX56" fmla="*/ 6687 w 10000"/>
              <a:gd name="connsiteY56" fmla="*/ 6080 h 10000"/>
              <a:gd name="connsiteX57" fmla="*/ 6663 w 10000"/>
              <a:gd name="connsiteY57" fmla="*/ 6093 h 10000"/>
              <a:gd name="connsiteX58" fmla="*/ 6439 w 10000"/>
              <a:gd name="connsiteY58" fmla="*/ 6198 h 10000"/>
              <a:gd name="connsiteX59" fmla="*/ 75 w 10000"/>
              <a:gd name="connsiteY59" fmla="*/ 3597 h 10000"/>
              <a:gd name="connsiteX0" fmla="*/ 6763 w 10000"/>
              <a:gd name="connsiteY0" fmla="*/ 6838 h 10981"/>
              <a:gd name="connsiteX1" fmla="*/ 5968 w 10000"/>
              <a:gd name="connsiteY1" fmla="*/ 7462 h 10981"/>
              <a:gd name="connsiteX2" fmla="*/ 5869 w 10000"/>
              <a:gd name="connsiteY2" fmla="*/ 7792 h 10981"/>
              <a:gd name="connsiteX3" fmla="*/ 5051 w 10000"/>
              <a:gd name="connsiteY3" fmla="*/ 7972 h 10981"/>
              <a:gd name="connsiteX4" fmla="*/ 4604 w 10000"/>
              <a:gd name="connsiteY4" fmla="*/ 8163 h 10981"/>
              <a:gd name="connsiteX5" fmla="*/ 3909 w 10000"/>
              <a:gd name="connsiteY5" fmla="*/ 8431 h 10981"/>
              <a:gd name="connsiteX6" fmla="*/ 4020 w 10000"/>
              <a:gd name="connsiteY6" fmla="*/ 8611 h 10981"/>
              <a:gd name="connsiteX7" fmla="*/ 3449 w 10000"/>
              <a:gd name="connsiteY7" fmla="*/ 8675 h 10981"/>
              <a:gd name="connsiteX8" fmla="*/ 3202 w 10000"/>
              <a:gd name="connsiteY8" fmla="*/ 8801 h 10981"/>
              <a:gd name="connsiteX9" fmla="*/ 2656 w 10000"/>
              <a:gd name="connsiteY9" fmla="*/ 9235 h 10981"/>
              <a:gd name="connsiteX10" fmla="*/ 2185 w 10000"/>
              <a:gd name="connsiteY10" fmla="*/ 9433 h 10981"/>
              <a:gd name="connsiteX11" fmla="*/ 1714 w 10000"/>
              <a:gd name="connsiteY11" fmla="*/ 10000 h 10981"/>
              <a:gd name="connsiteX12" fmla="*/ 0 w 10000"/>
              <a:gd name="connsiteY12" fmla="*/ 3549 h 10981"/>
              <a:gd name="connsiteX13" fmla="*/ 224 w 10000"/>
              <a:gd name="connsiteY13" fmla="*/ 3351 h 10981"/>
              <a:gd name="connsiteX14" fmla="*/ 671 w 10000"/>
              <a:gd name="connsiteY14" fmla="*/ 3036 h 10981"/>
              <a:gd name="connsiteX15" fmla="*/ 1143 w 10000"/>
              <a:gd name="connsiteY15" fmla="*/ 2847 h 10981"/>
              <a:gd name="connsiteX16" fmla="*/ 894 w 10000"/>
              <a:gd name="connsiteY16" fmla="*/ 2303 h 10981"/>
              <a:gd name="connsiteX17" fmla="*/ 1775 w 10000"/>
              <a:gd name="connsiteY17" fmla="*/ 1774 h 10981"/>
              <a:gd name="connsiteX18" fmla="*/ 1961 w 10000"/>
              <a:gd name="connsiteY18" fmla="*/ 1554 h 10981"/>
              <a:gd name="connsiteX19" fmla="*/ 2656 w 10000"/>
              <a:gd name="connsiteY19" fmla="*/ 1483 h 10981"/>
              <a:gd name="connsiteX20" fmla="*/ 3041 w 10000"/>
              <a:gd name="connsiteY20" fmla="*/ 1191 h 10981"/>
              <a:gd name="connsiteX21" fmla="*/ 3041 w 10000"/>
              <a:gd name="connsiteY21" fmla="*/ 1010 h 10981"/>
              <a:gd name="connsiteX22" fmla="*/ 3449 w 10000"/>
              <a:gd name="connsiteY22" fmla="*/ 781 h 10981"/>
              <a:gd name="connsiteX23" fmla="*/ 4193 w 10000"/>
              <a:gd name="connsiteY23" fmla="*/ 726 h 10981"/>
              <a:gd name="connsiteX24" fmla="*/ 5051 w 10000"/>
              <a:gd name="connsiteY24" fmla="*/ 726 h 10981"/>
              <a:gd name="connsiteX25" fmla="*/ 5744 w 10000"/>
              <a:gd name="connsiteY25" fmla="*/ 372 h 10981"/>
              <a:gd name="connsiteX26" fmla="*/ 5620 w 10000"/>
              <a:gd name="connsiteY26" fmla="*/ 0 h 10981"/>
              <a:gd name="connsiteX27" fmla="*/ 5744 w 10000"/>
              <a:gd name="connsiteY27" fmla="*/ 0 h 10981"/>
              <a:gd name="connsiteX28" fmla="*/ 5968 w 10000"/>
              <a:gd name="connsiteY28" fmla="*/ 63 h 10981"/>
              <a:gd name="connsiteX29" fmla="*/ 6315 w 10000"/>
              <a:gd name="connsiteY29" fmla="*/ 372 h 10981"/>
              <a:gd name="connsiteX30" fmla="*/ 7829 w 10000"/>
              <a:gd name="connsiteY30" fmla="*/ 1191 h 10981"/>
              <a:gd name="connsiteX31" fmla="*/ 8053 w 10000"/>
              <a:gd name="connsiteY31" fmla="*/ 1010 h 10981"/>
              <a:gd name="connsiteX32" fmla="*/ 8636 w 10000"/>
              <a:gd name="connsiteY32" fmla="*/ 1262 h 10981"/>
              <a:gd name="connsiteX33" fmla="*/ 8858 w 10000"/>
              <a:gd name="connsiteY33" fmla="*/ 1522 h 10981"/>
              <a:gd name="connsiteX34" fmla="*/ 8858 w 10000"/>
              <a:gd name="connsiteY34" fmla="*/ 1711 h 10981"/>
              <a:gd name="connsiteX35" fmla="*/ 8858 w 10000"/>
              <a:gd name="connsiteY35" fmla="*/ 2026 h 10981"/>
              <a:gd name="connsiteX36" fmla="*/ 8636 w 10000"/>
              <a:gd name="connsiteY36" fmla="*/ 2224 h 10981"/>
              <a:gd name="connsiteX37" fmla="*/ 9069 w 10000"/>
              <a:gd name="connsiteY37" fmla="*/ 2476 h 10981"/>
              <a:gd name="connsiteX38" fmla="*/ 9417 w 10000"/>
              <a:gd name="connsiteY38" fmla="*/ 2712 h 10981"/>
              <a:gd name="connsiteX39" fmla="*/ 9417 w 10000"/>
              <a:gd name="connsiteY39" fmla="*/ 2917 h 10981"/>
              <a:gd name="connsiteX40" fmla="*/ 9417 w 10000"/>
              <a:gd name="connsiteY40" fmla="*/ 3234 h 10981"/>
              <a:gd name="connsiteX41" fmla="*/ 9318 w 10000"/>
              <a:gd name="connsiteY41" fmla="*/ 3604 h 10981"/>
              <a:gd name="connsiteX42" fmla="*/ 9069 w 10000"/>
              <a:gd name="connsiteY42" fmla="*/ 3738 h 10981"/>
              <a:gd name="connsiteX43" fmla="*/ 9417 w 10000"/>
              <a:gd name="connsiteY43" fmla="*/ 3920 h 10981"/>
              <a:gd name="connsiteX44" fmla="*/ 9777 w 10000"/>
              <a:gd name="connsiteY44" fmla="*/ 4243 h 10981"/>
              <a:gd name="connsiteX45" fmla="*/ 10000 w 10000"/>
              <a:gd name="connsiteY45" fmla="*/ 4557 h 10981"/>
              <a:gd name="connsiteX46" fmla="*/ 10000 w 10000"/>
              <a:gd name="connsiteY46" fmla="*/ 4677 h 10981"/>
              <a:gd name="connsiteX47" fmla="*/ 9653 w 10000"/>
              <a:gd name="connsiteY47" fmla="*/ 4739 h 10981"/>
              <a:gd name="connsiteX48" fmla="*/ 8177 w 10000"/>
              <a:gd name="connsiteY48" fmla="*/ 4739 h 10981"/>
              <a:gd name="connsiteX49" fmla="*/ 7829 w 10000"/>
              <a:gd name="connsiteY49" fmla="*/ 4739 h 10981"/>
              <a:gd name="connsiteX50" fmla="*/ 7582 w 10000"/>
              <a:gd name="connsiteY50" fmla="*/ 4866 h 10981"/>
              <a:gd name="connsiteX51" fmla="*/ 7582 w 10000"/>
              <a:gd name="connsiteY51" fmla="*/ 5126 h 10981"/>
              <a:gd name="connsiteX52" fmla="*/ 7358 w 10000"/>
              <a:gd name="connsiteY52" fmla="*/ 5316 h 10981"/>
              <a:gd name="connsiteX53" fmla="*/ 6687 w 10000"/>
              <a:gd name="connsiteY53" fmla="*/ 5632 h 10981"/>
              <a:gd name="connsiteX54" fmla="*/ 6763 w 10000"/>
              <a:gd name="connsiteY54" fmla="*/ 5899 h 10981"/>
              <a:gd name="connsiteX55" fmla="*/ 6687 w 10000"/>
              <a:gd name="connsiteY55" fmla="*/ 6080 h 10981"/>
              <a:gd name="connsiteX56" fmla="*/ 6663 w 10000"/>
              <a:gd name="connsiteY56" fmla="*/ 6093 h 10981"/>
              <a:gd name="connsiteX57" fmla="*/ 6439 w 10000"/>
              <a:gd name="connsiteY57" fmla="*/ 6198 h 10981"/>
              <a:gd name="connsiteX58" fmla="*/ 75 w 10000"/>
              <a:gd name="connsiteY58" fmla="*/ 3597 h 10981"/>
              <a:gd name="connsiteX0" fmla="*/ 6763 w 10000"/>
              <a:gd name="connsiteY0" fmla="*/ 6838 h 10000"/>
              <a:gd name="connsiteX1" fmla="*/ 5968 w 10000"/>
              <a:gd name="connsiteY1" fmla="*/ 7462 h 10000"/>
              <a:gd name="connsiteX2" fmla="*/ 5869 w 10000"/>
              <a:gd name="connsiteY2" fmla="*/ 7792 h 10000"/>
              <a:gd name="connsiteX3" fmla="*/ 5051 w 10000"/>
              <a:gd name="connsiteY3" fmla="*/ 7972 h 10000"/>
              <a:gd name="connsiteX4" fmla="*/ 4604 w 10000"/>
              <a:gd name="connsiteY4" fmla="*/ 8163 h 10000"/>
              <a:gd name="connsiteX5" fmla="*/ 3909 w 10000"/>
              <a:gd name="connsiteY5" fmla="*/ 8431 h 10000"/>
              <a:gd name="connsiteX6" fmla="*/ 4020 w 10000"/>
              <a:gd name="connsiteY6" fmla="*/ 8611 h 10000"/>
              <a:gd name="connsiteX7" fmla="*/ 3449 w 10000"/>
              <a:gd name="connsiteY7" fmla="*/ 8675 h 10000"/>
              <a:gd name="connsiteX8" fmla="*/ 3202 w 10000"/>
              <a:gd name="connsiteY8" fmla="*/ 8801 h 10000"/>
              <a:gd name="connsiteX9" fmla="*/ 2656 w 10000"/>
              <a:gd name="connsiteY9" fmla="*/ 9235 h 10000"/>
              <a:gd name="connsiteX10" fmla="*/ 1714 w 10000"/>
              <a:gd name="connsiteY10" fmla="*/ 10000 h 10000"/>
              <a:gd name="connsiteX11" fmla="*/ 0 w 10000"/>
              <a:gd name="connsiteY11" fmla="*/ 3549 h 10000"/>
              <a:gd name="connsiteX12" fmla="*/ 224 w 10000"/>
              <a:gd name="connsiteY12" fmla="*/ 3351 h 10000"/>
              <a:gd name="connsiteX13" fmla="*/ 671 w 10000"/>
              <a:gd name="connsiteY13" fmla="*/ 3036 h 10000"/>
              <a:gd name="connsiteX14" fmla="*/ 1143 w 10000"/>
              <a:gd name="connsiteY14" fmla="*/ 2847 h 10000"/>
              <a:gd name="connsiteX15" fmla="*/ 894 w 10000"/>
              <a:gd name="connsiteY15" fmla="*/ 2303 h 10000"/>
              <a:gd name="connsiteX16" fmla="*/ 1775 w 10000"/>
              <a:gd name="connsiteY16" fmla="*/ 1774 h 10000"/>
              <a:gd name="connsiteX17" fmla="*/ 1961 w 10000"/>
              <a:gd name="connsiteY17" fmla="*/ 1554 h 10000"/>
              <a:gd name="connsiteX18" fmla="*/ 2656 w 10000"/>
              <a:gd name="connsiteY18" fmla="*/ 1483 h 10000"/>
              <a:gd name="connsiteX19" fmla="*/ 3041 w 10000"/>
              <a:gd name="connsiteY19" fmla="*/ 1191 h 10000"/>
              <a:gd name="connsiteX20" fmla="*/ 3041 w 10000"/>
              <a:gd name="connsiteY20" fmla="*/ 1010 h 10000"/>
              <a:gd name="connsiteX21" fmla="*/ 3449 w 10000"/>
              <a:gd name="connsiteY21" fmla="*/ 781 h 10000"/>
              <a:gd name="connsiteX22" fmla="*/ 4193 w 10000"/>
              <a:gd name="connsiteY22" fmla="*/ 726 h 10000"/>
              <a:gd name="connsiteX23" fmla="*/ 5051 w 10000"/>
              <a:gd name="connsiteY23" fmla="*/ 726 h 10000"/>
              <a:gd name="connsiteX24" fmla="*/ 5744 w 10000"/>
              <a:gd name="connsiteY24" fmla="*/ 372 h 10000"/>
              <a:gd name="connsiteX25" fmla="*/ 5620 w 10000"/>
              <a:gd name="connsiteY25" fmla="*/ 0 h 10000"/>
              <a:gd name="connsiteX26" fmla="*/ 5744 w 10000"/>
              <a:gd name="connsiteY26" fmla="*/ 0 h 10000"/>
              <a:gd name="connsiteX27" fmla="*/ 5968 w 10000"/>
              <a:gd name="connsiteY27" fmla="*/ 63 h 10000"/>
              <a:gd name="connsiteX28" fmla="*/ 6315 w 10000"/>
              <a:gd name="connsiteY28" fmla="*/ 372 h 10000"/>
              <a:gd name="connsiteX29" fmla="*/ 7829 w 10000"/>
              <a:gd name="connsiteY29" fmla="*/ 1191 h 10000"/>
              <a:gd name="connsiteX30" fmla="*/ 8053 w 10000"/>
              <a:gd name="connsiteY30" fmla="*/ 1010 h 10000"/>
              <a:gd name="connsiteX31" fmla="*/ 8636 w 10000"/>
              <a:gd name="connsiteY31" fmla="*/ 1262 h 10000"/>
              <a:gd name="connsiteX32" fmla="*/ 8858 w 10000"/>
              <a:gd name="connsiteY32" fmla="*/ 1522 h 10000"/>
              <a:gd name="connsiteX33" fmla="*/ 8858 w 10000"/>
              <a:gd name="connsiteY33" fmla="*/ 1711 h 10000"/>
              <a:gd name="connsiteX34" fmla="*/ 8858 w 10000"/>
              <a:gd name="connsiteY34" fmla="*/ 2026 h 10000"/>
              <a:gd name="connsiteX35" fmla="*/ 8636 w 10000"/>
              <a:gd name="connsiteY35" fmla="*/ 2224 h 10000"/>
              <a:gd name="connsiteX36" fmla="*/ 9069 w 10000"/>
              <a:gd name="connsiteY36" fmla="*/ 2476 h 10000"/>
              <a:gd name="connsiteX37" fmla="*/ 9417 w 10000"/>
              <a:gd name="connsiteY37" fmla="*/ 2712 h 10000"/>
              <a:gd name="connsiteX38" fmla="*/ 9417 w 10000"/>
              <a:gd name="connsiteY38" fmla="*/ 2917 h 10000"/>
              <a:gd name="connsiteX39" fmla="*/ 9417 w 10000"/>
              <a:gd name="connsiteY39" fmla="*/ 3234 h 10000"/>
              <a:gd name="connsiteX40" fmla="*/ 9318 w 10000"/>
              <a:gd name="connsiteY40" fmla="*/ 3604 h 10000"/>
              <a:gd name="connsiteX41" fmla="*/ 9069 w 10000"/>
              <a:gd name="connsiteY41" fmla="*/ 3738 h 10000"/>
              <a:gd name="connsiteX42" fmla="*/ 9417 w 10000"/>
              <a:gd name="connsiteY42" fmla="*/ 3920 h 10000"/>
              <a:gd name="connsiteX43" fmla="*/ 9777 w 10000"/>
              <a:gd name="connsiteY43" fmla="*/ 4243 h 10000"/>
              <a:gd name="connsiteX44" fmla="*/ 10000 w 10000"/>
              <a:gd name="connsiteY44" fmla="*/ 4557 h 10000"/>
              <a:gd name="connsiteX45" fmla="*/ 10000 w 10000"/>
              <a:gd name="connsiteY45" fmla="*/ 4677 h 10000"/>
              <a:gd name="connsiteX46" fmla="*/ 9653 w 10000"/>
              <a:gd name="connsiteY46" fmla="*/ 4739 h 10000"/>
              <a:gd name="connsiteX47" fmla="*/ 8177 w 10000"/>
              <a:gd name="connsiteY47" fmla="*/ 4739 h 10000"/>
              <a:gd name="connsiteX48" fmla="*/ 7829 w 10000"/>
              <a:gd name="connsiteY48" fmla="*/ 4739 h 10000"/>
              <a:gd name="connsiteX49" fmla="*/ 7582 w 10000"/>
              <a:gd name="connsiteY49" fmla="*/ 4866 h 10000"/>
              <a:gd name="connsiteX50" fmla="*/ 7582 w 10000"/>
              <a:gd name="connsiteY50" fmla="*/ 5126 h 10000"/>
              <a:gd name="connsiteX51" fmla="*/ 7358 w 10000"/>
              <a:gd name="connsiteY51" fmla="*/ 5316 h 10000"/>
              <a:gd name="connsiteX52" fmla="*/ 6687 w 10000"/>
              <a:gd name="connsiteY52" fmla="*/ 5632 h 10000"/>
              <a:gd name="connsiteX53" fmla="*/ 6763 w 10000"/>
              <a:gd name="connsiteY53" fmla="*/ 5899 h 10000"/>
              <a:gd name="connsiteX54" fmla="*/ 6687 w 10000"/>
              <a:gd name="connsiteY54" fmla="*/ 6080 h 10000"/>
              <a:gd name="connsiteX55" fmla="*/ 6663 w 10000"/>
              <a:gd name="connsiteY55" fmla="*/ 6093 h 10000"/>
              <a:gd name="connsiteX56" fmla="*/ 6439 w 10000"/>
              <a:gd name="connsiteY56" fmla="*/ 6198 h 10000"/>
              <a:gd name="connsiteX57" fmla="*/ 75 w 10000"/>
              <a:gd name="connsiteY57" fmla="*/ 3597 h 10000"/>
              <a:gd name="connsiteX0" fmla="*/ 6763 w 10000"/>
              <a:gd name="connsiteY0" fmla="*/ 6838 h 9235"/>
              <a:gd name="connsiteX1" fmla="*/ 5968 w 10000"/>
              <a:gd name="connsiteY1" fmla="*/ 7462 h 9235"/>
              <a:gd name="connsiteX2" fmla="*/ 5869 w 10000"/>
              <a:gd name="connsiteY2" fmla="*/ 7792 h 9235"/>
              <a:gd name="connsiteX3" fmla="*/ 5051 w 10000"/>
              <a:gd name="connsiteY3" fmla="*/ 7972 h 9235"/>
              <a:gd name="connsiteX4" fmla="*/ 4604 w 10000"/>
              <a:gd name="connsiteY4" fmla="*/ 8163 h 9235"/>
              <a:gd name="connsiteX5" fmla="*/ 3909 w 10000"/>
              <a:gd name="connsiteY5" fmla="*/ 8431 h 9235"/>
              <a:gd name="connsiteX6" fmla="*/ 4020 w 10000"/>
              <a:gd name="connsiteY6" fmla="*/ 8611 h 9235"/>
              <a:gd name="connsiteX7" fmla="*/ 3449 w 10000"/>
              <a:gd name="connsiteY7" fmla="*/ 8675 h 9235"/>
              <a:gd name="connsiteX8" fmla="*/ 3202 w 10000"/>
              <a:gd name="connsiteY8" fmla="*/ 8801 h 9235"/>
              <a:gd name="connsiteX9" fmla="*/ 2656 w 10000"/>
              <a:gd name="connsiteY9" fmla="*/ 9235 h 9235"/>
              <a:gd name="connsiteX10" fmla="*/ 0 w 10000"/>
              <a:gd name="connsiteY10" fmla="*/ 3549 h 9235"/>
              <a:gd name="connsiteX11" fmla="*/ 224 w 10000"/>
              <a:gd name="connsiteY11" fmla="*/ 3351 h 9235"/>
              <a:gd name="connsiteX12" fmla="*/ 671 w 10000"/>
              <a:gd name="connsiteY12" fmla="*/ 3036 h 9235"/>
              <a:gd name="connsiteX13" fmla="*/ 1143 w 10000"/>
              <a:gd name="connsiteY13" fmla="*/ 2847 h 9235"/>
              <a:gd name="connsiteX14" fmla="*/ 894 w 10000"/>
              <a:gd name="connsiteY14" fmla="*/ 2303 h 9235"/>
              <a:gd name="connsiteX15" fmla="*/ 1775 w 10000"/>
              <a:gd name="connsiteY15" fmla="*/ 1774 h 9235"/>
              <a:gd name="connsiteX16" fmla="*/ 1961 w 10000"/>
              <a:gd name="connsiteY16" fmla="*/ 1554 h 9235"/>
              <a:gd name="connsiteX17" fmla="*/ 2656 w 10000"/>
              <a:gd name="connsiteY17" fmla="*/ 1483 h 9235"/>
              <a:gd name="connsiteX18" fmla="*/ 3041 w 10000"/>
              <a:gd name="connsiteY18" fmla="*/ 1191 h 9235"/>
              <a:gd name="connsiteX19" fmla="*/ 3041 w 10000"/>
              <a:gd name="connsiteY19" fmla="*/ 1010 h 9235"/>
              <a:gd name="connsiteX20" fmla="*/ 3449 w 10000"/>
              <a:gd name="connsiteY20" fmla="*/ 781 h 9235"/>
              <a:gd name="connsiteX21" fmla="*/ 4193 w 10000"/>
              <a:gd name="connsiteY21" fmla="*/ 726 h 9235"/>
              <a:gd name="connsiteX22" fmla="*/ 5051 w 10000"/>
              <a:gd name="connsiteY22" fmla="*/ 726 h 9235"/>
              <a:gd name="connsiteX23" fmla="*/ 5744 w 10000"/>
              <a:gd name="connsiteY23" fmla="*/ 372 h 9235"/>
              <a:gd name="connsiteX24" fmla="*/ 5620 w 10000"/>
              <a:gd name="connsiteY24" fmla="*/ 0 h 9235"/>
              <a:gd name="connsiteX25" fmla="*/ 5744 w 10000"/>
              <a:gd name="connsiteY25" fmla="*/ 0 h 9235"/>
              <a:gd name="connsiteX26" fmla="*/ 5968 w 10000"/>
              <a:gd name="connsiteY26" fmla="*/ 63 h 9235"/>
              <a:gd name="connsiteX27" fmla="*/ 6315 w 10000"/>
              <a:gd name="connsiteY27" fmla="*/ 372 h 9235"/>
              <a:gd name="connsiteX28" fmla="*/ 7829 w 10000"/>
              <a:gd name="connsiteY28" fmla="*/ 1191 h 9235"/>
              <a:gd name="connsiteX29" fmla="*/ 8053 w 10000"/>
              <a:gd name="connsiteY29" fmla="*/ 1010 h 9235"/>
              <a:gd name="connsiteX30" fmla="*/ 8636 w 10000"/>
              <a:gd name="connsiteY30" fmla="*/ 1262 h 9235"/>
              <a:gd name="connsiteX31" fmla="*/ 8858 w 10000"/>
              <a:gd name="connsiteY31" fmla="*/ 1522 h 9235"/>
              <a:gd name="connsiteX32" fmla="*/ 8858 w 10000"/>
              <a:gd name="connsiteY32" fmla="*/ 1711 h 9235"/>
              <a:gd name="connsiteX33" fmla="*/ 8858 w 10000"/>
              <a:gd name="connsiteY33" fmla="*/ 2026 h 9235"/>
              <a:gd name="connsiteX34" fmla="*/ 8636 w 10000"/>
              <a:gd name="connsiteY34" fmla="*/ 2224 h 9235"/>
              <a:gd name="connsiteX35" fmla="*/ 9069 w 10000"/>
              <a:gd name="connsiteY35" fmla="*/ 2476 h 9235"/>
              <a:gd name="connsiteX36" fmla="*/ 9417 w 10000"/>
              <a:gd name="connsiteY36" fmla="*/ 2712 h 9235"/>
              <a:gd name="connsiteX37" fmla="*/ 9417 w 10000"/>
              <a:gd name="connsiteY37" fmla="*/ 2917 h 9235"/>
              <a:gd name="connsiteX38" fmla="*/ 9417 w 10000"/>
              <a:gd name="connsiteY38" fmla="*/ 3234 h 9235"/>
              <a:gd name="connsiteX39" fmla="*/ 9318 w 10000"/>
              <a:gd name="connsiteY39" fmla="*/ 3604 h 9235"/>
              <a:gd name="connsiteX40" fmla="*/ 9069 w 10000"/>
              <a:gd name="connsiteY40" fmla="*/ 3738 h 9235"/>
              <a:gd name="connsiteX41" fmla="*/ 9417 w 10000"/>
              <a:gd name="connsiteY41" fmla="*/ 3920 h 9235"/>
              <a:gd name="connsiteX42" fmla="*/ 9777 w 10000"/>
              <a:gd name="connsiteY42" fmla="*/ 4243 h 9235"/>
              <a:gd name="connsiteX43" fmla="*/ 10000 w 10000"/>
              <a:gd name="connsiteY43" fmla="*/ 4557 h 9235"/>
              <a:gd name="connsiteX44" fmla="*/ 10000 w 10000"/>
              <a:gd name="connsiteY44" fmla="*/ 4677 h 9235"/>
              <a:gd name="connsiteX45" fmla="*/ 9653 w 10000"/>
              <a:gd name="connsiteY45" fmla="*/ 4739 h 9235"/>
              <a:gd name="connsiteX46" fmla="*/ 8177 w 10000"/>
              <a:gd name="connsiteY46" fmla="*/ 4739 h 9235"/>
              <a:gd name="connsiteX47" fmla="*/ 7829 w 10000"/>
              <a:gd name="connsiteY47" fmla="*/ 4739 h 9235"/>
              <a:gd name="connsiteX48" fmla="*/ 7582 w 10000"/>
              <a:gd name="connsiteY48" fmla="*/ 4866 h 9235"/>
              <a:gd name="connsiteX49" fmla="*/ 7582 w 10000"/>
              <a:gd name="connsiteY49" fmla="*/ 5126 h 9235"/>
              <a:gd name="connsiteX50" fmla="*/ 7358 w 10000"/>
              <a:gd name="connsiteY50" fmla="*/ 5316 h 9235"/>
              <a:gd name="connsiteX51" fmla="*/ 6687 w 10000"/>
              <a:gd name="connsiteY51" fmla="*/ 5632 h 9235"/>
              <a:gd name="connsiteX52" fmla="*/ 6763 w 10000"/>
              <a:gd name="connsiteY52" fmla="*/ 5899 h 9235"/>
              <a:gd name="connsiteX53" fmla="*/ 6687 w 10000"/>
              <a:gd name="connsiteY53" fmla="*/ 6080 h 9235"/>
              <a:gd name="connsiteX54" fmla="*/ 6663 w 10000"/>
              <a:gd name="connsiteY54" fmla="*/ 6093 h 9235"/>
              <a:gd name="connsiteX55" fmla="*/ 6439 w 10000"/>
              <a:gd name="connsiteY55" fmla="*/ 6198 h 9235"/>
              <a:gd name="connsiteX56" fmla="*/ 75 w 10000"/>
              <a:gd name="connsiteY56" fmla="*/ 3597 h 9235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5051 w 10000"/>
              <a:gd name="connsiteY3" fmla="*/ 8632 h 10000"/>
              <a:gd name="connsiteX4" fmla="*/ 4604 w 10000"/>
              <a:gd name="connsiteY4" fmla="*/ 8839 h 10000"/>
              <a:gd name="connsiteX5" fmla="*/ 3909 w 10000"/>
              <a:gd name="connsiteY5" fmla="*/ 9129 h 10000"/>
              <a:gd name="connsiteX6" fmla="*/ 4020 w 10000"/>
              <a:gd name="connsiteY6" fmla="*/ 9324 h 10000"/>
              <a:gd name="connsiteX7" fmla="*/ 3449 w 10000"/>
              <a:gd name="connsiteY7" fmla="*/ 9394 h 10000"/>
              <a:gd name="connsiteX8" fmla="*/ 2656 w 10000"/>
              <a:gd name="connsiteY8" fmla="*/ 10000 h 10000"/>
              <a:gd name="connsiteX9" fmla="*/ 0 w 10000"/>
              <a:gd name="connsiteY9" fmla="*/ 3843 h 10000"/>
              <a:gd name="connsiteX10" fmla="*/ 224 w 10000"/>
              <a:gd name="connsiteY10" fmla="*/ 3629 h 10000"/>
              <a:gd name="connsiteX11" fmla="*/ 671 w 10000"/>
              <a:gd name="connsiteY11" fmla="*/ 3287 h 10000"/>
              <a:gd name="connsiteX12" fmla="*/ 1143 w 10000"/>
              <a:gd name="connsiteY12" fmla="*/ 3083 h 10000"/>
              <a:gd name="connsiteX13" fmla="*/ 894 w 10000"/>
              <a:gd name="connsiteY13" fmla="*/ 2494 h 10000"/>
              <a:gd name="connsiteX14" fmla="*/ 1775 w 10000"/>
              <a:gd name="connsiteY14" fmla="*/ 1921 h 10000"/>
              <a:gd name="connsiteX15" fmla="*/ 1961 w 10000"/>
              <a:gd name="connsiteY15" fmla="*/ 1683 h 10000"/>
              <a:gd name="connsiteX16" fmla="*/ 2656 w 10000"/>
              <a:gd name="connsiteY16" fmla="*/ 1606 h 10000"/>
              <a:gd name="connsiteX17" fmla="*/ 3041 w 10000"/>
              <a:gd name="connsiteY17" fmla="*/ 1290 h 10000"/>
              <a:gd name="connsiteX18" fmla="*/ 3041 w 10000"/>
              <a:gd name="connsiteY18" fmla="*/ 1094 h 10000"/>
              <a:gd name="connsiteX19" fmla="*/ 3449 w 10000"/>
              <a:gd name="connsiteY19" fmla="*/ 846 h 10000"/>
              <a:gd name="connsiteX20" fmla="*/ 4193 w 10000"/>
              <a:gd name="connsiteY20" fmla="*/ 786 h 10000"/>
              <a:gd name="connsiteX21" fmla="*/ 5051 w 10000"/>
              <a:gd name="connsiteY21" fmla="*/ 786 h 10000"/>
              <a:gd name="connsiteX22" fmla="*/ 5744 w 10000"/>
              <a:gd name="connsiteY22" fmla="*/ 403 h 10000"/>
              <a:gd name="connsiteX23" fmla="*/ 5620 w 10000"/>
              <a:gd name="connsiteY23" fmla="*/ 0 h 10000"/>
              <a:gd name="connsiteX24" fmla="*/ 5744 w 10000"/>
              <a:gd name="connsiteY24" fmla="*/ 0 h 10000"/>
              <a:gd name="connsiteX25" fmla="*/ 5968 w 10000"/>
              <a:gd name="connsiteY25" fmla="*/ 68 h 10000"/>
              <a:gd name="connsiteX26" fmla="*/ 6315 w 10000"/>
              <a:gd name="connsiteY26" fmla="*/ 403 h 10000"/>
              <a:gd name="connsiteX27" fmla="*/ 7829 w 10000"/>
              <a:gd name="connsiteY27" fmla="*/ 1290 h 10000"/>
              <a:gd name="connsiteX28" fmla="*/ 8053 w 10000"/>
              <a:gd name="connsiteY28" fmla="*/ 1094 h 10000"/>
              <a:gd name="connsiteX29" fmla="*/ 8636 w 10000"/>
              <a:gd name="connsiteY29" fmla="*/ 1367 h 10000"/>
              <a:gd name="connsiteX30" fmla="*/ 8858 w 10000"/>
              <a:gd name="connsiteY30" fmla="*/ 1648 h 10000"/>
              <a:gd name="connsiteX31" fmla="*/ 8858 w 10000"/>
              <a:gd name="connsiteY31" fmla="*/ 1853 h 10000"/>
              <a:gd name="connsiteX32" fmla="*/ 8858 w 10000"/>
              <a:gd name="connsiteY32" fmla="*/ 2194 h 10000"/>
              <a:gd name="connsiteX33" fmla="*/ 8636 w 10000"/>
              <a:gd name="connsiteY33" fmla="*/ 2408 h 10000"/>
              <a:gd name="connsiteX34" fmla="*/ 9069 w 10000"/>
              <a:gd name="connsiteY34" fmla="*/ 2681 h 10000"/>
              <a:gd name="connsiteX35" fmla="*/ 9417 w 10000"/>
              <a:gd name="connsiteY35" fmla="*/ 2937 h 10000"/>
              <a:gd name="connsiteX36" fmla="*/ 9417 w 10000"/>
              <a:gd name="connsiteY36" fmla="*/ 3159 h 10000"/>
              <a:gd name="connsiteX37" fmla="*/ 9417 w 10000"/>
              <a:gd name="connsiteY37" fmla="*/ 3502 h 10000"/>
              <a:gd name="connsiteX38" fmla="*/ 9318 w 10000"/>
              <a:gd name="connsiteY38" fmla="*/ 3903 h 10000"/>
              <a:gd name="connsiteX39" fmla="*/ 9069 w 10000"/>
              <a:gd name="connsiteY39" fmla="*/ 4048 h 10000"/>
              <a:gd name="connsiteX40" fmla="*/ 9417 w 10000"/>
              <a:gd name="connsiteY40" fmla="*/ 4245 h 10000"/>
              <a:gd name="connsiteX41" fmla="*/ 9777 w 10000"/>
              <a:gd name="connsiteY41" fmla="*/ 4594 h 10000"/>
              <a:gd name="connsiteX42" fmla="*/ 10000 w 10000"/>
              <a:gd name="connsiteY42" fmla="*/ 4934 h 10000"/>
              <a:gd name="connsiteX43" fmla="*/ 10000 w 10000"/>
              <a:gd name="connsiteY43" fmla="*/ 5064 h 10000"/>
              <a:gd name="connsiteX44" fmla="*/ 9653 w 10000"/>
              <a:gd name="connsiteY44" fmla="*/ 5132 h 10000"/>
              <a:gd name="connsiteX45" fmla="*/ 8177 w 10000"/>
              <a:gd name="connsiteY45" fmla="*/ 5132 h 10000"/>
              <a:gd name="connsiteX46" fmla="*/ 7829 w 10000"/>
              <a:gd name="connsiteY46" fmla="*/ 5132 h 10000"/>
              <a:gd name="connsiteX47" fmla="*/ 7582 w 10000"/>
              <a:gd name="connsiteY47" fmla="*/ 5269 h 10000"/>
              <a:gd name="connsiteX48" fmla="*/ 7582 w 10000"/>
              <a:gd name="connsiteY48" fmla="*/ 5551 h 10000"/>
              <a:gd name="connsiteX49" fmla="*/ 7358 w 10000"/>
              <a:gd name="connsiteY49" fmla="*/ 5756 h 10000"/>
              <a:gd name="connsiteX50" fmla="*/ 6687 w 10000"/>
              <a:gd name="connsiteY50" fmla="*/ 6099 h 10000"/>
              <a:gd name="connsiteX51" fmla="*/ 6763 w 10000"/>
              <a:gd name="connsiteY51" fmla="*/ 6388 h 10000"/>
              <a:gd name="connsiteX52" fmla="*/ 6687 w 10000"/>
              <a:gd name="connsiteY52" fmla="*/ 6584 h 10000"/>
              <a:gd name="connsiteX53" fmla="*/ 6663 w 10000"/>
              <a:gd name="connsiteY53" fmla="*/ 6598 h 10000"/>
              <a:gd name="connsiteX54" fmla="*/ 6439 w 10000"/>
              <a:gd name="connsiteY54" fmla="*/ 6711 h 10000"/>
              <a:gd name="connsiteX55" fmla="*/ 75 w 10000"/>
              <a:gd name="connsiteY55" fmla="*/ 3895 h 10000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5051 w 10000"/>
              <a:gd name="connsiteY3" fmla="*/ 8632 h 10000"/>
              <a:gd name="connsiteX4" fmla="*/ 4604 w 10000"/>
              <a:gd name="connsiteY4" fmla="*/ 8839 h 10000"/>
              <a:gd name="connsiteX5" fmla="*/ 3909 w 10000"/>
              <a:gd name="connsiteY5" fmla="*/ 9129 h 10000"/>
              <a:gd name="connsiteX6" fmla="*/ 4020 w 10000"/>
              <a:gd name="connsiteY6" fmla="*/ 9324 h 10000"/>
              <a:gd name="connsiteX7" fmla="*/ 2656 w 10000"/>
              <a:gd name="connsiteY7" fmla="*/ 10000 h 10000"/>
              <a:gd name="connsiteX8" fmla="*/ 0 w 10000"/>
              <a:gd name="connsiteY8" fmla="*/ 3843 h 10000"/>
              <a:gd name="connsiteX9" fmla="*/ 224 w 10000"/>
              <a:gd name="connsiteY9" fmla="*/ 3629 h 10000"/>
              <a:gd name="connsiteX10" fmla="*/ 671 w 10000"/>
              <a:gd name="connsiteY10" fmla="*/ 3287 h 10000"/>
              <a:gd name="connsiteX11" fmla="*/ 1143 w 10000"/>
              <a:gd name="connsiteY11" fmla="*/ 3083 h 10000"/>
              <a:gd name="connsiteX12" fmla="*/ 894 w 10000"/>
              <a:gd name="connsiteY12" fmla="*/ 2494 h 10000"/>
              <a:gd name="connsiteX13" fmla="*/ 1775 w 10000"/>
              <a:gd name="connsiteY13" fmla="*/ 1921 h 10000"/>
              <a:gd name="connsiteX14" fmla="*/ 1961 w 10000"/>
              <a:gd name="connsiteY14" fmla="*/ 1683 h 10000"/>
              <a:gd name="connsiteX15" fmla="*/ 2656 w 10000"/>
              <a:gd name="connsiteY15" fmla="*/ 1606 h 10000"/>
              <a:gd name="connsiteX16" fmla="*/ 3041 w 10000"/>
              <a:gd name="connsiteY16" fmla="*/ 1290 h 10000"/>
              <a:gd name="connsiteX17" fmla="*/ 3041 w 10000"/>
              <a:gd name="connsiteY17" fmla="*/ 1094 h 10000"/>
              <a:gd name="connsiteX18" fmla="*/ 3449 w 10000"/>
              <a:gd name="connsiteY18" fmla="*/ 846 h 10000"/>
              <a:gd name="connsiteX19" fmla="*/ 4193 w 10000"/>
              <a:gd name="connsiteY19" fmla="*/ 786 h 10000"/>
              <a:gd name="connsiteX20" fmla="*/ 5051 w 10000"/>
              <a:gd name="connsiteY20" fmla="*/ 786 h 10000"/>
              <a:gd name="connsiteX21" fmla="*/ 5744 w 10000"/>
              <a:gd name="connsiteY21" fmla="*/ 403 h 10000"/>
              <a:gd name="connsiteX22" fmla="*/ 5620 w 10000"/>
              <a:gd name="connsiteY22" fmla="*/ 0 h 10000"/>
              <a:gd name="connsiteX23" fmla="*/ 5744 w 10000"/>
              <a:gd name="connsiteY23" fmla="*/ 0 h 10000"/>
              <a:gd name="connsiteX24" fmla="*/ 5968 w 10000"/>
              <a:gd name="connsiteY24" fmla="*/ 68 h 10000"/>
              <a:gd name="connsiteX25" fmla="*/ 6315 w 10000"/>
              <a:gd name="connsiteY25" fmla="*/ 403 h 10000"/>
              <a:gd name="connsiteX26" fmla="*/ 7829 w 10000"/>
              <a:gd name="connsiteY26" fmla="*/ 1290 h 10000"/>
              <a:gd name="connsiteX27" fmla="*/ 8053 w 10000"/>
              <a:gd name="connsiteY27" fmla="*/ 1094 h 10000"/>
              <a:gd name="connsiteX28" fmla="*/ 8636 w 10000"/>
              <a:gd name="connsiteY28" fmla="*/ 1367 h 10000"/>
              <a:gd name="connsiteX29" fmla="*/ 8858 w 10000"/>
              <a:gd name="connsiteY29" fmla="*/ 1648 h 10000"/>
              <a:gd name="connsiteX30" fmla="*/ 8858 w 10000"/>
              <a:gd name="connsiteY30" fmla="*/ 1853 h 10000"/>
              <a:gd name="connsiteX31" fmla="*/ 8858 w 10000"/>
              <a:gd name="connsiteY31" fmla="*/ 2194 h 10000"/>
              <a:gd name="connsiteX32" fmla="*/ 8636 w 10000"/>
              <a:gd name="connsiteY32" fmla="*/ 2408 h 10000"/>
              <a:gd name="connsiteX33" fmla="*/ 9069 w 10000"/>
              <a:gd name="connsiteY33" fmla="*/ 2681 h 10000"/>
              <a:gd name="connsiteX34" fmla="*/ 9417 w 10000"/>
              <a:gd name="connsiteY34" fmla="*/ 2937 h 10000"/>
              <a:gd name="connsiteX35" fmla="*/ 9417 w 10000"/>
              <a:gd name="connsiteY35" fmla="*/ 3159 h 10000"/>
              <a:gd name="connsiteX36" fmla="*/ 9417 w 10000"/>
              <a:gd name="connsiteY36" fmla="*/ 3502 h 10000"/>
              <a:gd name="connsiteX37" fmla="*/ 9318 w 10000"/>
              <a:gd name="connsiteY37" fmla="*/ 3903 h 10000"/>
              <a:gd name="connsiteX38" fmla="*/ 9069 w 10000"/>
              <a:gd name="connsiteY38" fmla="*/ 4048 h 10000"/>
              <a:gd name="connsiteX39" fmla="*/ 9417 w 10000"/>
              <a:gd name="connsiteY39" fmla="*/ 4245 h 10000"/>
              <a:gd name="connsiteX40" fmla="*/ 9777 w 10000"/>
              <a:gd name="connsiteY40" fmla="*/ 4594 h 10000"/>
              <a:gd name="connsiteX41" fmla="*/ 10000 w 10000"/>
              <a:gd name="connsiteY41" fmla="*/ 4934 h 10000"/>
              <a:gd name="connsiteX42" fmla="*/ 10000 w 10000"/>
              <a:gd name="connsiteY42" fmla="*/ 5064 h 10000"/>
              <a:gd name="connsiteX43" fmla="*/ 9653 w 10000"/>
              <a:gd name="connsiteY43" fmla="*/ 5132 h 10000"/>
              <a:gd name="connsiteX44" fmla="*/ 8177 w 10000"/>
              <a:gd name="connsiteY44" fmla="*/ 5132 h 10000"/>
              <a:gd name="connsiteX45" fmla="*/ 7829 w 10000"/>
              <a:gd name="connsiteY45" fmla="*/ 5132 h 10000"/>
              <a:gd name="connsiteX46" fmla="*/ 7582 w 10000"/>
              <a:gd name="connsiteY46" fmla="*/ 5269 h 10000"/>
              <a:gd name="connsiteX47" fmla="*/ 7582 w 10000"/>
              <a:gd name="connsiteY47" fmla="*/ 5551 h 10000"/>
              <a:gd name="connsiteX48" fmla="*/ 7358 w 10000"/>
              <a:gd name="connsiteY48" fmla="*/ 5756 h 10000"/>
              <a:gd name="connsiteX49" fmla="*/ 6687 w 10000"/>
              <a:gd name="connsiteY49" fmla="*/ 6099 h 10000"/>
              <a:gd name="connsiteX50" fmla="*/ 6763 w 10000"/>
              <a:gd name="connsiteY50" fmla="*/ 6388 h 10000"/>
              <a:gd name="connsiteX51" fmla="*/ 6687 w 10000"/>
              <a:gd name="connsiteY51" fmla="*/ 6584 h 10000"/>
              <a:gd name="connsiteX52" fmla="*/ 6663 w 10000"/>
              <a:gd name="connsiteY52" fmla="*/ 6598 h 10000"/>
              <a:gd name="connsiteX53" fmla="*/ 6439 w 10000"/>
              <a:gd name="connsiteY53" fmla="*/ 6711 h 10000"/>
              <a:gd name="connsiteX54" fmla="*/ 75 w 10000"/>
              <a:gd name="connsiteY54" fmla="*/ 3895 h 10000"/>
              <a:gd name="connsiteX0" fmla="*/ 6763 w 10000"/>
              <a:gd name="connsiteY0" fmla="*/ 7404 h 10881"/>
              <a:gd name="connsiteX1" fmla="*/ 5968 w 10000"/>
              <a:gd name="connsiteY1" fmla="*/ 8080 h 10881"/>
              <a:gd name="connsiteX2" fmla="*/ 5869 w 10000"/>
              <a:gd name="connsiteY2" fmla="*/ 8437 h 10881"/>
              <a:gd name="connsiteX3" fmla="*/ 5051 w 10000"/>
              <a:gd name="connsiteY3" fmla="*/ 8632 h 10881"/>
              <a:gd name="connsiteX4" fmla="*/ 4604 w 10000"/>
              <a:gd name="connsiteY4" fmla="*/ 8839 h 10881"/>
              <a:gd name="connsiteX5" fmla="*/ 3909 w 10000"/>
              <a:gd name="connsiteY5" fmla="*/ 9129 h 10881"/>
              <a:gd name="connsiteX6" fmla="*/ 2656 w 10000"/>
              <a:gd name="connsiteY6" fmla="*/ 10000 h 10881"/>
              <a:gd name="connsiteX7" fmla="*/ 0 w 10000"/>
              <a:gd name="connsiteY7" fmla="*/ 3843 h 10881"/>
              <a:gd name="connsiteX8" fmla="*/ 224 w 10000"/>
              <a:gd name="connsiteY8" fmla="*/ 3629 h 10881"/>
              <a:gd name="connsiteX9" fmla="*/ 671 w 10000"/>
              <a:gd name="connsiteY9" fmla="*/ 3287 h 10881"/>
              <a:gd name="connsiteX10" fmla="*/ 1143 w 10000"/>
              <a:gd name="connsiteY10" fmla="*/ 3083 h 10881"/>
              <a:gd name="connsiteX11" fmla="*/ 894 w 10000"/>
              <a:gd name="connsiteY11" fmla="*/ 2494 h 10881"/>
              <a:gd name="connsiteX12" fmla="*/ 1775 w 10000"/>
              <a:gd name="connsiteY12" fmla="*/ 1921 h 10881"/>
              <a:gd name="connsiteX13" fmla="*/ 1961 w 10000"/>
              <a:gd name="connsiteY13" fmla="*/ 1683 h 10881"/>
              <a:gd name="connsiteX14" fmla="*/ 2656 w 10000"/>
              <a:gd name="connsiteY14" fmla="*/ 1606 h 10881"/>
              <a:gd name="connsiteX15" fmla="*/ 3041 w 10000"/>
              <a:gd name="connsiteY15" fmla="*/ 1290 h 10881"/>
              <a:gd name="connsiteX16" fmla="*/ 3041 w 10000"/>
              <a:gd name="connsiteY16" fmla="*/ 1094 h 10881"/>
              <a:gd name="connsiteX17" fmla="*/ 3449 w 10000"/>
              <a:gd name="connsiteY17" fmla="*/ 846 h 10881"/>
              <a:gd name="connsiteX18" fmla="*/ 4193 w 10000"/>
              <a:gd name="connsiteY18" fmla="*/ 786 h 10881"/>
              <a:gd name="connsiteX19" fmla="*/ 5051 w 10000"/>
              <a:gd name="connsiteY19" fmla="*/ 786 h 10881"/>
              <a:gd name="connsiteX20" fmla="*/ 5744 w 10000"/>
              <a:gd name="connsiteY20" fmla="*/ 403 h 10881"/>
              <a:gd name="connsiteX21" fmla="*/ 5620 w 10000"/>
              <a:gd name="connsiteY21" fmla="*/ 0 h 10881"/>
              <a:gd name="connsiteX22" fmla="*/ 5744 w 10000"/>
              <a:gd name="connsiteY22" fmla="*/ 0 h 10881"/>
              <a:gd name="connsiteX23" fmla="*/ 5968 w 10000"/>
              <a:gd name="connsiteY23" fmla="*/ 68 h 10881"/>
              <a:gd name="connsiteX24" fmla="*/ 6315 w 10000"/>
              <a:gd name="connsiteY24" fmla="*/ 403 h 10881"/>
              <a:gd name="connsiteX25" fmla="*/ 7829 w 10000"/>
              <a:gd name="connsiteY25" fmla="*/ 1290 h 10881"/>
              <a:gd name="connsiteX26" fmla="*/ 8053 w 10000"/>
              <a:gd name="connsiteY26" fmla="*/ 1094 h 10881"/>
              <a:gd name="connsiteX27" fmla="*/ 8636 w 10000"/>
              <a:gd name="connsiteY27" fmla="*/ 1367 h 10881"/>
              <a:gd name="connsiteX28" fmla="*/ 8858 w 10000"/>
              <a:gd name="connsiteY28" fmla="*/ 1648 h 10881"/>
              <a:gd name="connsiteX29" fmla="*/ 8858 w 10000"/>
              <a:gd name="connsiteY29" fmla="*/ 1853 h 10881"/>
              <a:gd name="connsiteX30" fmla="*/ 8858 w 10000"/>
              <a:gd name="connsiteY30" fmla="*/ 2194 h 10881"/>
              <a:gd name="connsiteX31" fmla="*/ 8636 w 10000"/>
              <a:gd name="connsiteY31" fmla="*/ 2408 h 10881"/>
              <a:gd name="connsiteX32" fmla="*/ 9069 w 10000"/>
              <a:gd name="connsiteY32" fmla="*/ 2681 h 10881"/>
              <a:gd name="connsiteX33" fmla="*/ 9417 w 10000"/>
              <a:gd name="connsiteY33" fmla="*/ 2937 h 10881"/>
              <a:gd name="connsiteX34" fmla="*/ 9417 w 10000"/>
              <a:gd name="connsiteY34" fmla="*/ 3159 h 10881"/>
              <a:gd name="connsiteX35" fmla="*/ 9417 w 10000"/>
              <a:gd name="connsiteY35" fmla="*/ 3502 h 10881"/>
              <a:gd name="connsiteX36" fmla="*/ 9318 w 10000"/>
              <a:gd name="connsiteY36" fmla="*/ 3903 h 10881"/>
              <a:gd name="connsiteX37" fmla="*/ 9069 w 10000"/>
              <a:gd name="connsiteY37" fmla="*/ 4048 h 10881"/>
              <a:gd name="connsiteX38" fmla="*/ 9417 w 10000"/>
              <a:gd name="connsiteY38" fmla="*/ 4245 h 10881"/>
              <a:gd name="connsiteX39" fmla="*/ 9777 w 10000"/>
              <a:gd name="connsiteY39" fmla="*/ 4594 h 10881"/>
              <a:gd name="connsiteX40" fmla="*/ 10000 w 10000"/>
              <a:gd name="connsiteY40" fmla="*/ 4934 h 10881"/>
              <a:gd name="connsiteX41" fmla="*/ 10000 w 10000"/>
              <a:gd name="connsiteY41" fmla="*/ 5064 h 10881"/>
              <a:gd name="connsiteX42" fmla="*/ 9653 w 10000"/>
              <a:gd name="connsiteY42" fmla="*/ 5132 h 10881"/>
              <a:gd name="connsiteX43" fmla="*/ 8177 w 10000"/>
              <a:gd name="connsiteY43" fmla="*/ 5132 h 10881"/>
              <a:gd name="connsiteX44" fmla="*/ 7829 w 10000"/>
              <a:gd name="connsiteY44" fmla="*/ 5132 h 10881"/>
              <a:gd name="connsiteX45" fmla="*/ 7582 w 10000"/>
              <a:gd name="connsiteY45" fmla="*/ 5269 h 10881"/>
              <a:gd name="connsiteX46" fmla="*/ 7582 w 10000"/>
              <a:gd name="connsiteY46" fmla="*/ 5551 h 10881"/>
              <a:gd name="connsiteX47" fmla="*/ 7358 w 10000"/>
              <a:gd name="connsiteY47" fmla="*/ 5756 h 10881"/>
              <a:gd name="connsiteX48" fmla="*/ 6687 w 10000"/>
              <a:gd name="connsiteY48" fmla="*/ 6099 h 10881"/>
              <a:gd name="connsiteX49" fmla="*/ 6763 w 10000"/>
              <a:gd name="connsiteY49" fmla="*/ 6388 h 10881"/>
              <a:gd name="connsiteX50" fmla="*/ 6687 w 10000"/>
              <a:gd name="connsiteY50" fmla="*/ 6584 h 10881"/>
              <a:gd name="connsiteX51" fmla="*/ 6663 w 10000"/>
              <a:gd name="connsiteY51" fmla="*/ 6598 h 10881"/>
              <a:gd name="connsiteX52" fmla="*/ 6439 w 10000"/>
              <a:gd name="connsiteY52" fmla="*/ 6711 h 10881"/>
              <a:gd name="connsiteX53" fmla="*/ 75 w 10000"/>
              <a:gd name="connsiteY53" fmla="*/ 3895 h 10881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5051 w 10000"/>
              <a:gd name="connsiteY3" fmla="*/ 8632 h 10000"/>
              <a:gd name="connsiteX4" fmla="*/ 4604 w 10000"/>
              <a:gd name="connsiteY4" fmla="*/ 8839 h 10000"/>
              <a:gd name="connsiteX5" fmla="*/ 2656 w 10000"/>
              <a:gd name="connsiteY5" fmla="*/ 10000 h 10000"/>
              <a:gd name="connsiteX6" fmla="*/ 0 w 10000"/>
              <a:gd name="connsiteY6" fmla="*/ 3843 h 10000"/>
              <a:gd name="connsiteX7" fmla="*/ 224 w 10000"/>
              <a:gd name="connsiteY7" fmla="*/ 3629 h 10000"/>
              <a:gd name="connsiteX8" fmla="*/ 671 w 10000"/>
              <a:gd name="connsiteY8" fmla="*/ 3287 h 10000"/>
              <a:gd name="connsiteX9" fmla="*/ 1143 w 10000"/>
              <a:gd name="connsiteY9" fmla="*/ 3083 h 10000"/>
              <a:gd name="connsiteX10" fmla="*/ 894 w 10000"/>
              <a:gd name="connsiteY10" fmla="*/ 2494 h 10000"/>
              <a:gd name="connsiteX11" fmla="*/ 1775 w 10000"/>
              <a:gd name="connsiteY11" fmla="*/ 1921 h 10000"/>
              <a:gd name="connsiteX12" fmla="*/ 1961 w 10000"/>
              <a:gd name="connsiteY12" fmla="*/ 1683 h 10000"/>
              <a:gd name="connsiteX13" fmla="*/ 2656 w 10000"/>
              <a:gd name="connsiteY13" fmla="*/ 1606 h 10000"/>
              <a:gd name="connsiteX14" fmla="*/ 3041 w 10000"/>
              <a:gd name="connsiteY14" fmla="*/ 1290 h 10000"/>
              <a:gd name="connsiteX15" fmla="*/ 3041 w 10000"/>
              <a:gd name="connsiteY15" fmla="*/ 1094 h 10000"/>
              <a:gd name="connsiteX16" fmla="*/ 3449 w 10000"/>
              <a:gd name="connsiteY16" fmla="*/ 846 h 10000"/>
              <a:gd name="connsiteX17" fmla="*/ 4193 w 10000"/>
              <a:gd name="connsiteY17" fmla="*/ 786 h 10000"/>
              <a:gd name="connsiteX18" fmla="*/ 5051 w 10000"/>
              <a:gd name="connsiteY18" fmla="*/ 786 h 10000"/>
              <a:gd name="connsiteX19" fmla="*/ 5744 w 10000"/>
              <a:gd name="connsiteY19" fmla="*/ 403 h 10000"/>
              <a:gd name="connsiteX20" fmla="*/ 5620 w 10000"/>
              <a:gd name="connsiteY20" fmla="*/ 0 h 10000"/>
              <a:gd name="connsiteX21" fmla="*/ 5744 w 10000"/>
              <a:gd name="connsiteY21" fmla="*/ 0 h 10000"/>
              <a:gd name="connsiteX22" fmla="*/ 5968 w 10000"/>
              <a:gd name="connsiteY22" fmla="*/ 68 h 10000"/>
              <a:gd name="connsiteX23" fmla="*/ 6315 w 10000"/>
              <a:gd name="connsiteY23" fmla="*/ 403 h 10000"/>
              <a:gd name="connsiteX24" fmla="*/ 7829 w 10000"/>
              <a:gd name="connsiteY24" fmla="*/ 1290 h 10000"/>
              <a:gd name="connsiteX25" fmla="*/ 8053 w 10000"/>
              <a:gd name="connsiteY25" fmla="*/ 1094 h 10000"/>
              <a:gd name="connsiteX26" fmla="*/ 8636 w 10000"/>
              <a:gd name="connsiteY26" fmla="*/ 1367 h 10000"/>
              <a:gd name="connsiteX27" fmla="*/ 8858 w 10000"/>
              <a:gd name="connsiteY27" fmla="*/ 1648 h 10000"/>
              <a:gd name="connsiteX28" fmla="*/ 8858 w 10000"/>
              <a:gd name="connsiteY28" fmla="*/ 1853 h 10000"/>
              <a:gd name="connsiteX29" fmla="*/ 8858 w 10000"/>
              <a:gd name="connsiteY29" fmla="*/ 2194 h 10000"/>
              <a:gd name="connsiteX30" fmla="*/ 8636 w 10000"/>
              <a:gd name="connsiteY30" fmla="*/ 2408 h 10000"/>
              <a:gd name="connsiteX31" fmla="*/ 9069 w 10000"/>
              <a:gd name="connsiteY31" fmla="*/ 2681 h 10000"/>
              <a:gd name="connsiteX32" fmla="*/ 9417 w 10000"/>
              <a:gd name="connsiteY32" fmla="*/ 2937 h 10000"/>
              <a:gd name="connsiteX33" fmla="*/ 9417 w 10000"/>
              <a:gd name="connsiteY33" fmla="*/ 3159 h 10000"/>
              <a:gd name="connsiteX34" fmla="*/ 9417 w 10000"/>
              <a:gd name="connsiteY34" fmla="*/ 3502 h 10000"/>
              <a:gd name="connsiteX35" fmla="*/ 9318 w 10000"/>
              <a:gd name="connsiteY35" fmla="*/ 3903 h 10000"/>
              <a:gd name="connsiteX36" fmla="*/ 9069 w 10000"/>
              <a:gd name="connsiteY36" fmla="*/ 4048 h 10000"/>
              <a:gd name="connsiteX37" fmla="*/ 9417 w 10000"/>
              <a:gd name="connsiteY37" fmla="*/ 4245 h 10000"/>
              <a:gd name="connsiteX38" fmla="*/ 9777 w 10000"/>
              <a:gd name="connsiteY38" fmla="*/ 4594 h 10000"/>
              <a:gd name="connsiteX39" fmla="*/ 10000 w 10000"/>
              <a:gd name="connsiteY39" fmla="*/ 4934 h 10000"/>
              <a:gd name="connsiteX40" fmla="*/ 10000 w 10000"/>
              <a:gd name="connsiteY40" fmla="*/ 5064 h 10000"/>
              <a:gd name="connsiteX41" fmla="*/ 9653 w 10000"/>
              <a:gd name="connsiteY41" fmla="*/ 5132 h 10000"/>
              <a:gd name="connsiteX42" fmla="*/ 8177 w 10000"/>
              <a:gd name="connsiteY42" fmla="*/ 5132 h 10000"/>
              <a:gd name="connsiteX43" fmla="*/ 7829 w 10000"/>
              <a:gd name="connsiteY43" fmla="*/ 5132 h 10000"/>
              <a:gd name="connsiteX44" fmla="*/ 7582 w 10000"/>
              <a:gd name="connsiteY44" fmla="*/ 5269 h 10000"/>
              <a:gd name="connsiteX45" fmla="*/ 7582 w 10000"/>
              <a:gd name="connsiteY45" fmla="*/ 5551 h 10000"/>
              <a:gd name="connsiteX46" fmla="*/ 7358 w 10000"/>
              <a:gd name="connsiteY46" fmla="*/ 5756 h 10000"/>
              <a:gd name="connsiteX47" fmla="*/ 6687 w 10000"/>
              <a:gd name="connsiteY47" fmla="*/ 6099 h 10000"/>
              <a:gd name="connsiteX48" fmla="*/ 6763 w 10000"/>
              <a:gd name="connsiteY48" fmla="*/ 6388 h 10000"/>
              <a:gd name="connsiteX49" fmla="*/ 6687 w 10000"/>
              <a:gd name="connsiteY49" fmla="*/ 6584 h 10000"/>
              <a:gd name="connsiteX50" fmla="*/ 6663 w 10000"/>
              <a:gd name="connsiteY50" fmla="*/ 6598 h 10000"/>
              <a:gd name="connsiteX51" fmla="*/ 6439 w 10000"/>
              <a:gd name="connsiteY51" fmla="*/ 6711 h 10000"/>
              <a:gd name="connsiteX52" fmla="*/ 75 w 10000"/>
              <a:gd name="connsiteY52" fmla="*/ 3895 h 10000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5051 w 10000"/>
              <a:gd name="connsiteY3" fmla="*/ 8632 h 10000"/>
              <a:gd name="connsiteX4" fmla="*/ 2656 w 10000"/>
              <a:gd name="connsiteY4" fmla="*/ 10000 h 10000"/>
              <a:gd name="connsiteX5" fmla="*/ 0 w 10000"/>
              <a:gd name="connsiteY5" fmla="*/ 3843 h 10000"/>
              <a:gd name="connsiteX6" fmla="*/ 224 w 10000"/>
              <a:gd name="connsiteY6" fmla="*/ 3629 h 10000"/>
              <a:gd name="connsiteX7" fmla="*/ 671 w 10000"/>
              <a:gd name="connsiteY7" fmla="*/ 3287 h 10000"/>
              <a:gd name="connsiteX8" fmla="*/ 1143 w 10000"/>
              <a:gd name="connsiteY8" fmla="*/ 3083 h 10000"/>
              <a:gd name="connsiteX9" fmla="*/ 894 w 10000"/>
              <a:gd name="connsiteY9" fmla="*/ 2494 h 10000"/>
              <a:gd name="connsiteX10" fmla="*/ 1775 w 10000"/>
              <a:gd name="connsiteY10" fmla="*/ 1921 h 10000"/>
              <a:gd name="connsiteX11" fmla="*/ 1961 w 10000"/>
              <a:gd name="connsiteY11" fmla="*/ 1683 h 10000"/>
              <a:gd name="connsiteX12" fmla="*/ 2656 w 10000"/>
              <a:gd name="connsiteY12" fmla="*/ 1606 h 10000"/>
              <a:gd name="connsiteX13" fmla="*/ 3041 w 10000"/>
              <a:gd name="connsiteY13" fmla="*/ 1290 h 10000"/>
              <a:gd name="connsiteX14" fmla="*/ 3041 w 10000"/>
              <a:gd name="connsiteY14" fmla="*/ 1094 h 10000"/>
              <a:gd name="connsiteX15" fmla="*/ 3449 w 10000"/>
              <a:gd name="connsiteY15" fmla="*/ 846 h 10000"/>
              <a:gd name="connsiteX16" fmla="*/ 4193 w 10000"/>
              <a:gd name="connsiteY16" fmla="*/ 786 h 10000"/>
              <a:gd name="connsiteX17" fmla="*/ 5051 w 10000"/>
              <a:gd name="connsiteY17" fmla="*/ 786 h 10000"/>
              <a:gd name="connsiteX18" fmla="*/ 5744 w 10000"/>
              <a:gd name="connsiteY18" fmla="*/ 403 h 10000"/>
              <a:gd name="connsiteX19" fmla="*/ 5620 w 10000"/>
              <a:gd name="connsiteY19" fmla="*/ 0 h 10000"/>
              <a:gd name="connsiteX20" fmla="*/ 5744 w 10000"/>
              <a:gd name="connsiteY20" fmla="*/ 0 h 10000"/>
              <a:gd name="connsiteX21" fmla="*/ 5968 w 10000"/>
              <a:gd name="connsiteY21" fmla="*/ 68 h 10000"/>
              <a:gd name="connsiteX22" fmla="*/ 6315 w 10000"/>
              <a:gd name="connsiteY22" fmla="*/ 403 h 10000"/>
              <a:gd name="connsiteX23" fmla="*/ 7829 w 10000"/>
              <a:gd name="connsiteY23" fmla="*/ 1290 h 10000"/>
              <a:gd name="connsiteX24" fmla="*/ 8053 w 10000"/>
              <a:gd name="connsiteY24" fmla="*/ 1094 h 10000"/>
              <a:gd name="connsiteX25" fmla="*/ 8636 w 10000"/>
              <a:gd name="connsiteY25" fmla="*/ 1367 h 10000"/>
              <a:gd name="connsiteX26" fmla="*/ 8858 w 10000"/>
              <a:gd name="connsiteY26" fmla="*/ 1648 h 10000"/>
              <a:gd name="connsiteX27" fmla="*/ 8858 w 10000"/>
              <a:gd name="connsiteY27" fmla="*/ 1853 h 10000"/>
              <a:gd name="connsiteX28" fmla="*/ 8858 w 10000"/>
              <a:gd name="connsiteY28" fmla="*/ 2194 h 10000"/>
              <a:gd name="connsiteX29" fmla="*/ 8636 w 10000"/>
              <a:gd name="connsiteY29" fmla="*/ 2408 h 10000"/>
              <a:gd name="connsiteX30" fmla="*/ 9069 w 10000"/>
              <a:gd name="connsiteY30" fmla="*/ 2681 h 10000"/>
              <a:gd name="connsiteX31" fmla="*/ 9417 w 10000"/>
              <a:gd name="connsiteY31" fmla="*/ 2937 h 10000"/>
              <a:gd name="connsiteX32" fmla="*/ 9417 w 10000"/>
              <a:gd name="connsiteY32" fmla="*/ 3159 h 10000"/>
              <a:gd name="connsiteX33" fmla="*/ 9417 w 10000"/>
              <a:gd name="connsiteY33" fmla="*/ 3502 h 10000"/>
              <a:gd name="connsiteX34" fmla="*/ 9318 w 10000"/>
              <a:gd name="connsiteY34" fmla="*/ 3903 h 10000"/>
              <a:gd name="connsiteX35" fmla="*/ 9069 w 10000"/>
              <a:gd name="connsiteY35" fmla="*/ 4048 h 10000"/>
              <a:gd name="connsiteX36" fmla="*/ 9417 w 10000"/>
              <a:gd name="connsiteY36" fmla="*/ 4245 h 10000"/>
              <a:gd name="connsiteX37" fmla="*/ 9777 w 10000"/>
              <a:gd name="connsiteY37" fmla="*/ 4594 h 10000"/>
              <a:gd name="connsiteX38" fmla="*/ 10000 w 10000"/>
              <a:gd name="connsiteY38" fmla="*/ 4934 h 10000"/>
              <a:gd name="connsiteX39" fmla="*/ 10000 w 10000"/>
              <a:gd name="connsiteY39" fmla="*/ 5064 h 10000"/>
              <a:gd name="connsiteX40" fmla="*/ 9653 w 10000"/>
              <a:gd name="connsiteY40" fmla="*/ 5132 h 10000"/>
              <a:gd name="connsiteX41" fmla="*/ 8177 w 10000"/>
              <a:gd name="connsiteY41" fmla="*/ 5132 h 10000"/>
              <a:gd name="connsiteX42" fmla="*/ 7829 w 10000"/>
              <a:gd name="connsiteY42" fmla="*/ 5132 h 10000"/>
              <a:gd name="connsiteX43" fmla="*/ 7582 w 10000"/>
              <a:gd name="connsiteY43" fmla="*/ 5269 h 10000"/>
              <a:gd name="connsiteX44" fmla="*/ 7582 w 10000"/>
              <a:gd name="connsiteY44" fmla="*/ 5551 h 10000"/>
              <a:gd name="connsiteX45" fmla="*/ 7358 w 10000"/>
              <a:gd name="connsiteY45" fmla="*/ 5756 h 10000"/>
              <a:gd name="connsiteX46" fmla="*/ 6687 w 10000"/>
              <a:gd name="connsiteY46" fmla="*/ 6099 h 10000"/>
              <a:gd name="connsiteX47" fmla="*/ 6763 w 10000"/>
              <a:gd name="connsiteY47" fmla="*/ 6388 h 10000"/>
              <a:gd name="connsiteX48" fmla="*/ 6687 w 10000"/>
              <a:gd name="connsiteY48" fmla="*/ 6584 h 10000"/>
              <a:gd name="connsiteX49" fmla="*/ 6663 w 10000"/>
              <a:gd name="connsiteY49" fmla="*/ 6598 h 10000"/>
              <a:gd name="connsiteX50" fmla="*/ 6439 w 10000"/>
              <a:gd name="connsiteY50" fmla="*/ 6711 h 10000"/>
              <a:gd name="connsiteX51" fmla="*/ 75 w 10000"/>
              <a:gd name="connsiteY51" fmla="*/ 3895 h 10000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2656 w 10000"/>
              <a:gd name="connsiteY3" fmla="*/ 10000 h 10000"/>
              <a:gd name="connsiteX4" fmla="*/ 0 w 10000"/>
              <a:gd name="connsiteY4" fmla="*/ 3843 h 10000"/>
              <a:gd name="connsiteX5" fmla="*/ 224 w 10000"/>
              <a:gd name="connsiteY5" fmla="*/ 3629 h 10000"/>
              <a:gd name="connsiteX6" fmla="*/ 671 w 10000"/>
              <a:gd name="connsiteY6" fmla="*/ 3287 h 10000"/>
              <a:gd name="connsiteX7" fmla="*/ 1143 w 10000"/>
              <a:gd name="connsiteY7" fmla="*/ 3083 h 10000"/>
              <a:gd name="connsiteX8" fmla="*/ 894 w 10000"/>
              <a:gd name="connsiteY8" fmla="*/ 2494 h 10000"/>
              <a:gd name="connsiteX9" fmla="*/ 1775 w 10000"/>
              <a:gd name="connsiteY9" fmla="*/ 1921 h 10000"/>
              <a:gd name="connsiteX10" fmla="*/ 1961 w 10000"/>
              <a:gd name="connsiteY10" fmla="*/ 1683 h 10000"/>
              <a:gd name="connsiteX11" fmla="*/ 2656 w 10000"/>
              <a:gd name="connsiteY11" fmla="*/ 1606 h 10000"/>
              <a:gd name="connsiteX12" fmla="*/ 3041 w 10000"/>
              <a:gd name="connsiteY12" fmla="*/ 1290 h 10000"/>
              <a:gd name="connsiteX13" fmla="*/ 3041 w 10000"/>
              <a:gd name="connsiteY13" fmla="*/ 1094 h 10000"/>
              <a:gd name="connsiteX14" fmla="*/ 3449 w 10000"/>
              <a:gd name="connsiteY14" fmla="*/ 846 h 10000"/>
              <a:gd name="connsiteX15" fmla="*/ 4193 w 10000"/>
              <a:gd name="connsiteY15" fmla="*/ 786 h 10000"/>
              <a:gd name="connsiteX16" fmla="*/ 5051 w 10000"/>
              <a:gd name="connsiteY16" fmla="*/ 786 h 10000"/>
              <a:gd name="connsiteX17" fmla="*/ 5744 w 10000"/>
              <a:gd name="connsiteY17" fmla="*/ 403 h 10000"/>
              <a:gd name="connsiteX18" fmla="*/ 5620 w 10000"/>
              <a:gd name="connsiteY18" fmla="*/ 0 h 10000"/>
              <a:gd name="connsiteX19" fmla="*/ 5744 w 10000"/>
              <a:gd name="connsiteY19" fmla="*/ 0 h 10000"/>
              <a:gd name="connsiteX20" fmla="*/ 5968 w 10000"/>
              <a:gd name="connsiteY20" fmla="*/ 68 h 10000"/>
              <a:gd name="connsiteX21" fmla="*/ 6315 w 10000"/>
              <a:gd name="connsiteY21" fmla="*/ 403 h 10000"/>
              <a:gd name="connsiteX22" fmla="*/ 7829 w 10000"/>
              <a:gd name="connsiteY22" fmla="*/ 1290 h 10000"/>
              <a:gd name="connsiteX23" fmla="*/ 8053 w 10000"/>
              <a:gd name="connsiteY23" fmla="*/ 1094 h 10000"/>
              <a:gd name="connsiteX24" fmla="*/ 8636 w 10000"/>
              <a:gd name="connsiteY24" fmla="*/ 1367 h 10000"/>
              <a:gd name="connsiteX25" fmla="*/ 8858 w 10000"/>
              <a:gd name="connsiteY25" fmla="*/ 1648 h 10000"/>
              <a:gd name="connsiteX26" fmla="*/ 8858 w 10000"/>
              <a:gd name="connsiteY26" fmla="*/ 1853 h 10000"/>
              <a:gd name="connsiteX27" fmla="*/ 8858 w 10000"/>
              <a:gd name="connsiteY27" fmla="*/ 2194 h 10000"/>
              <a:gd name="connsiteX28" fmla="*/ 8636 w 10000"/>
              <a:gd name="connsiteY28" fmla="*/ 2408 h 10000"/>
              <a:gd name="connsiteX29" fmla="*/ 9069 w 10000"/>
              <a:gd name="connsiteY29" fmla="*/ 2681 h 10000"/>
              <a:gd name="connsiteX30" fmla="*/ 9417 w 10000"/>
              <a:gd name="connsiteY30" fmla="*/ 2937 h 10000"/>
              <a:gd name="connsiteX31" fmla="*/ 9417 w 10000"/>
              <a:gd name="connsiteY31" fmla="*/ 3159 h 10000"/>
              <a:gd name="connsiteX32" fmla="*/ 9417 w 10000"/>
              <a:gd name="connsiteY32" fmla="*/ 3502 h 10000"/>
              <a:gd name="connsiteX33" fmla="*/ 9318 w 10000"/>
              <a:gd name="connsiteY33" fmla="*/ 3903 h 10000"/>
              <a:gd name="connsiteX34" fmla="*/ 9069 w 10000"/>
              <a:gd name="connsiteY34" fmla="*/ 4048 h 10000"/>
              <a:gd name="connsiteX35" fmla="*/ 9417 w 10000"/>
              <a:gd name="connsiteY35" fmla="*/ 4245 h 10000"/>
              <a:gd name="connsiteX36" fmla="*/ 9777 w 10000"/>
              <a:gd name="connsiteY36" fmla="*/ 4594 h 10000"/>
              <a:gd name="connsiteX37" fmla="*/ 10000 w 10000"/>
              <a:gd name="connsiteY37" fmla="*/ 4934 h 10000"/>
              <a:gd name="connsiteX38" fmla="*/ 10000 w 10000"/>
              <a:gd name="connsiteY38" fmla="*/ 5064 h 10000"/>
              <a:gd name="connsiteX39" fmla="*/ 9653 w 10000"/>
              <a:gd name="connsiteY39" fmla="*/ 5132 h 10000"/>
              <a:gd name="connsiteX40" fmla="*/ 8177 w 10000"/>
              <a:gd name="connsiteY40" fmla="*/ 5132 h 10000"/>
              <a:gd name="connsiteX41" fmla="*/ 7829 w 10000"/>
              <a:gd name="connsiteY41" fmla="*/ 5132 h 10000"/>
              <a:gd name="connsiteX42" fmla="*/ 7582 w 10000"/>
              <a:gd name="connsiteY42" fmla="*/ 5269 h 10000"/>
              <a:gd name="connsiteX43" fmla="*/ 7582 w 10000"/>
              <a:gd name="connsiteY43" fmla="*/ 5551 h 10000"/>
              <a:gd name="connsiteX44" fmla="*/ 7358 w 10000"/>
              <a:gd name="connsiteY44" fmla="*/ 5756 h 10000"/>
              <a:gd name="connsiteX45" fmla="*/ 6687 w 10000"/>
              <a:gd name="connsiteY45" fmla="*/ 6099 h 10000"/>
              <a:gd name="connsiteX46" fmla="*/ 6763 w 10000"/>
              <a:gd name="connsiteY46" fmla="*/ 6388 h 10000"/>
              <a:gd name="connsiteX47" fmla="*/ 6687 w 10000"/>
              <a:gd name="connsiteY47" fmla="*/ 6584 h 10000"/>
              <a:gd name="connsiteX48" fmla="*/ 6663 w 10000"/>
              <a:gd name="connsiteY48" fmla="*/ 6598 h 10000"/>
              <a:gd name="connsiteX49" fmla="*/ 6439 w 10000"/>
              <a:gd name="connsiteY49" fmla="*/ 6711 h 10000"/>
              <a:gd name="connsiteX50" fmla="*/ 75 w 10000"/>
              <a:gd name="connsiteY50" fmla="*/ 3895 h 10000"/>
              <a:gd name="connsiteX0" fmla="*/ 6763 w 10000"/>
              <a:gd name="connsiteY0" fmla="*/ 7404 h 10706"/>
              <a:gd name="connsiteX1" fmla="*/ 5968 w 10000"/>
              <a:gd name="connsiteY1" fmla="*/ 8080 h 10706"/>
              <a:gd name="connsiteX2" fmla="*/ 2656 w 10000"/>
              <a:gd name="connsiteY2" fmla="*/ 10000 h 10706"/>
              <a:gd name="connsiteX3" fmla="*/ 0 w 10000"/>
              <a:gd name="connsiteY3" fmla="*/ 3843 h 10706"/>
              <a:gd name="connsiteX4" fmla="*/ 224 w 10000"/>
              <a:gd name="connsiteY4" fmla="*/ 3629 h 10706"/>
              <a:gd name="connsiteX5" fmla="*/ 671 w 10000"/>
              <a:gd name="connsiteY5" fmla="*/ 3287 h 10706"/>
              <a:gd name="connsiteX6" fmla="*/ 1143 w 10000"/>
              <a:gd name="connsiteY6" fmla="*/ 3083 h 10706"/>
              <a:gd name="connsiteX7" fmla="*/ 894 w 10000"/>
              <a:gd name="connsiteY7" fmla="*/ 2494 h 10706"/>
              <a:gd name="connsiteX8" fmla="*/ 1775 w 10000"/>
              <a:gd name="connsiteY8" fmla="*/ 1921 h 10706"/>
              <a:gd name="connsiteX9" fmla="*/ 1961 w 10000"/>
              <a:gd name="connsiteY9" fmla="*/ 1683 h 10706"/>
              <a:gd name="connsiteX10" fmla="*/ 2656 w 10000"/>
              <a:gd name="connsiteY10" fmla="*/ 1606 h 10706"/>
              <a:gd name="connsiteX11" fmla="*/ 3041 w 10000"/>
              <a:gd name="connsiteY11" fmla="*/ 1290 h 10706"/>
              <a:gd name="connsiteX12" fmla="*/ 3041 w 10000"/>
              <a:gd name="connsiteY12" fmla="*/ 1094 h 10706"/>
              <a:gd name="connsiteX13" fmla="*/ 3449 w 10000"/>
              <a:gd name="connsiteY13" fmla="*/ 846 h 10706"/>
              <a:gd name="connsiteX14" fmla="*/ 4193 w 10000"/>
              <a:gd name="connsiteY14" fmla="*/ 786 h 10706"/>
              <a:gd name="connsiteX15" fmla="*/ 5051 w 10000"/>
              <a:gd name="connsiteY15" fmla="*/ 786 h 10706"/>
              <a:gd name="connsiteX16" fmla="*/ 5744 w 10000"/>
              <a:gd name="connsiteY16" fmla="*/ 403 h 10706"/>
              <a:gd name="connsiteX17" fmla="*/ 5620 w 10000"/>
              <a:gd name="connsiteY17" fmla="*/ 0 h 10706"/>
              <a:gd name="connsiteX18" fmla="*/ 5744 w 10000"/>
              <a:gd name="connsiteY18" fmla="*/ 0 h 10706"/>
              <a:gd name="connsiteX19" fmla="*/ 5968 w 10000"/>
              <a:gd name="connsiteY19" fmla="*/ 68 h 10706"/>
              <a:gd name="connsiteX20" fmla="*/ 6315 w 10000"/>
              <a:gd name="connsiteY20" fmla="*/ 403 h 10706"/>
              <a:gd name="connsiteX21" fmla="*/ 7829 w 10000"/>
              <a:gd name="connsiteY21" fmla="*/ 1290 h 10706"/>
              <a:gd name="connsiteX22" fmla="*/ 8053 w 10000"/>
              <a:gd name="connsiteY22" fmla="*/ 1094 h 10706"/>
              <a:gd name="connsiteX23" fmla="*/ 8636 w 10000"/>
              <a:gd name="connsiteY23" fmla="*/ 1367 h 10706"/>
              <a:gd name="connsiteX24" fmla="*/ 8858 w 10000"/>
              <a:gd name="connsiteY24" fmla="*/ 1648 h 10706"/>
              <a:gd name="connsiteX25" fmla="*/ 8858 w 10000"/>
              <a:gd name="connsiteY25" fmla="*/ 1853 h 10706"/>
              <a:gd name="connsiteX26" fmla="*/ 8858 w 10000"/>
              <a:gd name="connsiteY26" fmla="*/ 2194 h 10706"/>
              <a:gd name="connsiteX27" fmla="*/ 8636 w 10000"/>
              <a:gd name="connsiteY27" fmla="*/ 2408 h 10706"/>
              <a:gd name="connsiteX28" fmla="*/ 9069 w 10000"/>
              <a:gd name="connsiteY28" fmla="*/ 2681 h 10706"/>
              <a:gd name="connsiteX29" fmla="*/ 9417 w 10000"/>
              <a:gd name="connsiteY29" fmla="*/ 2937 h 10706"/>
              <a:gd name="connsiteX30" fmla="*/ 9417 w 10000"/>
              <a:gd name="connsiteY30" fmla="*/ 3159 h 10706"/>
              <a:gd name="connsiteX31" fmla="*/ 9417 w 10000"/>
              <a:gd name="connsiteY31" fmla="*/ 3502 h 10706"/>
              <a:gd name="connsiteX32" fmla="*/ 9318 w 10000"/>
              <a:gd name="connsiteY32" fmla="*/ 3903 h 10706"/>
              <a:gd name="connsiteX33" fmla="*/ 9069 w 10000"/>
              <a:gd name="connsiteY33" fmla="*/ 4048 h 10706"/>
              <a:gd name="connsiteX34" fmla="*/ 9417 w 10000"/>
              <a:gd name="connsiteY34" fmla="*/ 4245 h 10706"/>
              <a:gd name="connsiteX35" fmla="*/ 9777 w 10000"/>
              <a:gd name="connsiteY35" fmla="*/ 4594 h 10706"/>
              <a:gd name="connsiteX36" fmla="*/ 10000 w 10000"/>
              <a:gd name="connsiteY36" fmla="*/ 4934 h 10706"/>
              <a:gd name="connsiteX37" fmla="*/ 10000 w 10000"/>
              <a:gd name="connsiteY37" fmla="*/ 5064 h 10706"/>
              <a:gd name="connsiteX38" fmla="*/ 9653 w 10000"/>
              <a:gd name="connsiteY38" fmla="*/ 5132 h 10706"/>
              <a:gd name="connsiteX39" fmla="*/ 8177 w 10000"/>
              <a:gd name="connsiteY39" fmla="*/ 5132 h 10706"/>
              <a:gd name="connsiteX40" fmla="*/ 7829 w 10000"/>
              <a:gd name="connsiteY40" fmla="*/ 5132 h 10706"/>
              <a:gd name="connsiteX41" fmla="*/ 7582 w 10000"/>
              <a:gd name="connsiteY41" fmla="*/ 5269 h 10706"/>
              <a:gd name="connsiteX42" fmla="*/ 7582 w 10000"/>
              <a:gd name="connsiteY42" fmla="*/ 5551 h 10706"/>
              <a:gd name="connsiteX43" fmla="*/ 7358 w 10000"/>
              <a:gd name="connsiteY43" fmla="*/ 5756 h 10706"/>
              <a:gd name="connsiteX44" fmla="*/ 6687 w 10000"/>
              <a:gd name="connsiteY44" fmla="*/ 6099 h 10706"/>
              <a:gd name="connsiteX45" fmla="*/ 6763 w 10000"/>
              <a:gd name="connsiteY45" fmla="*/ 6388 h 10706"/>
              <a:gd name="connsiteX46" fmla="*/ 6687 w 10000"/>
              <a:gd name="connsiteY46" fmla="*/ 6584 h 10706"/>
              <a:gd name="connsiteX47" fmla="*/ 6663 w 10000"/>
              <a:gd name="connsiteY47" fmla="*/ 6598 h 10706"/>
              <a:gd name="connsiteX48" fmla="*/ 6439 w 10000"/>
              <a:gd name="connsiteY48" fmla="*/ 6711 h 10706"/>
              <a:gd name="connsiteX49" fmla="*/ 75 w 10000"/>
              <a:gd name="connsiteY49" fmla="*/ 3895 h 10706"/>
              <a:gd name="connsiteX0" fmla="*/ 6763 w 10000"/>
              <a:gd name="connsiteY0" fmla="*/ 7404 h 10593"/>
              <a:gd name="connsiteX1" fmla="*/ 2656 w 10000"/>
              <a:gd name="connsiteY1" fmla="*/ 10000 h 10593"/>
              <a:gd name="connsiteX2" fmla="*/ 0 w 10000"/>
              <a:gd name="connsiteY2" fmla="*/ 3843 h 10593"/>
              <a:gd name="connsiteX3" fmla="*/ 224 w 10000"/>
              <a:gd name="connsiteY3" fmla="*/ 3629 h 10593"/>
              <a:gd name="connsiteX4" fmla="*/ 671 w 10000"/>
              <a:gd name="connsiteY4" fmla="*/ 3287 h 10593"/>
              <a:gd name="connsiteX5" fmla="*/ 1143 w 10000"/>
              <a:gd name="connsiteY5" fmla="*/ 3083 h 10593"/>
              <a:gd name="connsiteX6" fmla="*/ 894 w 10000"/>
              <a:gd name="connsiteY6" fmla="*/ 2494 h 10593"/>
              <a:gd name="connsiteX7" fmla="*/ 1775 w 10000"/>
              <a:gd name="connsiteY7" fmla="*/ 1921 h 10593"/>
              <a:gd name="connsiteX8" fmla="*/ 1961 w 10000"/>
              <a:gd name="connsiteY8" fmla="*/ 1683 h 10593"/>
              <a:gd name="connsiteX9" fmla="*/ 2656 w 10000"/>
              <a:gd name="connsiteY9" fmla="*/ 1606 h 10593"/>
              <a:gd name="connsiteX10" fmla="*/ 3041 w 10000"/>
              <a:gd name="connsiteY10" fmla="*/ 1290 h 10593"/>
              <a:gd name="connsiteX11" fmla="*/ 3041 w 10000"/>
              <a:gd name="connsiteY11" fmla="*/ 1094 h 10593"/>
              <a:gd name="connsiteX12" fmla="*/ 3449 w 10000"/>
              <a:gd name="connsiteY12" fmla="*/ 846 h 10593"/>
              <a:gd name="connsiteX13" fmla="*/ 4193 w 10000"/>
              <a:gd name="connsiteY13" fmla="*/ 786 h 10593"/>
              <a:gd name="connsiteX14" fmla="*/ 5051 w 10000"/>
              <a:gd name="connsiteY14" fmla="*/ 786 h 10593"/>
              <a:gd name="connsiteX15" fmla="*/ 5744 w 10000"/>
              <a:gd name="connsiteY15" fmla="*/ 403 h 10593"/>
              <a:gd name="connsiteX16" fmla="*/ 5620 w 10000"/>
              <a:gd name="connsiteY16" fmla="*/ 0 h 10593"/>
              <a:gd name="connsiteX17" fmla="*/ 5744 w 10000"/>
              <a:gd name="connsiteY17" fmla="*/ 0 h 10593"/>
              <a:gd name="connsiteX18" fmla="*/ 5968 w 10000"/>
              <a:gd name="connsiteY18" fmla="*/ 68 h 10593"/>
              <a:gd name="connsiteX19" fmla="*/ 6315 w 10000"/>
              <a:gd name="connsiteY19" fmla="*/ 403 h 10593"/>
              <a:gd name="connsiteX20" fmla="*/ 7829 w 10000"/>
              <a:gd name="connsiteY20" fmla="*/ 1290 h 10593"/>
              <a:gd name="connsiteX21" fmla="*/ 8053 w 10000"/>
              <a:gd name="connsiteY21" fmla="*/ 1094 h 10593"/>
              <a:gd name="connsiteX22" fmla="*/ 8636 w 10000"/>
              <a:gd name="connsiteY22" fmla="*/ 1367 h 10593"/>
              <a:gd name="connsiteX23" fmla="*/ 8858 w 10000"/>
              <a:gd name="connsiteY23" fmla="*/ 1648 h 10593"/>
              <a:gd name="connsiteX24" fmla="*/ 8858 w 10000"/>
              <a:gd name="connsiteY24" fmla="*/ 1853 h 10593"/>
              <a:gd name="connsiteX25" fmla="*/ 8858 w 10000"/>
              <a:gd name="connsiteY25" fmla="*/ 2194 h 10593"/>
              <a:gd name="connsiteX26" fmla="*/ 8636 w 10000"/>
              <a:gd name="connsiteY26" fmla="*/ 2408 h 10593"/>
              <a:gd name="connsiteX27" fmla="*/ 9069 w 10000"/>
              <a:gd name="connsiteY27" fmla="*/ 2681 h 10593"/>
              <a:gd name="connsiteX28" fmla="*/ 9417 w 10000"/>
              <a:gd name="connsiteY28" fmla="*/ 2937 h 10593"/>
              <a:gd name="connsiteX29" fmla="*/ 9417 w 10000"/>
              <a:gd name="connsiteY29" fmla="*/ 3159 h 10593"/>
              <a:gd name="connsiteX30" fmla="*/ 9417 w 10000"/>
              <a:gd name="connsiteY30" fmla="*/ 3502 h 10593"/>
              <a:gd name="connsiteX31" fmla="*/ 9318 w 10000"/>
              <a:gd name="connsiteY31" fmla="*/ 3903 h 10593"/>
              <a:gd name="connsiteX32" fmla="*/ 9069 w 10000"/>
              <a:gd name="connsiteY32" fmla="*/ 4048 h 10593"/>
              <a:gd name="connsiteX33" fmla="*/ 9417 w 10000"/>
              <a:gd name="connsiteY33" fmla="*/ 4245 h 10593"/>
              <a:gd name="connsiteX34" fmla="*/ 9777 w 10000"/>
              <a:gd name="connsiteY34" fmla="*/ 4594 h 10593"/>
              <a:gd name="connsiteX35" fmla="*/ 10000 w 10000"/>
              <a:gd name="connsiteY35" fmla="*/ 4934 h 10593"/>
              <a:gd name="connsiteX36" fmla="*/ 10000 w 10000"/>
              <a:gd name="connsiteY36" fmla="*/ 5064 h 10593"/>
              <a:gd name="connsiteX37" fmla="*/ 9653 w 10000"/>
              <a:gd name="connsiteY37" fmla="*/ 5132 h 10593"/>
              <a:gd name="connsiteX38" fmla="*/ 8177 w 10000"/>
              <a:gd name="connsiteY38" fmla="*/ 5132 h 10593"/>
              <a:gd name="connsiteX39" fmla="*/ 7829 w 10000"/>
              <a:gd name="connsiteY39" fmla="*/ 5132 h 10593"/>
              <a:gd name="connsiteX40" fmla="*/ 7582 w 10000"/>
              <a:gd name="connsiteY40" fmla="*/ 5269 h 10593"/>
              <a:gd name="connsiteX41" fmla="*/ 7582 w 10000"/>
              <a:gd name="connsiteY41" fmla="*/ 5551 h 10593"/>
              <a:gd name="connsiteX42" fmla="*/ 7358 w 10000"/>
              <a:gd name="connsiteY42" fmla="*/ 5756 h 10593"/>
              <a:gd name="connsiteX43" fmla="*/ 6687 w 10000"/>
              <a:gd name="connsiteY43" fmla="*/ 6099 h 10593"/>
              <a:gd name="connsiteX44" fmla="*/ 6763 w 10000"/>
              <a:gd name="connsiteY44" fmla="*/ 6388 h 10593"/>
              <a:gd name="connsiteX45" fmla="*/ 6687 w 10000"/>
              <a:gd name="connsiteY45" fmla="*/ 6584 h 10593"/>
              <a:gd name="connsiteX46" fmla="*/ 6663 w 10000"/>
              <a:gd name="connsiteY46" fmla="*/ 6598 h 10593"/>
              <a:gd name="connsiteX47" fmla="*/ 6439 w 10000"/>
              <a:gd name="connsiteY47" fmla="*/ 6711 h 10593"/>
              <a:gd name="connsiteX48" fmla="*/ 75 w 10000"/>
              <a:gd name="connsiteY48" fmla="*/ 3895 h 10593"/>
              <a:gd name="connsiteX0" fmla="*/ 2656 w 10000"/>
              <a:gd name="connsiteY0" fmla="*/ 10000 h 10000"/>
              <a:gd name="connsiteX1" fmla="*/ 0 w 10000"/>
              <a:gd name="connsiteY1" fmla="*/ 3843 h 10000"/>
              <a:gd name="connsiteX2" fmla="*/ 224 w 10000"/>
              <a:gd name="connsiteY2" fmla="*/ 3629 h 10000"/>
              <a:gd name="connsiteX3" fmla="*/ 671 w 10000"/>
              <a:gd name="connsiteY3" fmla="*/ 3287 h 10000"/>
              <a:gd name="connsiteX4" fmla="*/ 1143 w 10000"/>
              <a:gd name="connsiteY4" fmla="*/ 3083 h 10000"/>
              <a:gd name="connsiteX5" fmla="*/ 894 w 10000"/>
              <a:gd name="connsiteY5" fmla="*/ 2494 h 10000"/>
              <a:gd name="connsiteX6" fmla="*/ 1775 w 10000"/>
              <a:gd name="connsiteY6" fmla="*/ 1921 h 10000"/>
              <a:gd name="connsiteX7" fmla="*/ 1961 w 10000"/>
              <a:gd name="connsiteY7" fmla="*/ 1683 h 10000"/>
              <a:gd name="connsiteX8" fmla="*/ 2656 w 10000"/>
              <a:gd name="connsiteY8" fmla="*/ 1606 h 10000"/>
              <a:gd name="connsiteX9" fmla="*/ 3041 w 10000"/>
              <a:gd name="connsiteY9" fmla="*/ 1290 h 10000"/>
              <a:gd name="connsiteX10" fmla="*/ 3041 w 10000"/>
              <a:gd name="connsiteY10" fmla="*/ 1094 h 10000"/>
              <a:gd name="connsiteX11" fmla="*/ 3449 w 10000"/>
              <a:gd name="connsiteY11" fmla="*/ 846 h 10000"/>
              <a:gd name="connsiteX12" fmla="*/ 4193 w 10000"/>
              <a:gd name="connsiteY12" fmla="*/ 786 h 10000"/>
              <a:gd name="connsiteX13" fmla="*/ 5051 w 10000"/>
              <a:gd name="connsiteY13" fmla="*/ 786 h 10000"/>
              <a:gd name="connsiteX14" fmla="*/ 5744 w 10000"/>
              <a:gd name="connsiteY14" fmla="*/ 403 h 10000"/>
              <a:gd name="connsiteX15" fmla="*/ 5620 w 10000"/>
              <a:gd name="connsiteY15" fmla="*/ 0 h 10000"/>
              <a:gd name="connsiteX16" fmla="*/ 5744 w 10000"/>
              <a:gd name="connsiteY16" fmla="*/ 0 h 10000"/>
              <a:gd name="connsiteX17" fmla="*/ 5968 w 10000"/>
              <a:gd name="connsiteY17" fmla="*/ 68 h 10000"/>
              <a:gd name="connsiteX18" fmla="*/ 6315 w 10000"/>
              <a:gd name="connsiteY18" fmla="*/ 403 h 10000"/>
              <a:gd name="connsiteX19" fmla="*/ 7829 w 10000"/>
              <a:gd name="connsiteY19" fmla="*/ 1290 h 10000"/>
              <a:gd name="connsiteX20" fmla="*/ 8053 w 10000"/>
              <a:gd name="connsiteY20" fmla="*/ 1094 h 10000"/>
              <a:gd name="connsiteX21" fmla="*/ 8636 w 10000"/>
              <a:gd name="connsiteY21" fmla="*/ 1367 h 10000"/>
              <a:gd name="connsiteX22" fmla="*/ 8858 w 10000"/>
              <a:gd name="connsiteY22" fmla="*/ 1648 h 10000"/>
              <a:gd name="connsiteX23" fmla="*/ 8858 w 10000"/>
              <a:gd name="connsiteY23" fmla="*/ 1853 h 10000"/>
              <a:gd name="connsiteX24" fmla="*/ 8858 w 10000"/>
              <a:gd name="connsiteY24" fmla="*/ 2194 h 10000"/>
              <a:gd name="connsiteX25" fmla="*/ 8636 w 10000"/>
              <a:gd name="connsiteY25" fmla="*/ 2408 h 10000"/>
              <a:gd name="connsiteX26" fmla="*/ 9069 w 10000"/>
              <a:gd name="connsiteY26" fmla="*/ 2681 h 10000"/>
              <a:gd name="connsiteX27" fmla="*/ 9417 w 10000"/>
              <a:gd name="connsiteY27" fmla="*/ 2937 h 10000"/>
              <a:gd name="connsiteX28" fmla="*/ 9417 w 10000"/>
              <a:gd name="connsiteY28" fmla="*/ 3159 h 10000"/>
              <a:gd name="connsiteX29" fmla="*/ 9417 w 10000"/>
              <a:gd name="connsiteY29" fmla="*/ 3502 h 10000"/>
              <a:gd name="connsiteX30" fmla="*/ 9318 w 10000"/>
              <a:gd name="connsiteY30" fmla="*/ 3903 h 10000"/>
              <a:gd name="connsiteX31" fmla="*/ 9069 w 10000"/>
              <a:gd name="connsiteY31" fmla="*/ 4048 h 10000"/>
              <a:gd name="connsiteX32" fmla="*/ 9417 w 10000"/>
              <a:gd name="connsiteY32" fmla="*/ 4245 h 10000"/>
              <a:gd name="connsiteX33" fmla="*/ 9777 w 10000"/>
              <a:gd name="connsiteY33" fmla="*/ 4594 h 10000"/>
              <a:gd name="connsiteX34" fmla="*/ 10000 w 10000"/>
              <a:gd name="connsiteY34" fmla="*/ 4934 h 10000"/>
              <a:gd name="connsiteX35" fmla="*/ 10000 w 10000"/>
              <a:gd name="connsiteY35" fmla="*/ 5064 h 10000"/>
              <a:gd name="connsiteX36" fmla="*/ 9653 w 10000"/>
              <a:gd name="connsiteY36" fmla="*/ 5132 h 10000"/>
              <a:gd name="connsiteX37" fmla="*/ 8177 w 10000"/>
              <a:gd name="connsiteY37" fmla="*/ 5132 h 10000"/>
              <a:gd name="connsiteX38" fmla="*/ 7829 w 10000"/>
              <a:gd name="connsiteY38" fmla="*/ 5132 h 10000"/>
              <a:gd name="connsiteX39" fmla="*/ 7582 w 10000"/>
              <a:gd name="connsiteY39" fmla="*/ 5269 h 10000"/>
              <a:gd name="connsiteX40" fmla="*/ 7582 w 10000"/>
              <a:gd name="connsiteY40" fmla="*/ 5551 h 10000"/>
              <a:gd name="connsiteX41" fmla="*/ 7358 w 10000"/>
              <a:gd name="connsiteY41" fmla="*/ 5756 h 10000"/>
              <a:gd name="connsiteX42" fmla="*/ 6687 w 10000"/>
              <a:gd name="connsiteY42" fmla="*/ 6099 h 10000"/>
              <a:gd name="connsiteX43" fmla="*/ 6763 w 10000"/>
              <a:gd name="connsiteY43" fmla="*/ 6388 h 10000"/>
              <a:gd name="connsiteX44" fmla="*/ 6687 w 10000"/>
              <a:gd name="connsiteY44" fmla="*/ 6584 h 10000"/>
              <a:gd name="connsiteX45" fmla="*/ 6663 w 10000"/>
              <a:gd name="connsiteY45" fmla="*/ 6598 h 10000"/>
              <a:gd name="connsiteX46" fmla="*/ 6439 w 10000"/>
              <a:gd name="connsiteY46" fmla="*/ 6711 h 10000"/>
              <a:gd name="connsiteX47" fmla="*/ 75 w 10000"/>
              <a:gd name="connsiteY47" fmla="*/ 3895 h 10000"/>
              <a:gd name="connsiteX0" fmla="*/ 2656 w 10000"/>
              <a:gd name="connsiteY0" fmla="*/ 10000 h 10000"/>
              <a:gd name="connsiteX1" fmla="*/ 0 w 10000"/>
              <a:gd name="connsiteY1" fmla="*/ 3843 h 10000"/>
              <a:gd name="connsiteX2" fmla="*/ 224 w 10000"/>
              <a:gd name="connsiteY2" fmla="*/ 3629 h 10000"/>
              <a:gd name="connsiteX3" fmla="*/ 671 w 10000"/>
              <a:gd name="connsiteY3" fmla="*/ 3287 h 10000"/>
              <a:gd name="connsiteX4" fmla="*/ 1143 w 10000"/>
              <a:gd name="connsiteY4" fmla="*/ 3083 h 10000"/>
              <a:gd name="connsiteX5" fmla="*/ 894 w 10000"/>
              <a:gd name="connsiteY5" fmla="*/ 2494 h 10000"/>
              <a:gd name="connsiteX6" fmla="*/ 1775 w 10000"/>
              <a:gd name="connsiteY6" fmla="*/ 1921 h 10000"/>
              <a:gd name="connsiteX7" fmla="*/ 1961 w 10000"/>
              <a:gd name="connsiteY7" fmla="*/ 1683 h 10000"/>
              <a:gd name="connsiteX8" fmla="*/ 2656 w 10000"/>
              <a:gd name="connsiteY8" fmla="*/ 1606 h 10000"/>
              <a:gd name="connsiteX9" fmla="*/ 3041 w 10000"/>
              <a:gd name="connsiteY9" fmla="*/ 1290 h 10000"/>
              <a:gd name="connsiteX10" fmla="*/ 3041 w 10000"/>
              <a:gd name="connsiteY10" fmla="*/ 1094 h 10000"/>
              <a:gd name="connsiteX11" fmla="*/ 3449 w 10000"/>
              <a:gd name="connsiteY11" fmla="*/ 846 h 10000"/>
              <a:gd name="connsiteX12" fmla="*/ 4193 w 10000"/>
              <a:gd name="connsiteY12" fmla="*/ 786 h 10000"/>
              <a:gd name="connsiteX13" fmla="*/ 5051 w 10000"/>
              <a:gd name="connsiteY13" fmla="*/ 786 h 10000"/>
              <a:gd name="connsiteX14" fmla="*/ 5744 w 10000"/>
              <a:gd name="connsiteY14" fmla="*/ 403 h 10000"/>
              <a:gd name="connsiteX15" fmla="*/ 5620 w 10000"/>
              <a:gd name="connsiteY15" fmla="*/ 0 h 10000"/>
              <a:gd name="connsiteX16" fmla="*/ 5744 w 10000"/>
              <a:gd name="connsiteY16" fmla="*/ 0 h 10000"/>
              <a:gd name="connsiteX17" fmla="*/ 5968 w 10000"/>
              <a:gd name="connsiteY17" fmla="*/ 68 h 10000"/>
              <a:gd name="connsiteX18" fmla="*/ 6315 w 10000"/>
              <a:gd name="connsiteY18" fmla="*/ 403 h 10000"/>
              <a:gd name="connsiteX19" fmla="*/ 7829 w 10000"/>
              <a:gd name="connsiteY19" fmla="*/ 1290 h 10000"/>
              <a:gd name="connsiteX20" fmla="*/ 8053 w 10000"/>
              <a:gd name="connsiteY20" fmla="*/ 1094 h 10000"/>
              <a:gd name="connsiteX21" fmla="*/ 8636 w 10000"/>
              <a:gd name="connsiteY21" fmla="*/ 1367 h 10000"/>
              <a:gd name="connsiteX22" fmla="*/ 8858 w 10000"/>
              <a:gd name="connsiteY22" fmla="*/ 1648 h 10000"/>
              <a:gd name="connsiteX23" fmla="*/ 8858 w 10000"/>
              <a:gd name="connsiteY23" fmla="*/ 1853 h 10000"/>
              <a:gd name="connsiteX24" fmla="*/ 8858 w 10000"/>
              <a:gd name="connsiteY24" fmla="*/ 2194 h 10000"/>
              <a:gd name="connsiteX25" fmla="*/ 8636 w 10000"/>
              <a:gd name="connsiteY25" fmla="*/ 2408 h 10000"/>
              <a:gd name="connsiteX26" fmla="*/ 9069 w 10000"/>
              <a:gd name="connsiteY26" fmla="*/ 2681 h 10000"/>
              <a:gd name="connsiteX27" fmla="*/ 9417 w 10000"/>
              <a:gd name="connsiteY27" fmla="*/ 2937 h 10000"/>
              <a:gd name="connsiteX28" fmla="*/ 9417 w 10000"/>
              <a:gd name="connsiteY28" fmla="*/ 3159 h 10000"/>
              <a:gd name="connsiteX29" fmla="*/ 9417 w 10000"/>
              <a:gd name="connsiteY29" fmla="*/ 3502 h 10000"/>
              <a:gd name="connsiteX30" fmla="*/ 9318 w 10000"/>
              <a:gd name="connsiteY30" fmla="*/ 3903 h 10000"/>
              <a:gd name="connsiteX31" fmla="*/ 9069 w 10000"/>
              <a:gd name="connsiteY31" fmla="*/ 4048 h 10000"/>
              <a:gd name="connsiteX32" fmla="*/ 9417 w 10000"/>
              <a:gd name="connsiteY32" fmla="*/ 4245 h 10000"/>
              <a:gd name="connsiteX33" fmla="*/ 9777 w 10000"/>
              <a:gd name="connsiteY33" fmla="*/ 4594 h 10000"/>
              <a:gd name="connsiteX34" fmla="*/ 10000 w 10000"/>
              <a:gd name="connsiteY34" fmla="*/ 4934 h 10000"/>
              <a:gd name="connsiteX35" fmla="*/ 10000 w 10000"/>
              <a:gd name="connsiteY35" fmla="*/ 5064 h 10000"/>
              <a:gd name="connsiteX36" fmla="*/ 9653 w 10000"/>
              <a:gd name="connsiteY36" fmla="*/ 5132 h 10000"/>
              <a:gd name="connsiteX37" fmla="*/ 8177 w 10000"/>
              <a:gd name="connsiteY37" fmla="*/ 5132 h 10000"/>
              <a:gd name="connsiteX38" fmla="*/ 7829 w 10000"/>
              <a:gd name="connsiteY38" fmla="*/ 5132 h 10000"/>
              <a:gd name="connsiteX39" fmla="*/ 7582 w 10000"/>
              <a:gd name="connsiteY39" fmla="*/ 5269 h 10000"/>
              <a:gd name="connsiteX40" fmla="*/ 7582 w 10000"/>
              <a:gd name="connsiteY40" fmla="*/ 5551 h 10000"/>
              <a:gd name="connsiteX41" fmla="*/ 7358 w 10000"/>
              <a:gd name="connsiteY41" fmla="*/ 5756 h 10000"/>
              <a:gd name="connsiteX42" fmla="*/ 6687 w 10000"/>
              <a:gd name="connsiteY42" fmla="*/ 6099 h 10000"/>
              <a:gd name="connsiteX43" fmla="*/ 6763 w 10000"/>
              <a:gd name="connsiteY43" fmla="*/ 6388 h 10000"/>
              <a:gd name="connsiteX44" fmla="*/ 6687 w 10000"/>
              <a:gd name="connsiteY44" fmla="*/ 6584 h 10000"/>
              <a:gd name="connsiteX45" fmla="*/ 6663 w 10000"/>
              <a:gd name="connsiteY45" fmla="*/ 6598 h 10000"/>
              <a:gd name="connsiteX46" fmla="*/ 6439 w 10000"/>
              <a:gd name="connsiteY46" fmla="*/ 6711 h 10000"/>
              <a:gd name="connsiteX47" fmla="*/ 75 w 10000"/>
              <a:gd name="connsiteY47" fmla="*/ 3895 h 10000"/>
              <a:gd name="connsiteX48" fmla="*/ 2656 w 10000"/>
              <a:gd name="connsiteY48" fmla="*/ 10000 h 10000"/>
              <a:gd name="connsiteX0" fmla="*/ 75 w 10000"/>
              <a:gd name="connsiteY0" fmla="*/ 3895 h 6711"/>
              <a:gd name="connsiteX1" fmla="*/ 0 w 10000"/>
              <a:gd name="connsiteY1" fmla="*/ 3843 h 6711"/>
              <a:gd name="connsiteX2" fmla="*/ 224 w 10000"/>
              <a:gd name="connsiteY2" fmla="*/ 3629 h 6711"/>
              <a:gd name="connsiteX3" fmla="*/ 671 w 10000"/>
              <a:gd name="connsiteY3" fmla="*/ 3287 h 6711"/>
              <a:gd name="connsiteX4" fmla="*/ 1143 w 10000"/>
              <a:gd name="connsiteY4" fmla="*/ 3083 h 6711"/>
              <a:gd name="connsiteX5" fmla="*/ 894 w 10000"/>
              <a:gd name="connsiteY5" fmla="*/ 2494 h 6711"/>
              <a:gd name="connsiteX6" fmla="*/ 1775 w 10000"/>
              <a:gd name="connsiteY6" fmla="*/ 1921 h 6711"/>
              <a:gd name="connsiteX7" fmla="*/ 1961 w 10000"/>
              <a:gd name="connsiteY7" fmla="*/ 1683 h 6711"/>
              <a:gd name="connsiteX8" fmla="*/ 2656 w 10000"/>
              <a:gd name="connsiteY8" fmla="*/ 1606 h 6711"/>
              <a:gd name="connsiteX9" fmla="*/ 3041 w 10000"/>
              <a:gd name="connsiteY9" fmla="*/ 1290 h 6711"/>
              <a:gd name="connsiteX10" fmla="*/ 3041 w 10000"/>
              <a:gd name="connsiteY10" fmla="*/ 1094 h 6711"/>
              <a:gd name="connsiteX11" fmla="*/ 3449 w 10000"/>
              <a:gd name="connsiteY11" fmla="*/ 846 h 6711"/>
              <a:gd name="connsiteX12" fmla="*/ 4193 w 10000"/>
              <a:gd name="connsiteY12" fmla="*/ 786 h 6711"/>
              <a:gd name="connsiteX13" fmla="*/ 5051 w 10000"/>
              <a:gd name="connsiteY13" fmla="*/ 786 h 6711"/>
              <a:gd name="connsiteX14" fmla="*/ 5744 w 10000"/>
              <a:gd name="connsiteY14" fmla="*/ 403 h 6711"/>
              <a:gd name="connsiteX15" fmla="*/ 5620 w 10000"/>
              <a:gd name="connsiteY15" fmla="*/ 0 h 6711"/>
              <a:gd name="connsiteX16" fmla="*/ 5744 w 10000"/>
              <a:gd name="connsiteY16" fmla="*/ 0 h 6711"/>
              <a:gd name="connsiteX17" fmla="*/ 5968 w 10000"/>
              <a:gd name="connsiteY17" fmla="*/ 68 h 6711"/>
              <a:gd name="connsiteX18" fmla="*/ 6315 w 10000"/>
              <a:gd name="connsiteY18" fmla="*/ 403 h 6711"/>
              <a:gd name="connsiteX19" fmla="*/ 7829 w 10000"/>
              <a:gd name="connsiteY19" fmla="*/ 1290 h 6711"/>
              <a:gd name="connsiteX20" fmla="*/ 8053 w 10000"/>
              <a:gd name="connsiteY20" fmla="*/ 1094 h 6711"/>
              <a:gd name="connsiteX21" fmla="*/ 8636 w 10000"/>
              <a:gd name="connsiteY21" fmla="*/ 1367 h 6711"/>
              <a:gd name="connsiteX22" fmla="*/ 8858 w 10000"/>
              <a:gd name="connsiteY22" fmla="*/ 1648 h 6711"/>
              <a:gd name="connsiteX23" fmla="*/ 8858 w 10000"/>
              <a:gd name="connsiteY23" fmla="*/ 1853 h 6711"/>
              <a:gd name="connsiteX24" fmla="*/ 8858 w 10000"/>
              <a:gd name="connsiteY24" fmla="*/ 2194 h 6711"/>
              <a:gd name="connsiteX25" fmla="*/ 8636 w 10000"/>
              <a:gd name="connsiteY25" fmla="*/ 2408 h 6711"/>
              <a:gd name="connsiteX26" fmla="*/ 9069 w 10000"/>
              <a:gd name="connsiteY26" fmla="*/ 2681 h 6711"/>
              <a:gd name="connsiteX27" fmla="*/ 9417 w 10000"/>
              <a:gd name="connsiteY27" fmla="*/ 2937 h 6711"/>
              <a:gd name="connsiteX28" fmla="*/ 9417 w 10000"/>
              <a:gd name="connsiteY28" fmla="*/ 3159 h 6711"/>
              <a:gd name="connsiteX29" fmla="*/ 9417 w 10000"/>
              <a:gd name="connsiteY29" fmla="*/ 3502 h 6711"/>
              <a:gd name="connsiteX30" fmla="*/ 9318 w 10000"/>
              <a:gd name="connsiteY30" fmla="*/ 3903 h 6711"/>
              <a:gd name="connsiteX31" fmla="*/ 9069 w 10000"/>
              <a:gd name="connsiteY31" fmla="*/ 4048 h 6711"/>
              <a:gd name="connsiteX32" fmla="*/ 9417 w 10000"/>
              <a:gd name="connsiteY32" fmla="*/ 4245 h 6711"/>
              <a:gd name="connsiteX33" fmla="*/ 9777 w 10000"/>
              <a:gd name="connsiteY33" fmla="*/ 4594 h 6711"/>
              <a:gd name="connsiteX34" fmla="*/ 10000 w 10000"/>
              <a:gd name="connsiteY34" fmla="*/ 4934 h 6711"/>
              <a:gd name="connsiteX35" fmla="*/ 10000 w 10000"/>
              <a:gd name="connsiteY35" fmla="*/ 5064 h 6711"/>
              <a:gd name="connsiteX36" fmla="*/ 9653 w 10000"/>
              <a:gd name="connsiteY36" fmla="*/ 5132 h 6711"/>
              <a:gd name="connsiteX37" fmla="*/ 8177 w 10000"/>
              <a:gd name="connsiteY37" fmla="*/ 5132 h 6711"/>
              <a:gd name="connsiteX38" fmla="*/ 7829 w 10000"/>
              <a:gd name="connsiteY38" fmla="*/ 5132 h 6711"/>
              <a:gd name="connsiteX39" fmla="*/ 7582 w 10000"/>
              <a:gd name="connsiteY39" fmla="*/ 5269 h 6711"/>
              <a:gd name="connsiteX40" fmla="*/ 7582 w 10000"/>
              <a:gd name="connsiteY40" fmla="*/ 5551 h 6711"/>
              <a:gd name="connsiteX41" fmla="*/ 7358 w 10000"/>
              <a:gd name="connsiteY41" fmla="*/ 5756 h 6711"/>
              <a:gd name="connsiteX42" fmla="*/ 6687 w 10000"/>
              <a:gd name="connsiteY42" fmla="*/ 6099 h 6711"/>
              <a:gd name="connsiteX43" fmla="*/ 6763 w 10000"/>
              <a:gd name="connsiteY43" fmla="*/ 6388 h 6711"/>
              <a:gd name="connsiteX44" fmla="*/ 6687 w 10000"/>
              <a:gd name="connsiteY44" fmla="*/ 6584 h 6711"/>
              <a:gd name="connsiteX45" fmla="*/ 6663 w 10000"/>
              <a:gd name="connsiteY45" fmla="*/ 6598 h 6711"/>
              <a:gd name="connsiteX46" fmla="*/ 6439 w 10000"/>
              <a:gd name="connsiteY46" fmla="*/ 6711 h 6711"/>
              <a:gd name="connsiteX47" fmla="*/ 75 w 10000"/>
              <a:gd name="connsiteY47" fmla="*/ 3895 h 6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10000" h="6711">
                <a:moveTo>
                  <a:pt x="75" y="3895"/>
                </a:moveTo>
                <a:cubicBezTo>
                  <a:pt x="50" y="3878"/>
                  <a:pt x="25" y="3860"/>
                  <a:pt x="0" y="3843"/>
                </a:cubicBezTo>
                <a:lnTo>
                  <a:pt x="224" y="3629"/>
                </a:lnTo>
                <a:lnTo>
                  <a:pt x="671" y="3287"/>
                </a:lnTo>
                <a:lnTo>
                  <a:pt x="1143" y="3083"/>
                </a:lnTo>
                <a:lnTo>
                  <a:pt x="894" y="2494"/>
                </a:lnTo>
                <a:lnTo>
                  <a:pt x="1775" y="1921"/>
                </a:lnTo>
                <a:cubicBezTo>
                  <a:pt x="1838" y="1842"/>
                  <a:pt x="1899" y="1762"/>
                  <a:pt x="1961" y="1683"/>
                </a:cubicBezTo>
                <a:lnTo>
                  <a:pt x="2656" y="1606"/>
                </a:lnTo>
                <a:lnTo>
                  <a:pt x="3041" y="1290"/>
                </a:lnTo>
                <a:lnTo>
                  <a:pt x="3041" y="1094"/>
                </a:lnTo>
                <a:lnTo>
                  <a:pt x="3449" y="846"/>
                </a:lnTo>
                <a:lnTo>
                  <a:pt x="4193" y="786"/>
                </a:lnTo>
                <a:lnTo>
                  <a:pt x="5051" y="786"/>
                </a:lnTo>
                <a:lnTo>
                  <a:pt x="5744" y="403"/>
                </a:lnTo>
                <a:cubicBezTo>
                  <a:pt x="5703" y="269"/>
                  <a:pt x="5662" y="134"/>
                  <a:pt x="5620" y="0"/>
                </a:cubicBezTo>
                <a:lnTo>
                  <a:pt x="5744" y="0"/>
                </a:lnTo>
                <a:lnTo>
                  <a:pt x="5968" y="68"/>
                </a:lnTo>
                <a:lnTo>
                  <a:pt x="6315" y="403"/>
                </a:lnTo>
                <a:lnTo>
                  <a:pt x="7829" y="1290"/>
                </a:lnTo>
                <a:lnTo>
                  <a:pt x="8053" y="1094"/>
                </a:lnTo>
                <a:lnTo>
                  <a:pt x="8636" y="1367"/>
                </a:lnTo>
                <a:lnTo>
                  <a:pt x="8858" y="1648"/>
                </a:lnTo>
                <a:lnTo>
                  <a:pt x="8858" y="1853"/>
                </a:lnTo>
                <a:lnTo>
                  <a:pt x="8858" y="2194"/>
                </a:lnTo>
                <a:cubicBezTo>
                  <a:pt x="8785" y="2266"/>
                  <a:pt x="8710" y="2337"/>
                  <a:pt x="8636" y="2408"/>
                </a:cubicBezTo>
                <a:lnTo>
                  <a:pt x="9069" y="2681"/>
                </a:lnTo>
                <a:lnTo>
                  <a:pt x="9417" y="2937"/>
                </a:lnTo>
                <a:lnTo>
                  <a:pt x="9417" y="3159"/>
                </a:lnTo>
                <a:lnTo>
                  <a:pt x="9417" y="3502"/>
                </a:lnTo>
                <a:cubicBezTo>
                  <a:pt x="9384" y="3634"/>
                  <a:pt x="9351" y="3769"/>
                  <a:pt x="9318" y="3903"/>
                </a:cubicBezTo>
                <a:lnTo>
                  <a:pt x="9069" y="4048"/>
                </a:lnTo>
                <a:lnTo>
                  <a:pt x="9417" y="4245"/>
                </a:lnTo>
                <a:lnTo>
                  <a:pt x="9777" y="4594"/>
                </a:lnTo>
                <a:cubicBezTo>
                  <a:pt x="9851" y="4708"/>
                  <a:pt x="9926" y="4821"/>
                  <a:pt x="10000" y="4934"/>
                </a:cubicBezTo>
                <a:lnTo>
                  <a:pt x="10000" y="5064"/>
                </a:lnTo>
                <a:lnTo>
                  <a:pt x="9653" y="5132"/>
                </a:lnTo>
                <a:lnTo>
                  <a:pt x="8177" y="5132"/>
                </a:lnTo>
                <a:lnTo>
                  <a:pt x="7829" y="5132"/>
                </a:lnTo>
                <a:lnTo>
                  <a:pt x="7582" y="5269"/>
                </a:lnTo>
                <a:lnTo>
                  <a:pt x="7582" y="5551"/>
                </a:lnTo>
                <a:cubicBezTo>
                  <a:pt x="7506" y="5619"/>
                  <a:pt x="7433" y="5688"/>
                  <a:pt x="7358" y="5756"/>
                </a:cubicBezTo>
                <a:lnTo>
                  <a:pt x="6687" y="6099"/>
                </a:lnTo>
                <a:cubicBezTo>
                  <a:pt x="6711" y="6194"/>
                  <a:pt x="6738" y="6291"/>
                  <a:pt x="6763" y="6388"/>
                </a:cubicBezTo>
                <a:cubicBezTo>
                  <a:pt x="6738" y="6454"/>
                  <a:pt x="6711" y="6520"/>
                  <a:pt x="6687" y="6584"/>
                </a:cubicBezTo>
                <a:cubicBezTo>
                  <a:pt x="6680" y="6590"/>
                  <a:pt x="6671" y="6593"/>
                  <a:pt x="6663" y="6598"/>
                </a:cubicBezTo>
                <a:lnTo>
                  <a:pt x="6439" y="6711"/>
                </a:lnTo>
                <a:lnTo>
                  <a:pt x="75" y="3895"/>
                </a:lnTo>
                <a:close/>
              </a:path>
            </a:pathLst>
          </a:custGeom>
          <a:solidFill>
            <a:srgbClr val="00800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45" name="Text Box 52"/>
          <p:cNvSpPr txBox="1">
            <a:spLocks noChangeArrowheads="1"/>
          </p:cNvSpPr>
          <p:nvPr/>
        </p:nvSpPr>
        <p:spPr bwMode="auto">
          <a:xfrm>
            <a:off x="939966" y="980951"/>
            <a:ext cx="1631951" cy="304800"/>
          </a:xfrm>
          <a:prstGeom prst="rect">
            <a:avLst/>
          </a:prstGeom>
          <a:solidFill>
            <a:srgbClr val="FFFFFF"/>
          </a:solidFill>
          <a:ln w="508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nb-NO" sz="1400" b="1" dirty="0">
                <a:latin typeface="Calibri" pitchFamily="34" charset="0"/>
              </a:rPr>
              <a:t>Systempris</a:t>
            </a:r>
          </a:p>
        </p:txBody>
      </p:sp>
      <p:sp>
        <p:nvSpPr>
          <p:cNvPr id="46" name="Text Box 62"/>
          <p:cNvSpPr txBox="1">
            <a:spLocks noChangeArrowheads="1"/>
          </p:cNvSpPr>
          <p:nvPr/>
        </p:nvSpPr>
        <p:spPr bwMode="auto">
          <a:xfrm>
            <a:off x="239350" y="1836615"/>
            <a:ext cx="4574116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v-SE" sz="1600" dirty="0">
                <a:solidFill>
                  <a:srgbClr val="FF0000"/>
                </a:solidFill>
                <a:latin typeface="Calibri" pitchFamily="34" charset="0"/>
              </a:rPr>
              <a:t>Senaste siffror i rött </a:t>
            </a:r>
            <a:br>
              <a:rPr lang="sv-SE" sz="1600" dirty="0">
                <a:solidFill>
                  <a:schemeClr val="tx2"/>
                </a:solidFill>
                <a:latin typeface="Calibri" pitchFamily="34" charset="0"/>
              </a:rPr>
            </a:br>
            <a:r>
              <a:rPr lang="sv-SE" sz="1600" dirty="0">
                <a:latin typeface="Calibri" pitchFamily="34" charset="0"/>
              </a:rPr>
              <a:t>genomsnitt </a:t>
            </a:r>
            <a:r>
              <a:rPr lang="sv-SE" sz="1600" dirty="0" err="1">
                <a:latin typeface="Calibri" pitchFamily="34" charset="0"/>
              </a:rPr>
              <a:t>fr</a:t>
            </a:r>
            <a:r>
              <a:rPr lang="sv-SE" sz="1600" dirty="0">
                <a:latin typeface="Calibri" pitchFamily="34" charset="0"/>
              </a:rPr>
              <a:t> 2011-11-01 i svart</a:t>
            </a:r>
          </a:p>
        </p:txBody>
      </p:sp>
      <p:sp>
        <p:nvSpPr>
          <p:cNvPr id="47" name="Text Box 52"/>
          <p:cNvSpPr txBox="1">
            <a:spLocks noChangeArrowheads="1"/>
          </p:cNvSpPr>
          <p:nvPr/>
        </p:nvSpPr>
        <p:spPr bwMode="auto">
          <a:xfrm>
            <a:off x="8400257" y="4780384"/>
            <a:ext cx="1631951" cy="304800"/>
          </a:xfrm>
          <a:prstGeom prst="rect">
            <a:avLst/>
          </a:prstGeom>
          <a:solidFill>
            <a:srgbClr val="FFFFFF"/>
          </a:solidFill>
          <a:ln w="508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nb-NO" sz="1400" b="1" dirty="0">
                <a:latin typeface="Calibri" pitchFamily="34" charset="0"/>
              </a:rPr>
              <a:t>Estland</a:t>
            </a:r>
          </a:p>
        </p:txBody>
      </p:sp>
      <p:sp>
        <p:nvSpPr>
          <p:cNvPr id="48" name="Text Box 52"/>
          <p:cNvSpPr txBox="1">
            <a:spLocks noChangeArrowheads="1"/>
          </p:cNvSpPr>
          <p:nvPr/>
        </p:nvSpPr>
        <p:spPr bwMode="auto">
          <a:xfrm>
            <a:off x="1828848" y="5385819"/>
            <a:ext cx="762000" cy="304800"/>
          </a:xfrm>
          <a:prstGeom prst="rect">
            <a:avLst/>
          </a:prstGeom>
          <a:solidFill>
            <a:srgbClr val="FFFFFF"/>
          </a:solidFill>
          <a:ln w="508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nb-NO" sz="1400" b="1" dirty="0">
                <a:latin typeface="Calibri" pitchFamily="34" charset="0"/>
              </a:rPr>
              <a:t>EEX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05464026-9E23-CB59-82E7-D8B884896C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92213" y="1295400"/>
            <a:ext cx="766762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id="{88C2C0FB-704C-1D62-F23E-C621CFFC49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56113" y="3467100"/>
            <a:ext cx="768350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4" name="Bildobjekt 63">
            <a:extLst>
              <a:ext uri="{FF2B5EF4-FFF2-40B4-BE49-F238E27FC236}">
                <a16:creationId xmlns:a16="http://schemas.microsoft.com/office/drawing/2014/main" id="{EE99C4A3-3310-6DCF-5DEE-6174AE71B7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71925" y="4038600"/>
            <a:ext cx="768350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6" name="Bildobjekt 65">
            <a:extLst>
              <a:ext uri="{FF2B5EF4-FFF2-40B4-BE49-F238E27FC236}">
                <a16:creationId xmlns:a16="http://schemas.microsoft.com/office/drawing/2014/main" id="{65BEFD2D-BBC3-E3EF-948F-6642B17BC7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456113" y="2527300"/>
            <a:ext cx="768350" cy="534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7" name="Bildobjekt 66">
            <a:extLst>
              <a:ext uri="{FF2B5EF4-FFF2-40B4-BE49-F238E27FC236}">
                <a16:creationId xmlns:a16="http://schemas.microsoft.com/office/drawing/2014/main" id="{DC9CED2A-C010-B24A-5091-9F5A6BDB3E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611813" y="1231900"/>
            <a:ext cx="769937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8" name="Bildobjekt 67">
            <a:extLst>
              <a:ext uri="{FF2B5EF4-FFF2-40B4-BE49-F238E27FC236}">
                <a16:creationId xmlns:a16="http://schemas.microsoft.com/office/drawing/2014/main" id="{4A5B045C-C549-CAF4-0EFF-4284FFC856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019425" y="3389313"/>
            <a:ext cx="771525" cy="538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9" name="Bildobjekt 68">
            <a:extLst>
              <a:ext uri="{FF2B5EF4-FFF2-40B4-BE49-F238E27FC236}">
                <a16:creationId xmlns:a16="http://schemas.microsoft.com/office/drawing/2014/main" id="{143295D3-53D6-4511-0FC9-48DC4C5323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754813" y="1666875"/>
            <a:ext cx="76835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0" name="Bildobjekt 69">
            <a:extLst>
              <a:ext uri="{FF2B5EF4-FFF2-40B4-BE49-F238E27FC236}">
                <a16:creationId xmlns:a16="http://schemas.microsoft.com/office/drawing/2014/main" id="{FE0B7608-48B4-CC8A-6A0E-3D7124A69C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991225" y="2665413"/>
            <a:ext cx="769938" cy="538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" name="Bildobjekt 70">
            <a:extLst>
              <a:ext uri="{FF2B5EF4-FFF2-40B4-BE49-F238E27FC236}">
                <a16:creationId xmlns:a16="http://schemas.microsoft.com/office/drawing/2014/main" id="{A96FA5F3-5558-0A9C-4CD8-3E6ACD4A13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699125" y="3898900"/>
            <a:ext cx="769938" cy="534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2" name="Bildobjekt 71">
            <a:extLst>
              <a:ext uri="{FF2B5EF4-FFF2-40B4-BE49-F238E27FC236}">
                <a16:creationId xmlns:a16="http://schemas.microsoft.com/office/drawing/2014/main" id="{C26F72EA-248E-635D-795A-D8243A7D6E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5318125" y="4902200"/>
            <a:ext cx="773113" cy="534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3" name="Bildobjekt 72">
            <a:extLst>
              <a:ext uri="{FF2B5EF4-FFF2-40B4-BE49-F238E27FC236}">
                <a16:creationId xmlns:a16="http://schemas.microsoft.com/office/drawing/2014/main" id="{69ED4B9C-1C95-1998-941A-4BBF4B3A18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8201025" y="2743200"/>
            <a:ext cx="769938" cy="534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4" name="Bildobjekt 73">
            <a:extLst>
              <a:ext uri="{FF2B5EF4-FFF2-40B4-BE49-F238E27FC236}">
                <a16:creationId xmlns:a16="http://schemas.microsoft.com/office/drawing/2014/main" id="{643316D0-70E7-2E67-C4CE-8F68560A8A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3108325" y="4762500"/>
            <a:ext cx="769938" cy="534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5" name="Bildobjekt 74">
            <a:extLst>
              <a:ext uri="{FF2B5EF4-FFF2-40B4-BE49-F238E27FC236}">
                <a16:creationId xmlns:a16="http://schemas.microsoft.com/office/drawing/2014/main" id="{F95182E2-9C63-F640-F4F2-BC812E25A0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4075113" y="5332413"/>
            <a:ext cx="773112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6" name="Bildobjekt 75">
            <a:extLst>
              <a:ext uri="{FF2B5EF4-FFF2-40B4-BE49-F238E27FC236}">
                <a16:creationId xmlns:a16="http://schemas.microsoft.com/office/drawing/2014/main" id="{3D04E543-03B4-D011-484B-155ADD7190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8774113" y="4178300"/>
            <a:ext cx="768350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5" name="Rubrik 95"/>
          <p:cNvSpPr>
            <a:spLocks noGrp="1"/>
          </p:cNvSpPr>
          <p:nvPr>
            <p:ph type="title"/>
          </p:nvPr>
        </p:nvSpPr>
        <p:spPr>
          <a:xfrm>
            <a:off x="695325" y="540000"/>
            <a:ext cx="8677275" cy="981075"/>
          </a:xfrm>
        </p:spPr>
        <p:txBody>
          <a:bodyPr/>
          <a:lstStyle/>
          <a:p>
            <a:r>
              <a:rPr lang="sv-SE" dirty="0"/>
              <a:t>Områdespriser på Nord Pool</a:t>
            </a:r>
            <a:br>
              <a:rPr lang="sv-SE" dirty="0"/>
            </a:br>
            <a:endParaRPr lang="sv-SE" dirty="0"/>
          </a:p>
        </p:txBody>
      </p:sp>
      <p:pic>
        <p:nvPicPr>
          <p:cNvPr id="77" name="Bildobjekt 76">
            <a:extLst>
              <a:ext uri="{FF2B5EF4-FFF2-40B4-BE49-F238E27FC236}">
                <a16:creationId xmlns:a16="http://schemas.microsoft.com/office/drawing/2014/main" id="{1824D670-C10D-1633-D7A6-97B0A21A29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2400300" y="5321300"/>
            <a:ext cx="573088" cy="534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2726190"/>
      </p:ext>
    </p:extLst>
  </p:cSld>
  <p:clrMapOvr>
    <a:masterClrMapping/>
  </p:clrMapOvr>
  <p:transition spd="med"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textruta 57"/>
          <p:cNvSpPr txBox="1"/>
          <p:nvPr/>
        </p:nvSpPr>
        <p:spPr>
          <a:xfrm>
            <a:off x="4943872" y="5829540"/>
            <a:ext cx="72481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dirty="0"/>
              <a:t>Obs! Ej aktuella priser då dessa förändras kontinuerligt</a:t>
            </a:r>
          </a:p>
        </p:txBody>
      </p:sp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A96B92BB-75EC-4364-9982-87C74DDAF411}" type="datetime1">
              <a:rPr lang="sv-SE" smtClean="0"/>
              <a:pPr>
                <a:defRPr/>
              </a:pPr>
              <a:t>2026-05-24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26</a:t>
            </a:fld>
            <a:endParaRPr lang="sv-SE" dirty="0"/>
          </a:p>
        </p:txBody>
      </p:sp>
      <p:sp>
        <p:nvSpPr>
          <p:cNvPr id="5" name="Platshållare för text 106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Energiföretagen</a:t>
            </a:r>
          </a:p>
        </p:txBody>
      </p:sp>
      <p:pic>
        <p:nvPicPr>
          <p:cNvPr id="6" name="Picture 4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1799" y="671530"/>
            <a:ext cx="54483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Frihandsfigur 6"/>
          <p:cNvSpPr/>
          <p:nvPr/>
        </p:nvSpPr>
        <p:spPr>
          <a:xfrm>
            <a:off x="6530596" y="3219761"/>
            <a:ext cx="1270827" cy="1084175"/>
          </a:xfrm>
          <a:custGeom>
            <a:avLst/>
            <a:gdLst>
              <a:gd name="connsiteX0" fmla="*/ 950142 w 953120"/>
              <a:gd name="connsiteY0" fmla="*/ 265087 h 1084175"/>
              <a:gd name="connsiteX1" fmla="*/ 250194 w 953120"/>
              <a:gd name="connsiteY1" fmla="*/ 0 h 1084175"/>
              <a:gd name="connsiteX2" fmla="*/ 0 w 953120"/>
              <a:gd name="connsiteY2" fmla="*/ 688034 h 1084175"/>
              <a:gd name="connsiteX3" fmla="*/ 556980 w 953120"/>
              <a:gd name="connsiteY3" fmla="*/ 881637 h 1084175"/>
              <a:gd name="connsiteX4" fmla="*/ 583786 w 953120"/>
              <a:gd name="connsiteY4" fmla="*/ 836959 h 1084175"/>
              <a:gd name="connsiteX5" fmla="*/ 589743 w 953120"/>
              <a:gd name="connsiteY5" fmla="*/ 875680 h 1084175"/>
              <a:gd name="connsiteX6" fmla="*/ 571872 w 953120"/>
              <a:gd name="connsiteY6" fmla="*/ 911422 h 1084175"/>
              <a:gd name="connsiteX7" fmla="*/ 595700 w 953120"/>
              <a:gd name="connsiteY7" fmla="*/ 929293 h 1084175"/>
              <a:gd name="connsiteX8" fmla="*/ 607614 w 953120"/>
              <a:gd name="connsiteY8" fmla="*/ 956099 h 1084175"/>
              <a:gd name="connsiteX9" fmla="*/ 592722 w 953120"/>
              <a:gd name="connsiteY9" fmla="*/ 973970 h 1084175"/>
              <a:gd name="connsiteX10" fmla="*/ 601657 w 953120"/>
              <a:gd name="connsiteY10" fmla="*/ 1006734 h 1084175"/>
              <a:gd name="connsiteX11" fmla="*/ 607614 w 953120"/>
              <a:gd name="connsiteY11" fmla="*/ 1039497 h 1084175"/>
              <a:gd name="connsiteX12" fmla="*/ 619528 w 953120"/>
              <a:gd name="connsiteY12" fmla="*/ 1078218 h 1084175"/>
              <a:gd name="connsiteX13" fmla="*/ 637399 w 953120"/>
              <a:gd name="connsiteY13" fmla="*/ 1084175 h 1084175"/>
              <a:gd name="connsiteX14" fmla="*/ 670163 w 953120"/>
              <a:gd name="connsiteY14" fmla="*/ 994820 h 1084175"/>
              <a:gd name="connsiteX15" fmla="*/ 711862 w 953120"/>
              <a:gd name="connsiteY15" fmla="*/ 1000777 h 1084175"/>
              <a:gd name="connsiteX16" fmla="*/ 753561 w 953120"/>
              <a:gd name="connsiteY16" fmla="*/ 914400 h 1084175"/>
              <a:gd name="connsiteX17" fmla="*/ 747604 w 953120"/>
              <a:gd name="connsiteY17" fmla="*/ 774411 h 1084175"/>
              <a:gd name="connsiteX18" fmla="*/ 765475 w 953120"/>
              <a:gd name="connsiteY18" fmla="*/ 741647 h 1084175"/>
              <a:gd name="connsiteX19" fmla="*/ 914400 w 953120"/>
              <a:gd name="connsiteY19" fmla="*/ 655271 h 1084175"/>
              <a:gd name="connsiteX20" fmla="*/ 902486 w 953120"/>
              <a:gd name="connsiteY20" fmla="*/ 422947 h 1084175"/>
              <a:gd name="connsiteX21" fmla="*/ 872701 w 953120"/>
              <a:gd name="connsiteY21" fmla="*/ 399119 h 1084175"/>
              <a:gd name="connsiteX22" fmla="*/ 875679 w 953120"/>
              <a:gd name="connsiteY22" fmla="*/ 348485 h 1084175"/>
              <a:gd name="connsiteX23" fmla="*/ 953120 w 953120"/>
              <a:gd name="connsiteY23" fmla="*/ 315721 h 1084175"/>
              <a:gd name="connsiteX24" fmla="*/ 950142 w 953120"/>
              <a:gd name="connsiteY24" fmla="*/ 265087 h 1084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953120" h="1084175">
                <a:moveTo>
                  <a:pt x="950142" y="265087"/>
                </a:moveTo>
                <a:lnTo>
                  <a:pt x="250194" y="0"/>
                </a:lnTo>
                <a:lnTo>
                  <a:pt x="0" y="688034"/>
                </a:lnTo>
                <a:lnTo>
                  <a:pt x="556980" y="881637"/>
                </a:lnTo>
                <a:lnTo>
                  <a:pt x="583786" y="836959"/>
                </a:lnTo>
                <a:lnTo>
                  <a:pt x="589743" y="875680"/>
                </a:lnTo>
                <a:lnTo>
                  <a:pt x="571872" y="911422"/>
                </a:lnTo>
                <a:lnTo>
                  <a:pt x="595700" y="929293"/>
                </a:lnTo>
                <a:lnTo>
                  <a:pt x="607614" y="956099"/>
                </a:lnTo>
                <a:lnTo>
                  <a:pt x="592722" y="973970"/>
                </a:lnTo>
                <a:lnTo>
                  <a:pt x="601657" y="1006734"/>
                </a:lnTo>
                <a:lnTo>
                  <a:pt x="607614" y="1039497"/>
                </a:lnTo>
                <a:lnTo>
                  <a:pt x="619528" y="1078218"/>
                </a:lnTo>
                <a:lnTo>
                  <a:pt x="637399" y="1084175"/>
                </a:lnTo>
                <a:lnTo>
                  <a:pt x="670163" y="994820"/>
                </a:lnTo>
                <a:lnTo>
                  <a:pt x="711862" y="1000777"/>
                </a:lnTo>
                <a:lnTo>
                  <a:pt x="753561" y="914400"/>
                </a:lnTo>
                <a:lnTo>
                  <a:pt x="747604" y="774411"/>
                </a:lnTo>
                <a:lnTo>
                  <a:pt x="765475" y="741647"/>
                </a:lnTo>
                <a:lnTo>
                  <a:pt x="914400" y="655271"/>
                </a:lnTo>
                <a:lnTo>
                  <a:pt x="902486" y="422947"/>
                </a:lnTo>
                <a:lnTo>
                  <a:pt x="872701" y="399119"/>
                </a:lnTo>
                <a:lnTo>
                  <a:pt x="875679" y="348485"/>
                </a:lnTo>
                <a:lnTo>
                  <a:pt x="953120" y="315721"/>
                </a:lnTo>
                <a:lnTo>
                  <a:pt x="950142" y="265087"/>
                </a:lnTo>
                <a:close/>
              </a:path>
            </a:pathLst>
          </a:custGeom>
          <a:solidFill>
            <a:srgbClr val="33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Freeform 5"/>
          <p:cNvSpPr>
            <a:spLocks/>
          </p:cNvSpPr>
          <p:nvPr/>
        </p:nvSpPr>
        <p:spPr bwMode="auto">
          <a:xfrm>
            <a:off x="6092068" y="4625976"/>
            <a:ext cx="944033" cy="917575"/>
          </a:xfrm>
          <a:custGeom>
            <a:avLst/>
            <a:gdLst>
              <a:gd name="T0" fmla="*/ 16 w 217"/>
              <a:gd name="T1" fmla="*/ 193 h 227"/>
              <a:gd name="T2" fmla="*/ 28 w 217"/>
              <a:gd name="T3" fmla="*/ 210 h 227"/>
              <a:gd name="T4" fmla="*/ 52 w 217"/>
              <a:gd name="T5" fmla="*/ 210 h 227"/>
              <a:gd name="T6" fmla="*/ 74 w 217"/>
              <a:gd name="T7" fmla="*/ 215 h 227"/>
              <a:gd name="T8" fmla="*/ 91 w 217"/>
              <a:gd name="T9" fmla="*/ 226 h 227"/>
              <a:gd name="T10" fmla="*/ 109 w 217"/>
              <a:gd name="T11" fmla="*/ 226 h 227"/>
              <a:gd name="T12" fmla="*/ 97 w 217"/>
              <a:gd name="T13" fmla="*/ 212 h 227"/>
              <a:gd name="T14" fmla="*/ 106 w 217"/>
              <a:gd name="T15" fmla="*/ 193 h 227"/>
              <a:gd name="T16" fmla="*/ 116 w 217"/>
              <a:gd name="T17" fmla="*/ 172 h 227"/>
              <a:gd name="T18" fmla="*/ 122 w 217"/>
              <a:gd name="T19" fmla="*/ 147 h 227"/>
              <a:gd name="T20" fmla="*/ 147 w 217"/>
              <a:gd name="T21" fmla="*/ 133 h 227"/>
              <a:gd name="T22" fmla="*/ 168 w 217"/>
              <a:gd name="T23" fmla="*/ 123 h 227"/>
              <a:gd name="T24" fmla="*/ 167 w 217"/>
              <a:gd name="T25" fmla="*/ 109 h 227"/>
              <a:gd name="T26" fmla="*/ 167 w 217"/>
              <a:gd name="T27" fmla="*/ 87 h 227"/>
              <a:gd name="T28" fmla="*/ 171 w 217"/>
              <a:gd name="T29" fmla="*/ 77 h 227"/>
              <a:gd name="T30" fmla="*/ 191 w 217"/>
              <a:gd name="T31" fmla="*/ 74 h 227"/>
              <a:gd name="T32" fmla="*/ 200 w 217"/>
              <a:gd name="T33" fmla="*/ 79 h 227"/>
              <a:gd name="T34" fmla="*/ 216 w 217"/>
              <a:gd name="T35" fmla="*/ 63 h 227"/>
              <a:gd name="T36" fmla="*/ 210 w 217"/>
              <a:gd name="T37" fmla="*/ 49 h 227"/>
              <a:gd name="T38" fmla="*/ 200 w 217"/>
              <a:gd name="T39" fmla="*/ 46 h 227"/>
              <a:gd name="T40" fmla="*/ 180 w 217"/>
              <a:gd name="T41" fmla="*/ 46 h 227"/>
              <a:gd name="T42" fmla="*/ 171 w 217"/>
              <a:gd name="T43" fmla="*/ 46 h 227"/>
              <a:gd name="T44" fmla="*/ 167 w 217"/>
              <a:gd name="T45" fmla="*/ 25 h 227"/>
              <a:gd name="T46" fmla="*/ 168 w 217"/>
              <a:gd name="T47" fmla="*/ 5 h 227"/>
              <a:gd name="T48" fmla="*/ 155 w 217"/>
              <a:gd name="T49" fmla="*/ 0 h 227"/>
              <a:gd name="T50" fmla="*/ 149 w 217"/>
              <a:gd name="T51" fmla="*/ 8 h 227"/>
              <a:gd name="T52" fmla="*/ 116 w 217"/>
              <a:gd name="T53" fmla="*/ 3 h 227"/>
              <a:gd name="T54" fmla="*/ 109 w 217"/>
              <a:gd name="T55" fmla="*/ 9 h 227"/>
              <a:gd name="T56" fmla="*/ 116 w 217"/>
              <a:gd name="T57" fmla="*/ 28 h 227"/>
              <a:gd name="T58" fmla="*/ 113 w 217"/>
              <a:gd name="T59" fmla="*/ 46 h 227"/>
              <a:gd name="T60" fmla="*/ 100 w 217"/>
              <a:gd name="T61" fmla="*/ 33 h 227"/>
              <a:gd name="T62" fmla="*/ 94 w 217"/>
              <a:gd name="T63" fmla="*/ 21 h 227"/>
              <a:gd name="T64" fmla="*/ 74 w 217"/>
              <a:gd name="T65" fmla="*/ 24 h 227"/>
              <a:gd name="T66" fmla="*/ 67 w 217"/>
              <a:gd name="T67" fmla="*/ 35 h 227"/>
              <a:gd name="T68" fmla="*/ 61 w 217"/>
              <a:gd name="T69" fmla="*/ 40 h 227"/>
              <a:gd name="T70" fmla="*/ 61 w 217"/>
              <a:gd name="T71" fmla="*/ 57 h 227"/>
              <a:gd name="T72" fmla="*/ 58 w 217"/>
              <a:gd name="T73" fmla="*/ 54 h 227"/>
              <a:gd name="T74" fmla="*/ 42 w 217"/>
              <a:gd name="T75" fmla="*/ 33 h 227"/>
              <a:gd name="T76" fmla="*/ 33 w 217"/>
              <a:gd name="T77" fmla="*/ 25 h 227"/>
              <a:gd name="T78" fmla="*/ 22 w 217"/>
              <a:gd name="T79" fmla="*/ 30 h 227"/>
              <a:gd name="T80" fmla="*/ 25 w 217"/>
              <a:gd name="T81" fmla="*/ 41 h 227"/>
              <a:gd name="T82" fmla="*/ 25 w 217"/>
              <a:gd name="T83" fmla="*/ 49 h 227"/>
              <a:gd name="T84" fmla="*/ 10 w 217"/>
              <a:gd name="T85" fmla="*/ 54 h 227"/>
              <a:gd name="T86" fmla="*/ 10 w 217"/>
              <a:gd name="T87" fmla="*/ 70 h 227"/>
              <a:gd name="T88" fmla="*/ 22 w 217"/>
              <a:gd name="T89" fmla="*/ 87 h 227"/>
              <a:gd name="T90" fmla="*/ 22 w 217"/>
              <a:gd name="T91" fmla="*/ 98 h 227"/>
              <a:gd name="T92" fmla="*/ 16 w 217"/>
              <a:gd name="T93" fmla="*/ 109 h 227"/>
              <a:gd name="T94" fmla="*/ 0 w 217"/>
              <a:gd name="T95" fmla="*/ 121 h 227"/>
              <a:gd name="T96" fmla="*/ 3 w 217"/>
              <a:gd name="T97" fmla="*/ 133 h 227"/>
              <a:gd name="T98" fmla="*/ 19 w 217"/>
              <a:gd name="T99" fmla="*/ 144 h 227"/>
              <a:gd name="T100" fmla="*/ 25 w 217"/>
              <a:gd name="T101" fmla="*/ 156 h 227"/>
              <a:gd name="T102" fmla="*/ 22 w 217"/>
              <a:gd name="T103" fmla="*/ 180 h 227"/>
              <a:gd name="T104" fmla="*/ 16 w 217"/>
              <a:gd name="T105" fmla="*/ 193 h 227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217"/>
              <a:gd name="T160" fmla="*/ 0 h 227"/>
              <a:gd name="T161" fmla="*/ 217 w 217"/>
              <a:gd name="T162" fmla="*/ 227 h 227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217" h="227">
                <a:moveTo>
                  <a:pt x="16" y="193"/>
                </a:moveTo>
                <a:lnTo>
                  <a:pt x="28" y="210"/>
                </a:lnTo>
                <a:lnTo>
                  <a:pt x="52" y="210"/>
                </a:lnTo>
                <a:lnTo>
                  <a:pt x="74" y="215"/>
                </a:lnTo>
                <a:lnTo>
                  <a:pt x="91" y="226"/>
                </a:lnTo>
                <a:lnTo>
                  <a:pt x="109" y="226"/>
                </a:lnTo>
                <a:lnTo>
                  <a:pt x="97" y="212"/>
                </a:lnTo>
                <a:lnTo>
                  <a:pt x="106" y="193"/>
                </a:lnTo>
                <a:lnTo>
                  <a:pt x="116" y="172"/>
                </a:lnTo>
                <a:lnTo>
                  <a:pt x="122" y="147"/>
                </a:lnTo>
                <a:lnTo>
                  <a:pt x="147" y="133"/>
                </a:lnTo>
                <a:lnTo>
                  <a:pt x="168" y="123"/>
                </a:lnTo>
                <a:lnTo>
                  <a:pt x="167" y="109"/>
                </a:lnTo>
                <a:lnTo>
                  <a:pt x="167" y="87"/>
                </a:lnTo>
                <a:lnTo>
                  <a:pt x="171" y="77"/>
                </a:lnTo>
                <a:lnTo>
                  <a:pt x="191" y="74"/>
                </a:lnTo>
                <a:lnTo>
                  <a:pt x="200" y="79"/>
                </a:lnTo>
                <a:lnTo>
                  <a:pt x="216" y="63"/>
                </a:lnTo>
                <a:lnTo>
                  <a:pt x="210" y="49"/>
                </a:lnTo>
                <a:lnTo>
                  <a:pt x="200" y="46"/>
                </a:lnTo>
                <a:lnTo>
                  <a:pt x="180" y="46"/>
                </a:lnTo>
                <a:lnTo>
                  <a:pt x="171" y="46"/>
                </a:lnTo>
                <a:lnTo>
                  <a:pt x="167" y="25"/>
                </a:lnTo>
                <a:lnTo>
                  <a:pt x="168" y="5"/>
                </a:lnTo>
                <a:lnTo>
                  <a:pt x="155" y="0"/>
                </a:lnTo>
                <a:lnTo>
                  <a:pt x="149" y="8"/>
                </a:lnTo>
                <a:lnTo>
                  <a:pt x="116" y="3"/>
                </a:lnTo>
                <a:lnTo>
                  <a:pt x="109" y="9"/>
                </a:lnTo>
                <a:lnTo>
                  <a:pt x="116" y="28"/>
                </a:lnTo>
                <a:lnTo>
                  <a:pt x="113" y="46"/>
                </a:lnTo>
                <a:lnTo>
                  <a:pt x="100" y="33"/>
                </a:lnTo>
                <a:lnTo>
                  <a:pt x="94" y="21"/>
                </a:lnTo>
                <a:lnTo>
                  <a:pt x="74" y="24"/>
                </a:lnTo>
                <a:lnTo>
                  <a:pt x="67" y="35"/>
                </a:lnTo>
                <a:lnTo>
                  <a:pt x="61" y="40"/>
                </a:lnTo>
                <a:lnTo>
                  <a:pt x="61" y="57"/>
                </a:lnTo>
                <a:lnTo>
                  <a:pt x="58" y="54"/>
                </a:lnTo>
                <a:lnTo>
                  <a:pt x="42" y="33"/>
                </a:lnTo>
                <a:lnTo>
                  <a:pt x="33" y="25"/>
                </a:lnTo>
                <a:lnTo>
                  <a:pt x="22" y="30"/>
                </a:lnTo>
                <a:lnTo>
                  <a:pt x="25" y="41"/>
                </a:lnTo>
                <a:lnTo>
                  <a:pt x="25" y="49"/>
                </a:lnTo>
                <a:lnTo>
                  <a:pt x="10" y="54"/>
                </a:lnTo>
                <a:lnTo>
                  <a:pt x="10" y="70"/>
                </a:lnTo>
                <a:lnTo>
                  <a:pt x="22" y="87"/>
                </a:lnTo>
                <a:lnTo>
                  <a:pt x="22" y="98"/>
                </a:lnTo>
                <a:lnTo>
                  <a:pt x="16" y="109"/>
                </a:lnTo>
                <a:lnTo>
                  <a:pt x="0" y="121"/>
                </a:lnTo>
                <a:lnTo>
                  <a:pt x="3" y="133"/>
                </a:lnTo>
                <a:lnTo>
                  <a:pt x="19" y="144"/>
                </a:lnTo>
                <a:lnTo>
                  <a:pt x="25" y="156"/>
                </a:lnTo>
                <a:lnTo>
                  <a:pt x="22" y="180"/>
                </a:lnTo>
                <a:lnTo>
                  <a:pt x="16" y="193"/>
                </a:lnTo>
              </a:path>
            </a:pathLst>
          </a:custGeom>
          <a:solidFill>
            <a:srgbClr val="80008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9" name="Freeform 6"/>
          <p:cNvSpPr>
            <a:spLocks/>
          </p:cNvSpPr>
          <p:nvPr/>
        </p:nvSpPr>
        <p:spPr bwMode="auto">
          <a:xfrm>
            <a:off x="6631818" y="5340350"/>
            <a:ext cx="241300" cy="184150"/>
          </a:xfrm>
          <a:custGeom>
            <a:avLst/>
            <a:gdLst>
              <a:gd name="T0" fmla="*/ 22 w 69"/>
              <a:gd name="T1" fmla="*/ 0 h 69"/>
              <a:gd name="T2" fmla="*/ 65 w 69"/>
              <a:gd name="T3" fmla="*/ 25 h 69"/>
              <a:gd name="T4" fmla="*/ 68 w 69"/>
              <a:gd name="T5" fmla="*/ 35 h 69"/>
              <a:gd name="T6" fmla="*/ 52 w 69"/>
              <a:gd name="T7" fmla="*/ 48 h 69"/>
              <a:gd name="T8" fmla="*/ 38 w 69"/>
              <a:gd name="T9" fmla="*/ 57 h 69"/>
              <a:gd name="T10" fmla="*/ 41 w 69"/>
              <a:gd name="T11" fmla="*/ 68 h 69"/>
              <a:gd name="T12" fmla="*/ 22 w 69"/>
              <a:gd name="T13" fmla="*/ 66 h 69"/>
              <a:gd name="T14" fmla="*/ 3 w 69"/>
              <a:gd name="T15" fmla="*/ 48 h 69"/>
              <a:gd name="T16" fmla="*/ 0 w 69"/>
              <a:gd name="T17" fmla="*/ 35 h 69"/>
              <a:gd name="T18" fmla="*/ 9 w 69"/>
              <a:gd name="T19" fmla="*/ 20 h 69"/>
              <a:gd name="T20" fmla="*/ 22 w 69"/>
              <a:gd name="T21" fmla="*/ 0 h 6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69"/>
              <a:gd name="T34" fmla="*/ 0 h 69"/>
              <a:gd name="T35" fmla="*/ 69 w 69"/>
              <a:gd name="T36" fmla="*/ 69 h 69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69" h="69">
                <a:moveTo>
                  <a:pt x="22" y="0"/>
                </a:moveTo>
                <a:lnTo>
                  <a:pt x="65" y="25"/>
                </a:lnTo>
                <a:lnTo>
                  <a:pt x="68" y="35"/>
                </a:lnTo>
                <a:lnTo>
                  <a:pt x="52" y="48"/>
                </a:lnTo>
                <a:lnTo>
                  <a:pt x="38" y="57"/>
                </a:lnTo>
                <a:lnTo>
                  <a:pt x="41" y="68"/>
                </a:lnTo>
                <a:lnTo>
                  <a:pt x="22" y="66"/>
                </a:lnTo>
                <a:lnTo>
                  <a:pt x="3" y="48"/>
                </a:lnTo>
                <a:lnTo>
                  <a:pt x="0" y="35"/>
                </a:lnTo>
                <a:lnTo>
                  <a:pt x="9" y="20"/>
                </a:lnTo>
                <a:lnTo>
                  <a:pt x="22" y="0"/>
                </a:lnTo>
              </a:path>
            </a:pathLst>
          </a:custGeom>
          <a:solidFill>
            <a:srgbClr val="80008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0" name="Freeform 7"/>
          <p:cNvSpPr>
            <a:spLocks/>
          </p:cNvSpPr>
          <p:nvPr/>
        </p:nvSpPr>
        <p:spPr bwMode="auto">
          <a:xfrm>
            <a:off x="6900634" y="5033964"/>
            <a:ext cx="497417" cy="509587"/>
          </a:xfrm>
          <a:custGeom>
            <a:avLst/>
            <a:gdLst>
              <a:gd name="T0" fmla="*/ 97 w 104"/>
              <a:gd name="T1" fmla="*/ 0 h 107"/>
              <a:gd name="T2" fmla="*/ 103 w 104"/>
              <a:gd name="T3" fmla="*/ 5 h 107"/>
              <a:gd name="T4" fmla="*/ 97 w 104"/>
              <a:gd name="T5" fmla="*/ 11 h 107"/>
              <a:gd name="T6" fmla="*/ 103 w 104"/>
              <a:gd name="T7" fmla="*/ 23 h 107"/>
              <a:gd name="T8" fmla="*/ 96 w 104"/>
              <a:gd name="T9" fmla="*/ 37 h 107"/>
              <a:gd name="T10" fmla="*/ 81 w 104"/>
              <a:gd name="T11" fmla="*/ 48 h 107"/>
              <a:gd name="T12" fmla="*/ 87 w 104"/>
              <a:gd name="T13" fmla="*/ 59 h 107"/>
              <a:gd name="T14" fmla="*/ 81 w 104"/>
              <a:gd name="T15" fmla="*/ 69 h 107"/>
              <a:gd name="T16" fmla="*/ 87 w 104"/>
              <a:gd name="T17" fmla="*/ 81 h 107"/>
              <a:gd name="T18" fmla="*/ 67 w 104"/>
              <a:gd name="T19" fmla="*/ 106 h 107"/>
              <a:gd name="T20" fmla="*/ 24 w 104"/>
              <a:gd name="T21" fmla="*/ 81 h 107"/>
              <a:gd name="T22" fmla="*/ 0 w 104"/>
              <a:gd name="T23" fmla="*/ 67 h 107"/>
              <a:gd name="T24" fmla="*/ 13 w 104"/>
              <a:gd name="T25" fmla="*/ 59 h 107"/>
              <a:gd name="T26" fmla="*/ 13 w 104"/>
              <a:gd name="T27" fmla="*/ 42 h 107"/>
              <a:gd name="T28" fmla="*/ 40 w 104"/>
              <a:gd name="T29" fmla="*/ 28 h 107"/>
              <a:gd name="T30" fmla="*/ 54 w 104"/>
              <a:gd name="T31" fmla="*/ 33 h 107"/>
              <a:gd name="T32" fmla="*/ 67 w 104"/>
              <a:gd name="T33" fmla="*/ 28 h 107"/>
              <a:gd name="T34" fmla="*/ 90 w 104"/>
              <a:gd name="T35" fmla="*/ 14 h 107"/>
              <a:gd name="T36" fmla="*/ 97 w 104"/>
              <a:gd name="T37" fmla="*/ 0 h 107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04"/>
              <a:gd name="T58" fmla="*/ 0 h 107"/>
              <a:gd name="T59" fmla="*/ 104 w 104"/>
              <a:gd name="T60" fmla="*/ 107 h 107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04" h="107">
                <a:moveTo>
                  <a:pt x="97" y="0"/>
                </a:moveTo>
                <a:lnTo>
                  <a:pt x="103" y="5"/>
                </a:lnTo>
                <a:lnTo>
                  <a:pt x="97" y="11"/>
                </a:lnTo>
                <a:lnTo>
                  <a:pt x="103" y="23"/>
                </a:lnTo>
                <a:lnTo>
                  <a:pt x="96" y="37"/>
                </a:lnTo>
                <a:lnTo>
                  <a:pt x="81" y="48"/>
                </a:lnTo>
                <a:lnTo>
                  <a:pt x="87" y="59"/>
                </a:lnTo>
                <a:lnTo>
                  <a:pt x="81" y="69"/>
                </a:lnTo>
                <a:lnTo>
                  <a:pt x="87" y="81"/>
                </a:lnTo>
                <a:lnTo>
                  <a:pt x="67" y="106"/>
                </a:lnTo>
                <a:lnTo>
                  <a:pt x="24" y="81"/>
                </a:lnTo>
                <a:lnTo>
                  <a:pt x="0" y="67"/>
                </a:lnTo>
                <a:lnTo>
                  <a:pt x="13" y="59"/>
                </a:lnTo>
                <a:lnTo>
                  <a:pt x="13" y="42"/>
                </a:lnTo>
                <a:lnTo>
                  <a:pt x="40" y="28"/>
                </a:lnTo>
                <a:lnTo>
                  <a:pt x="54" y="33"/>
                </a:lnTo>
                <a:lnTo>
                  <a:pt x="67" y="28"/>
                </a:lnTo>
                <a:lnTo>
                  <a:pt x="90" y="14"/>
                </a:lnTo>
                <a:lnTo>
                  <a:pt x="97" y="0"/>
                </a:lnTo>
              </a:path>
            </a:pathLst>
          </a:custGeom>
          <a:solidFill>
            <a:srgbClr val="CC99FF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1" name="Freeform 8"/>
          <p:cNvSpPr>
            <a:spLocks/>
          </p:cNvSpPr>
          <p:nvPr/>
        </p:nvSpPr>
        <p:spPr bwMode="auto">
          <a:xfrm>
            <a:off x="7029751" y="5524500"/>
            <a:ext cx="146049" cy="120650"/>
          </a:xfrm>
          <a:custGeom>
            <a:avLst/>
            <a:gdLst>
              <a:gd name="T0" fmla="*/ 0 w 42"/>
              <a:gd name="T1" fmla="*/ 0 h 45"/>
              <a:gd name="T2" fmla="*/ 28 w 42"/>
              <a:gd name="T3" fmla="*/ 8 h 45"/>
              <a:gd name="T4" fmla="*/ 38 w 42"/>
              <a:gd name="T5" fmla="*/ 19 h 45"/>
              <a:gd name="T6" fmla="*/ 41 w 42"/>
              <a:gd name="T7" fmla="*/ 35 h 45"/>
              <a:gd name="T8" fmla="*/ 28 w 42"/>
              <a:gd name="T9" fmla="*/ 44 h 45"/>
              <a:gd name="T10" fmla="*/ 7 w 42"/>
              <a:gd name="T11" fmla="*/ 36 h 45"/>
              <a:gd name="T12" fmla="*/ 3 w 42"/>
              <a:gd name="T13" fmla="*/ 25 h 45"/>
              <a:gd name="T14" fmla="*/ 0 w 42"/>
              <a:gd name="T15" fmla="*/ 0 h 4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42"/>
              <a:gd name="T25" fmla="*/ 0 h 45"/>
              <a:gd name="T26" fmla="*/ 42 w 42"/>
              <a:gd name="T27" fmla="*/ 45 h 45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42" h="45">
                <a:moveTo>
                  <a:pt x="0" y="0"/>
                </a:moveTo>
                <a:lnTo>
                  <a:pt x="28" y="8"/>
                </a:lnTo>
                <a:lnTo>
                  <a:pt x="38" y="19"/>
                </a:lnTo>
                <a:lnTo>
                  <a:pt x="41" y="35"/>
                </a:lnTo>
                <a:lnTo>
                  <a:pt x="28" y="44"/>
                </a:lnTo>
                <a:lnTo>
                  <a:pt x="7" y="36"/>
                </a:lnTo>
                <a:lnTo>
                  <a:pt x="3" y="25"/>
                </a:lnTo>
                <a:lnTo>
                  <a:pt x="0" y="0"/>
                </a:lnTo>
              </a:path>
            </a:pathLst>
          </a:custGeom>
          <a:solidFill>
            <a:srgbClr val="CC99FF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2" name="Freeform 9"/>
          <p:cNvSpPr>
            <a:spLocks/>
          </p:cNvSpPr>
          <p:nvPr/>
        </p:nvSpPr>
        <p:spPr bwMode="auto">
          <a:xfrm>
            <a:off x="8014001" y="5499100"/>
            <a:ext cx="99484" cy="101600"/>
          </a:xfrm>
          <a:custGeom>
            <a:avLst/>
            <a:gdLst>
              <a:gd name="T0" fmla="*/ 8 w 28"/>
              <a:gd name="T1" fmla="*/ 0 h 38"/>
              <a:gd name="T2" fmla="*/ 0 w 28"/>
              <a:gd name="T3" fmla="*/ 6 h 38"/>
              <a:gd name="T4" fmla="*/ 0 w 28"/>
              <a:gd name="T5" fmla="*/ 26 h 38"/>
              <a:gd name="T6" fmla="*/ 19 w 28"/>
              <a:gd name="T7" fmla="*/ 37 h 38"/>
              <a:gd name="T8" fmla="*/ 27 w 28"/>
              <a:gd name="T9" fmla="*/ 20 h 38"/>
              <a:gd name="T10" fmla="*/ 8 w 28"/>
              <a:gd name="T11" fmla="*/ 0 h 3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8"/>
              <a:gd name="T19" fmla="*/ 0 h 38"/>
              <a:gd name="T20" fmla="*/ 28 w 28"/>
              <a:gd name="T21" fmla="*/ 38 h 3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8" h="38">
                <a:moveTo>
                  <a:pt x="8" y="0"/>
                </a:moveTo>
                <a:lnTo>
                  <a:pt x="0" y="6"/>
                </a:lnTo>
                <a:lnTo>
                  <a:pt x="0" y="26"/>
                </a:lnTo>
                <a:lnTo>
                  <a:pt x="19" y="37"/>
                </a:lnTo>
                <a:lnTo>
                  <a:pt x="27" y="20"/>
                </a:lnTo>
                <a:lnTo>
                  <a:pt x="8" y="0"/>
                </a:lnTo>
              </a:path>
            </a:pathLst>
          </a:custGeom>
          <a:solidFill>
            <a:srgbClr val="CC99FF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grpSp>
        <p:nvGrpSpPr>
          <p:cNvPr id="13" name="Group 10"/>
          <p:cNvGrpSpPr>
            <a:grpSpLocks/>
          </p:cNvGrpSpPr>
          <p:nvPr/>
        </p:nvGrpSpPr>
        <p:grpSpPr bwMode="auto">
          <a:xfrm>
            <a:off x="9427933" y="981076"/>
            <a:ext cx="2463800" cy="3097213"/>
            <a:chOff x="1594" y="1420"/>
            <a:chExt cx="709" cy="1162"/>
          </a:xfrm>
          <a:solidFill>
            <a:srgbClr val="00B9E4"/>
          </a:solidFill>
        </p:grpSpPr>
        <p:grpSp>
          <p:nvGrpSpPr>
            <p:cNvPr id="14" name="Group 11"/>
            <p:cNvGrpSpPr>
              <a:grpSpLocks/>
            </p:cNvGrpSpPr>
            <p:nvPr/>
          </p:nvGrpSpPr>
          <p:grpSpPr bwMode="auto">
            <a:xfrm>
              <a:off x="1594" y="1420"/>
              <a:ext cx="709" cy="1162"/>
              <a:chOff x="1594" y="1420"/>
              <a:chExt cx="709" cy="1162"/>
            </a:xfrm>
            <a:grpFill/>
          </p:grpSpPr>
          <p:sp>
            <p:nvSpPr>
              <p:cNvPr id="28" name="Freeform 12"/>
              <p:cNvSpPr>
                <a:spLocks/>
              </p:cNvSpPr>
              <p:nvPr/>
            </p:nvSpPr>
            <p:spPr bwMode="auto">
              <a:xfrm>
                <a:off x="1594" y="2510"/>
                <a:ext cx="46" cy="37"/>
              </a:xfrm>
              <a:custGeom>
                <a:avLst/>
                <a:gdLst>
                  <a:gd name="T0" fmla="*/ 39 w 46"/>
                  <a:gd name="T1" fmla="*/ 0 h 37"/>
                  <a:gd name="T2" fmla="*/ 21 w 46"/>
                  <a:gd name="T3" fmla="*/ 8 h 37"/>
                  <a:gd name="T4" fmla="*/ 0 w 46"/>
                  <a:gd name="T5" fmla="*/ 24 h 37"/>
                  <a:gd name="T6" fmla="*/ 3 w 46"/>
                  <a:gd name="T7" fmla="*/ 36 h 37"/>
                  <a:gd name="T8" fmla="*/ 14 w 46"/>
                  <a:gd name="T9" fmla="*/ 36 h 37"/>
                  <a:gd name="T10" fmla="*/ 45 w 46"/>
                  <a:gd name="T11" fmla="*/ 18 h 37"/>
                  <a:gd name="T12" fmla="*/ 39 w 46"/>
                  <a:gd name="T13" fmla="*/ 0 h 3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6"/>
                  <a:gd name="T22" fmla="*/ 0 h 37"/>
                  <a:gd name="T23" fmla="*/ 46 w 46"/>
                  <a:gd name="T24" fmla="*/ 37 h 3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6" h="37">
                    <a:moveTo>
                      <a:pt x="39" y="0"/>
                    </a:moveTo>
                    <a:lnTo>
                      <a:pt x="21" y="8"/>
                    </a:lnTo>
                    <a:lnTo>
                      <a:pt x="0" y="24"/>
                    </a:lnTo>
                    <a:lnTo>
                      <a:pt x="3" y="36"/>
                    </a:lnTo>
                    <a:lnTo>
                      <a:pt x="14" y="36"/>
                    </a:lnTo>
                    <a:lnTo>
                      <a:pt x="45" y="18"/>
                    </a:lnTo>
                    <a:lnTo>
                      <a:pt x="39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9" name="Freeform 13"/>
              <p:cNvSpPr>
                <a:spLocks/>
              </p:cNvSpPr>
              <p:nvPr/>
            </p:nvSpPr>
            <p:spPr bwMode="auto">
              <a:xfrm>
                <a:off x="1639" y="1420"/>
                <a:ext cx="664" cy="1162"/>
              </a:xfrm>
              <a:custGeom>
                <a:avLst/>
                <a:gdLst>
                  <a:gd name="T0" fmla="*/ 181 w 664"/>
                  <a:gd name="T1" fmla="*/ 1123 h 1162"/>
                  <a:gd name="T2" fmla="*/ 141 w 664"/>
                  <a:gd name="T3" fmla="*/ 1094 h 1162"/>
                  <a:gd name="T4" fmla="*/ 90 w 664"/>
                  <a:gd name="T5" fmla="*/ 1085 h 1162"/>
                  <a:gd name="T6" fmla="*/ 90 w 664"/>
                  <a:gd name="T7" fmla="*/ 994 h 1162"/>
                  <a:gd name="T8" fmla="*/ 67 w 664"/>
                  <a:gd name="T9" fmla="*/ 933 h 1162"/>
                  <a:gd name="T10" fmla="*/ 62 w 664"/>
                  <a:gd name="T11" fmla="*/ 885 h 1162"/>
                  <a:gd name="T12" fmla="*/ 46 w 664"/>
                  <a:gd name="T13" fmla="*/ 842 h 1162"/>
                  <a:gd name="T14" fmla="*/ 79 w 664"/>
                  <a:gd name="T15" fmla="*/ 799 h 1162"/>
                  <a:gd name="T16" fmla="*/ 96 w 664"/>
                  <a:gd name="T17" fmla="*/ 761 h 1162"/>
                  <a:gd name="T18" fmla="*/ 163 w 664"/>
                  <a:gd name="T19" fmla="*/ 713 h 1162"/>
                  <a:gd name="T20" fmla="*/ 208 w 664"/>
                  <a:gd name="T21" fmla="*/ 657 h 1162"/>
                  <a:gd name="T22" fmla="*/ 242 w 664"/>
                  <a:gd name="T23" fmla="*/ 609 h 1162"/>
                  <a:gd name="T24" fmla="*/ 271 w 664"/>
                  <a:gd name="T25" fmla="*/ 576 h 1162"/>
                  <a:gd name="T26" fmla="*/ 275 w 664"/>
                  <a:gd name="T27" fmla="*/ 543 h 1162"/>
                  <a:gd name="T28" fmla="*/ 265 w 664"/>
                  <a:gd name="T29" fmla="*/ 509 h 1162"/>
                  <a:gd name="T30" fmla="*/ 231 w 664"/>
                  <a:gd name="T31" fmla="*/ 495 h 1162"/>
                  <a:gd name="T32" fmla="*/ 181 w 664"/>
                  <a:gd name="T33" fmla="*/ 404 h 1162"/>
                  <a:gd name="T34" fmla="*/ 186 w 664"/>
                  <a:gd name="T35" fmla="*/ 328 h 1162"/>
                  <a:gd name="T36" fmla="*/ 163 w 664"/>
                  <a:gd name="T37" fmla="*/ 253 h 1162"/>
                  <a:gd name="T38" fmla="*/ 123 w 664"/>
                  <a:gd name="T39" fmla="*/ 204 h 1162"/>
                  <a:gd name="T40" fmla="*/ 46 w 664"/>
                  <a:gd name="T41" fmla="*/ 167 h 1162"/>
                  <a:gd name="T42" fmla="*/ 17 w 664"/>
                  <a:gd name="T43" fmla="*/ 128 h 1162"/>
                  <a:gd name="T44" fmla="*/ 23 w 664"/>
                  <a:gd name="T45" fmla="*/ 100 h 1162"/>
                  <a:gd name="T46" fmla="*/ 73 w 664"/>
                  <a:gd name="T47" fmla="*/ 123 h 1162"/>
                  <a:gd name="T48" fmla="*/ 163 w 664"/>
                  <a:gd name="T49" fmla="*/ 142 h 1162"/>
                  <a:gd name="T50" fmla="*/ 198 w 664"/>
                  <a:gd name="T51" fmla="*/ 162 h 1162"/>
                  <a:gd name="T52" fmla="*/ 242 w 664"/>
                  <a:gd name="T53" fmla="*/ 128 h 1162"/>
                  <a:gd name="T54" fmla="*/ 271 w 664"/>
                  <a:gd name="T55" fmla="*/ 100 h 1162"/>
                  <a:gd name="T56" fmla="*/ 265 w 664"/>
                  <a:gd name="T57" fmla="*/ 47 h 1162"/>
                  <a:gd name="T58" fmla="*/ 310 w 664"/>
                  <a:gd name="T59" fmla="*/ 24 h 1162"/>
                  <a:gd name="T60" fmla="*/ 371 w 664"/>
                  <a:gd name="T61" fmla="*/ 33 h 1162"/>
                  <a:gd name="T62" fmla="*/ 371 w 664"/>
                  <a:gd name="T63" fmla="*/ 76 h 1162"/>
                  <a:gd name="T64" fmla="*/ 321 w 664"/>
                  <a:gd name="T65" fmla="*/ 119 h 1162"/>
                  <a:gd name="T66" fmla="*/ 377 w 664"/>
                  <a:gd name="T67" fmla="*/ 109 h 1162"/>
                  <a:gd name="T68" fmla="*/ 383 w 664"/>
                  <a:gd name="T69" fmla="*/ 38 h 1162"/>
                  <a:gd name="T70" fmla="*/ 417 w 664"/>
                  <a:gd name="T71" fmla="*/ 81 h 1162"/>
                  <a:gd name="T72" fmla="*/ 406 w 664"/>
                  <a:gd name="T73" fmla="*/ 148 h 1162"/>
                  <a:gd name="T74" fmla="*/ 449 w 664"/>
                  <a:gd name="T75" fmla="*/ 204 h 1162"/>
                  <a:gd name="T76" fmla="*/ 477 w 664"/>
                  <a:gd name="T77" fmla="*/ 257 h 1162"/>
                  <a:gd name="T78" fmla="*/ 482 w 664"/>
                  <a:gd name="T79" fmla="*/ 337 h 1162"/>
                  <a:gd name="T80" fmla="*/ 528 w 664"/>
                  <a:gd name="T81" fmla="*/ 452 h 1162"/>
                  <a:gd name="T82" fmla="*/ 544 w 664"/>
                  <a:gd name="T83" fmla="*/ 576 h 1162"/>
                  <a:gd name="T84" fmla="*/ 567 w 664"/>
                  <a:gd name="T85" fmla="*/ 666 h 1162"/>
                  <a:gd name="T86" fmla="*/ 634 w 664"/>
                  <a:gd name="T87" fmla="*/ 727 h 1162"/>
                  <a:gd name="T88" fmla="*/ 663 w 664"/>
                  <a:gd name="T89" fmla="*/ 776 h 1162"/>
                  <a:gd name="T90" fmla="*/ 630 w 664"/>
                  <a:gd name="T91" fmla="*/ 875 h 1162"/>
                  <a:gd name="T92" fmla="*/ 613 w 664"/>
                  <a:gd name="T93" fmla="*/ 928 h 1162"/>
                  <a:gd name="T94" fmla="*/ 578 w 664"/>
                  <a:gd name="T95" fmla="*/ 957 h 1162"/>
                  <a:gd name="T96" fmla="*/ 494 w 664"/>
                  <a:gd name="T97" fmla="*/ 1028 h 1162"/>
                  <a:gd name="T98" fmla="*/ 455 w 664"/>
                  <a:gd name="T99" fmla="*/ 1061 h 1162"/>
                  <a:gd name="T100" fmla="*/ 406 w 664"/>
                  <a:gd name="T101" fmla="*/ 1080 h 1162"/>
                  <a:gd name="T102" fmla="*/ 327 w 664"/>
                  <a:gd name="T103" fmla="*/ 1099 h 1162"/>
                  <a:gd name="T104" fmla="*/ 248 w 664"/>
                  <a:gd name="T105" fmla="*/ 1128 h 1162"/>
                  <a:gd name="T106" fmla="*/ 186 w 664"/>
                  <a:gd name="T107" fmla="*/ 1161 h 1162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664"/>
                  <a:gd name="T163" fmla="*/ 0 h 1162"/>
                  <a:gd name="T164" fmla="*/ 664 w 664"/>
                  <a:gd name="T165" fmla="*/ 1162 h 1162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664" h="1162">
                    <a:moveTo>
                      <a:pt x="186" y="1161"/>
                    </a:moveTo>
                    <a:lnTo>
                      <a:pt x="181" y="1123"/>
                    </a:lnTo>
                    <a:lnTo>
                      <a:pt x="158" y="1103"/>
                    </a:lnTo>
                    <a:lnTo>
                      <a:pt x="141" y="1094"/>
                    </a:lnTo>
                    <a:lnTo>
                      <a:pt x="113" y="1085"/>
                    </a:lnTo>
                    <a:lnTo>
                      <a:pt x="90" y="1085"/>
                    </a:lnTo>
                    <a:lnTo>
                      <a:pt x="79" y="1066"/>
                    </a:lnTo>
                    <a:lnTo>
                      <a:pt x="90" y="994"/>
                    </a:lnTo>
                    <a:lnTo>
                      <a:pt x="85" y="952"/>
                    </a:lnTo>
                    <a:lnTo>
                      <a:pt x="67" y="933"/>
                    </a:lnTo>
                    <a:lnTo>
                      <a:pt x="56" y="924"/>
                    </a:lnTo>
                    <a:lnTo>
                      <a:pt x="62" y="885"/>
                    </a:lnTo>
                    <a:lnTo>
                      <a:pt x="56" y="861"/>
                    </a:lnTo>
                    <a:lnTo>
                      <a:pt x="46" y="842"/>
                    </a:lnTo>
                    <a:lnTo>
                      <a:pt x="62" y="799"/>
                    </a:lnTo>
                    <a:lnTo>
                      <a:pt x="79" y="799"/>
                    </a:lnTo>
                    <a:lnTo>
                      <a:pt x="90" y="790"/>
                    </a:lnTo>
                    <a:lnTo>
                      <a:pt x="96" y="761"/>
                    </a:lnTo>
                    <a:lnTo>
                      <a:pt x="129" y="738"/>
                    </a:lnTo>
                    <a:lnTo>
                      <a:pt x="163" y="713"/>
                    </a:lnTo>
                    <a:lnTo>
                      <a:pt x="169" y="685"/>
                    </a:lnTo>
                    <a:lnTo>
                      <a:pt x="208" y="657"/>
                    </a:lnTo>
                    <a:lnTo>
                      <a:pt x="248" y="623"/>
                    </a:lnTo>
                    <a:lnTo>
                      <a:pt x="242" y="609"/>
                    </a:lnTo>
                    <a:lnTo>
                      <a:pt x="242" y="590"/>
                    </a:lnTo>
                    <a:lnTo>
                      <a:pt x="271" y="576"/>
                    </a:lnTo>
                    <a:lnTo>
                      <a:pt x="281" y="571"/>
                    </a:lnTo>
                    <a:lnTo>
                      <a:pt x="275" y="543"/>
                    </a:lnTo>
                    <a:lnTo>
                      <a:pt x="275" y="514"/>
                    </a:lnTo>
                    <a:lnTo>
                      <a:pt x="265" y="509"/>
                    </a:lnTo>
                    <a:lnTo>
                      <a:pt x="248" y="514"/>
                    </a:lnTo>
                    <a:lnTo>
                      <a:pt x="231" y="495"/>
                    </a:lnTo>
                    <a:lnTo>
                      <a:pt x="214" y="443"/>
                    </a:lnTo>
                    <a:lnTo>
                      <a:pt x="181" y="404"/>
                    </a:lnTo>
                    <a:lnTo>
                      <a:pt x="192" y="352"/>
                    </a:lnTo>
                    <a:lnTo>
                      <a:pt x="186" y="328"/>
                    </a:lnTo>
                    <a:lnTo>
                      <a:pt x="146" y="295"/>
                    </a:lnTo>
                    <a:lnTo>
                      <a:pt x="163" y="253"/>
                    </a:lnTo>
                    <a:lnTo>
                      <a:pt x="152" y="228"/>
                    </a:lnTo>
                    <a:lnTo>
                      <a:pt x="123" y="204"/>
                    </a:lnTo>
                    <a:lnTo>
                      <a:pt x="106" y="219"/>
                    </a:lnTo>
                    <a:lnTo>
                      <a:pt x="46" y="167"/>
                    </a:lnTo>
                    <a:lnTo>
                      <a:pt x="29" y="148"/>
                    </a:lnTo>
                    <a:lnTo>
                      <a:pt x="17" y="128"/>
                    </a:lnTo>
                    <a:lnTo>
                      <a:pt x="0" y="119"/>
                    </a:lnTo>
                    <a:lnTo>
                      <a:pt x="23" y="100"/>
                    </a:lnTo>
                    <a:lnTo>
                      <a:pt x="56" y="100"/>
                    </a:lnTo>
                    <a:lnTo>
                      <a:pt x="73" y="123"/>
                    </a:lnTo>
                    <a:lnTo>
                      <a:pt x="119" y="167"/>
                    </a:lnTo>
                    <a:lnTo>
                      <a:pt x="163" y="142"/>
                    </a:lnTo>
                    <a:lnTo>
                      <a:pt x="192" y="148"/>
                    </a:lnTo>
                    <a:lnTo>
                      <a:pt x="198" y="162"/>
                    </a:lnTo>
                    <a:lnTo>
                      <a:pt x="231" y="167"/>
                    </a:lnTo>
                    <a:lnTo>
                      <a:pt x="242" y="128"/>
                    </a:lnTo>
                    <a:lnTo>
                      <a:pt x="259" y="114"/>
                    </a:lnTo>
                    <a:lnTo>
                      <a:pt x="271" y="100"/>
                    </a:lnTo>
                    <a:lnTo>
                      <a:pt x="271" y="86"/>
                    </a:lnTo>
                    <a:lnTo>
                      <a:pt x="265" y="47"/>
                    </a:lnTo>
                    <a:lnTo>
                      <a:pt x="293" y="24"/>
                    </a:lnTo>
                    <a:lnTo>
                      <a:pt x="310" y="24"/>
                    </a:lnTo>
                    <a:lnTo>
                      <a:pt x="338" y="0"/>
                    </a:lnTo>
                    <a:lnTo>
                      <a:pt x="371" y="33"/>
                    </a:lnTo>
                    <a:lnTo>
                      <a:pt x="383" y="47"/>
                    </a:lnTo>
                    <a:lnTo>
                      <a:pt x="371" y="76"/>
                    </a:lnTo>
                    <a:lnTo>
                      <a:pt x="344" y="95"/>
                    </a:lnTo>
                    <a:lnTo>
                      <a:pt x="321" y="119"/>
                    </a:lnTo>
                    <a:lnTo>
                      <a:pt x="327" y="142"/>
                    </a:lnTo>
                    <a:lnTo>
                      <a:pt x="377" y="109"/>
                    </a:lnTo>
                    <a:lnTo>
                      <a:pt x="377" y="81"/>
                    </a:lnTo>
                    <a:lnTo>
                      <a:pt x="383" y="38"/>
                    </a:lnTo>
                    <a:lnTo>
                      <a:pt x="400" y="28"/>
                    </a:lnTo>
                    <a:lnTo>
                      <a:pt x="417" y="81"/>
                    </a:lnTo>
                    <a:lnTo>
                      <a:pt x="417" y="128"/>
                    </a:lnTo>
                    <a:lnTo>
                      <a:pt x="406" y="148"/>
                    </a:lnTo>
                    <a:lnTo>
                      <a:pt x="406" y="176"/>
                    </a:lnTo>
                    <a:lnTo>
                      <a:pt x="449" y="204"/>
                    </a:lnTo>
                    <a:lnTo>
                      <a:pt x="449" y="223"/>
                    </a:lnTo>
                    <a:lnTo>
                      <a:pt x="477" y="257"/>
                    </a:lnTo>
                    <a:lnTo>
                      <a:pt x="488" y="281"/>
                    </a:lnTo>
                    <a:lnTo>
                      <a:pt x="482" y="337"/>
                    </a:lnTo>
                    <a:lnTo>
                      <a:pt x="500" y="400"/>
                    </a:lnTo>
                    <a:lnTo>
                      <a:pt x="528" y="452"/>
                    </a:lnTo>
                    <a:lnTo>
                      <a:pt x="522" y="529"/>
                    </a:lnTo>
                    <a:lnTo>
                      <a:pt x="544" y="576"/>
                    </a:lnTo>
                    <a:lnTo>
                      <a:pt x="557" y="595"/>
                    </a:lnTo>
                    <a:lnTo>
                      <a:pt x="567" y="666"/>
                    </a:lnTo>
                    <a:lnTo>
                      <a:pt x="578" y="695"/>
                    </a:lnTo>
                    <a:lnTo>
                      <a:pt x="634" y="727"/>
                    </a:lnTo>
                    <a:lnTo>
                      <a:pt x="663" y="757"/>
                    </a:lnTo>
                    <a:lnTo>
                      <a:pt x="663" y="776"/>
                    </a:lnTo>
                    <a:lnTo>
                      <a:pt x="640" y="866"/>
                    </a:lnTo>
                    <a:lnTo>
                      <a:pt x="630" y="875"/>
                    </a:lnTo>
                    <a:lnTo>
                      <a:pt x="640" y="894"/>
                    </a:lnTo>
                    <a:lnTo>
                      <a:pt x="613" y="928"/>
                    </a:lnTo>
                    <a:lnTo>
                      <a:pt x="578" y="942"/>
                    </a:lnTo>
                    <a:lnTo>
                      <a:pt x="578" y="957"/>
                    </a:lnTo>
                    <a:lnTo>
                      <a:pt x="528" y="1013"/>
                    </a:lnTo>
                    <a:lnTo>
                      <a:pt x="494" y="1028"/>
                    </a:lnTo>
                    <a:lnTo>
                      <a:pt x="488" y="1061"/>
                    </a:lnTo>
                    <a:lnTo>
                      <a:pt x="455" y="1061"/>
                    </a:lnTo>
                    <a:lnTo>
                      <a:pt x="438" y="1071"/>
                    </a:lnTo>
                    <a:lnTo>
                      <a:pt x="406" y="1080"/>
                    </a:lnTo>
                    <a:lnTo>
                      <a:pt x="360" y="1075"/>
                    </a:lnTo>
                    <a:lnTo>
                      <a:pt x="327" y="1099"/>
                    </a:lnTo>
                    <a:lnTo>
                      <a:pt x="287" y="1119"/>
                    </a:lnTo>
                    <a:lnTo>
                      <a:pt x="248" y="1128"/>
                    </a:lnTo>
                    <a:lnTo>
                      <a:pt x="219" y="1147"/>
                    </a:lnTo>
                    <a:lnTo>
                      <a:pt x="186" y="1161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</p:grpSp>
        <p:grpSp>
          <p:nvGrpSpPr>
            <p:cNvPr id="15" name="Group 14"/>
            <p:cNvGrpSpPr>
              <a:grpSpLocks/>
            </p:cNvGrpSpPr>
            <p:nvPr/>
          </p:nvGrpSpPr>
          <p:grpSpPr bwMode="auto">
            <a:xfrm>
              <a:off x="1832" y="1834"/>
              <a:ext cx="428" cy="593"/>
              <a:chOff x="1832" y="1834"/>
              <a:chExt cx="428" cy="593"/>
            </a:xfrm>
            <a:grpFill/>
          </p:grpSpPr>
          <p:sp>
            <p:nvSpPr>
              <p:cNvPr id="16" name="Freeform 15"/>
              <p:cNvSpPr>
                <a:spLocks/>
              </p:cNvSpPr>
              <p:nvPr/>
            </p:nvSpPr>
            <p:spPr bwMode="auto">
              <a:xfrm>
                <a:off x="2070" y="1834"/>
                <a:ext cx="19" cy="31"/>
              </a:xfrm>
              <a:custGeom>
                <a:avLst/>
                <a:gdLst>
                  <a:gd name="T0" fmla="*/ 11 w 19"/>
                  <a:gd name="T1" fmla="*/ 3 h 31"/>
                  <a:gd name="T2" fmla="*/ 0 w 19"/>
                  <a:gd name="T3" fmla="*/ 0 h 31"/>
                  <a:gd name="T4" fmla="*/ 10 w 19"/>
                  <a:gd name="T5" fmla="*/ 30 h 31"/>
                  <a:gd name="T6" fmla="*/ 18 w 19"/>
                  <a:gd name="T7" fmla="*/ 23 h 31"/>
                  <a:gd name="T8" fmla="*/ 11 w 19"/>
                  <a:gd name="T9" fmla="*/ 3 h 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"/>
                  <a:gd name="T16" fmla="*/ 0 h 31"/>
                  <a:gd name="T17" fmla="*/ 19 w 19"/>
                  <a:gd name="T18" fmla="*/ 31 h 3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" h="31">
                    <a:moveTo>
                      <a:pt x="11" y="3"/>
                    </a:moveTo>
                    <a:lnTo>
                      <a:pt x="0" y="0"/>
                    </a:lnTo>
                    <a:lnTo>
                      <a:pt x="10" y="30"/>
                    </a:lnTo>
                    <a:lnTo>
                      <a:pt x="18" y="23"/>
                    </a:lnTo>
                    <a:lnTo>
                      <a:pt x="11" y="3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7" name="Freeform 16"/>
              <p:cNvSpPr>
                <a:spLocks/>
              </p:cNvSpPr>
              <p:nvPr/>
            </p:nvSpPr>
            <p:spPr bwMode="auto">
              <a:xfrm>
                <a:off x="2118" y="1942"/>
                <a:ext cx="20" cy="55"/>
              </a:xfrm>
              <a:custGeom>
                <a:avLst/>
                <a:gdLst>
                  <a:gd name="T0" fmla="*/ 19 w 20"/>
                  <a:gd name="T1" fmla="*/ 0 h 55"/>
                  <a:gd name="T2" fmla="*/ 0 w 20"/>
                  <a:gd name="T3" fmla="*/ 11 h 55"/>
                  <a:gd name="T4" fmla="*/ 0 w 20"/>
                  <a:gd name="T5" fmla="*/ 54 h 55"/>
                  <a:gd name="T6" fmla="*/ 10 w 20"/>
                  <a:gd name="T7" fmla="*/ 34 h 55"/>
                  <a:gd name="T8" fmla="*/ 13 w 20"/>
                  <a:gd name="T9" fmla="*/ 11 h 55"/>
                  <a:gd name="T10" fmla="*/ 6 w 20"/>
                  <a:gd name="T11" fmla="*/ 10 h 55"/>
                  <a:gd name="T12" fmla="*/ 19 w 20"/>
                  <a:gd name="T13" fmla="*/ 0 h 5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0"/>
                  <a:gd name="T22" fmla="*/ 0 h 55"/>
                  <a:gd name="T23" fmla="*/ 20 w 20"/>
                  <a:gd name="T24" fmla="*/ 55 h 5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0" h="55">
                    <a:moveTo>
                      <a:pt x="19" y="0"/>
                    </a:moveTo>
                    <a:lnTo>
                      <a:pt x="0" y="11"/>
                    </a:lnTo>
                    <a:lnTo>
                      <a:pt x="0" y="54"/>
                    </a:lnTo>
                    <a:lnTo>
                      <a:pt x="10" y="34"/>
                    </a:lnTo>
                    <a:lnTo>
                      <a:pt x="13" y="11"/>
                    </a:lnTo>
                    <a:lnTo>
                      <a:pt x="6" y="10"/>
                    </a:lnTo>
                    <a:lnTo>
                      <a:pt x="19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8" name="Freeform 17"/>
              <p:cNvSpPr>
                <a:spLocks/>
              </p:cNvSpPr>
              <p:nvPr/>
            </p:nvSpPr>
            <p:spPr bwMode="auto">
              <a:xfrm>
                <a:off x="2157" y="2023"/>
                <a:ext cx="33" cy="34"/>
              </a:xfrm>
              <a:custGeom>
                <a:avLst/>
                <a:gdLst>
                  <a:gd name="T0" fmla="*/ 7 w 33"/>
                  <a:gd name="T1" fmla="*/ 0 h 34"/>
                  <a:gd name="T2" fmla="*/ 0 w 33"/>
                  <a:gd name="T3" fmla="*/ 9 h 34"/>
                  <a:gd name="T4" fmla="*/ 10 w 33"/>
                  <a:gd name="T5" fmla="*/ 33 h 34"/>
                  <a:gd name="T6" fmla="*/ 29 w 33"/>
                  <a:gd name="T7" fmla="*/ 25 h 34"/>
                  <a:gd name="T8" fmla="*/ 32 w 33"/>
                  <a:gd name="T9" fmla="*/ 14 h 34"/>
                  <a:gd name="T10" fmla="*/ 7 w 33"/>
                  <a:gd name="T11" fmla="*/ 0 h 3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3"/>
                  <a:gd name="T19" fmla="*/ 0 h 34"/>
                  <a:gd name="T20" fmla="*/ 33 w 33"/>
                  <a:gd name="T21" fmla="*/ 34 h 3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3" h="34">
                    <a:moveTo>
                      <a:pt x="7" y="0"/>
                    </a:moveTo>
                    <a:lnTo>
                      <a:pt x="0" y="9"/>
                    </a:lnTo>
                    <a:lnTo>
                      <a:pt x="10" y="33"/>
                    </a:lnTo>
                    <a:lnTo>
                      <a:pt x="29" y="25"/>
                    </a:lnTo>
                    <a:lnTo>
                      <a:pt x="32" y="14"/>
                    </a:lnTo>
                    <a:lnTo>
                      <a:pt x="7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9" name="Freeform 18"/>
              <p:cNvSpPr>
                <a:spLocks/>
              </p:cNvSpPr>
              <p:nvPr/>
            </p:nvSpPr>
            <p:spPr bwMode="auto">
              <a:xfrm>
                <a:off x="2000" y="2017"/>
                <a:ext cx="61" cy="51"/>
              </a:xfrm>
              <a:custGeom>
                <a:avLst/>
                <a:gdLst>
                  <a:gd name="T0" fmla="*/ 60 w 61"/>
                  <a:gd name="T1" fmla="*/ 22 h 51"/>
                  <a:gd name="T2" fmla="*/ 48 w 61"/>
                  <a:gd name="T3" fmla="*/ 22 h 51"/>
                  <a:gd name="T4" fmla="*/ 32 w 61"/>
                  <a:gd name="T5" fmla="*/ 0 h 51"/>
                  <a:gd name="T6" fmla="*/ 20 w 61"/>
                  <a:gd name="T7" fmla="*/ 14 h 51"/>
                  <a:gd name="T8" fmla="*/ 3 w 61"/>
                  <a:gd name="T9" fmla="*/ 9 h 51"/>
                  <a:gd name="T10" fmla="*/ 0 w 61"/>
                  <a:gd name="T11" fmla="*/ 22 h 51"/>
                  <a:gd name="T12" fmla="*/ 9 w 61"/>
                  <a:gd name="T13" fmla="*/ 31 h 51"/>
                  <a:gd name="T14" fmla="*/ 9 w 61"/>
                  <a:gd name="T15" fmla="*/ 41 h 51"/>
                  <a:gd name="T16" fmla="*/ 20 w 61"/>
                  <a:gd name="T17" fmla="*/ 50 h 51"/>
                  <a:gd name="T18" fmla="*/ 32 w 61"/>
                  <a:gd name="T19" fmla="*/ 42 h 51"/>
                  <a:gd name="T20" fmla="*/ 53 w 61"/>
                  <a:gd name="T21" fmla="*/ 47 h 51"/>
                  <a:gd name="T22" fmla="*/ 60 w 61"/>
                  <a:gd name="T23" fmla="*/ 22 h 5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1"/>
                  <a:gd name="T37" fmla="*/ 0 h 51"/>
                  <a:gd name="T38" fmla="*/ 61 w 61"/>
                  <a:gd name="T39" fmla="*/ 51 h 5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1" h="51">
                    <a:moveTo>
                      <a:pt x="60" y="22"/>
                    </a:moveTo>
                    <a:lnTo>
                      <a:pt x="48" y="22"/>
                    </a:lnTo>
                    <a:lnTo>
                      <a:pt x="32" y="0"/>
                    </a:lnTo>
                    <a:lnTo>
                      <a:pt x="20" y="14"/>
                    </a:lnTo>
                    <a:lnTo>
                      <a:pt x="3" y="9"/>
                    </a:lnTo>
                    <a:lnTo>
                      <a:pt x="0" y="22"/>
                    </a:lnTo>
                    <a:lnTo>
                      <a:pt x="9" y="31"/>
                    </a:lnTo>
                    <a:lnTo>
                      <a:pt x="9" y="41"/>
                    </a:lnTo>
                    <a:lnTo>
                      <a:pt x="20" y="50"/>
                    </a:lnTo>
                    <a:lnTo>
                      <a:pt x="32" y="42"/>
                    </a:lnTo>
                    <a:lnTo>
                      <a:pt x="53" y="47"/>
                    </a:lnTo>
                    <a:lnTo>
                      <a:pt x="60" y="22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0" name="Freeform 19"/>
              <p:cNvSpPr>
                <a:spLocks/>
              </p:cNvSpPr>
              <p:nvPr/>
            </p:nvSpPr>
            <p:spPr bwMode="auto">
              <a:xfrm>
                <a:off x="2143" y="2144"/>
                <a:ext cx="92" cy="53"/>
              </a:xfrm>
              <a:custGeom>
                <a:avLst/>
                <a:gdLst>
                  <a:gd name="T0" fmla="*/ 11 w 92"/>
                  <a:gd name="T1" fmla="*/ 0 h 53"/>
                  <a:gd name="T2" fmla="*/ 0 w 92"/>
                  <a:gd name="T3" fmla="*/ 5 h 53"/>
                  <a:gd name="T4" fmla="*/ 33 w 92"/>
                  <a:gd name="T5" fmla="*/ 31 h 53"/>
                  <a:gd name="T6" fmla="*/ 44 w 92"/>
                  <a:gd name="T7" fmla="*/ 31 h 53"/>
                  <a:gd name="T8" fmla="*/ 80 w 92"/>
                  <a:gd name="T9" fmla="*/ 52 h 53"/>
                  <a:gd name="T10" fmla="*/ 91 w 92"/>
                  <a:gd name="T11" fmla="*/ 43 h 53"/>
                  <a:gd name="T12" fmla="*/ 82 w 92"/>
                  <a:gd name="T13" fmla="*/ 21 h 53"/>
                  <a:gd name="T14" fmla="*/ 80 w 92"/>
                  <a:gd name="T15" fmla="*/ 9 h 53"/>
                  <a:gd name="T16" fmla="*/ 53 w 92"/>
                  <a:gd name="T17" fmla="*/ 9 h 53"/>
                  <a:gd name="T18" fmla="*/ 33 w 92"/>
                  <a:gd name="T19" fmla="*/ 0 h 53"/>
                  <a:gd name="T20" fmla="*/ 11 w 92"/>
                  <a:gd name="T21" fmla="*/ 0 h 5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92"/>
                  <a:gd name="T34" fmla="*/ 0 h 53"/>
                  <a:gd name="T35" fmla="*/ 92 w 92"/>
                  <a:gd name="T36" fmla="*/ 53 h 5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92" h="53">
                    <a:moveTo>
                      <a:pt x="11" y="0"/>
                    </a:moveTo>
                    <a:lnTo>
                      <a:pt x="0" y="5"/>
                    </a:lnTo>
                    <a:lnTo>
                      <a:pt x="33" y="31"/>
                    </a:lnTo>
                    <a:lnTo>
                      <a:pt x="44" y="31"/>
                    </a:lnTo>
                    <a:lnTo>
                      <a:pt x="80" y="52"/>
                    </a:lnTo>
                    <a:lnTo>
                      <a:pt x="91" y="43"/>
                    </a:lnTo>
                    <a:lnTo>
                      <a:pt x="82" y="21"/>
                    </a:lnTo>
                    <a:lnTo>
                      <a:pt x="80" y="9"/>
                    </a:lnTo>
                    <a:lnTo>
                      <a:pt x="53" y="9"/>
                    </a:lnTo>
                    <a:lnTo>
                      <a:pt x="33" y="0"/>
                    </a:lnTo>
                    <a:lnTo>
                      <a:pt x="11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1" name="Freeform 20"/>
              <p:cNvSpPr>
                <a:spLocks/>
              </p:cNvSpPr>
              <p:nvPr/>
            </p:nvSpPr>
            <p:spPr bwMode="auto">
              <a:xfrm>
                <a:off x="1959" y="2171"/>
                <a:ext cx="58" cy="77"/>
              </a:xfrm>
              <a:custGeom>
                <a:avLst/>
                <a:gdLst>
                  <a:gd name="T0" fmla="*/ 51 w 58"/>
                  <a:gd name="T1" fmla="*/ 0 h 77"/>
                  <a:gd name="T2" fmla="*/ 57 w 58"/>
                  <a:gd name="T3" fmla="*/ 14 h 77"/>
                  <a:gd name="T4" fmla="*/ 29 w 58"/>
                  <a:gd name="T5" fmla="*/ 50 h 77"/>
                  <a:gd name="T6" fmla="*/ 31 w 58"/>
                  <a:gd name="T7" fmla="*/ 62 h 77"/>
                  <a:gd name="T8" fmla="*/ 14 w 58"/>
                  <a:gd name="T9" fmla="*/ 76 h 77"/>
                  <a:gd name="T10" fmla="*/ 0 w 58"/>
                  <a:gd name="T11" fmla="*/ 64 h 77"/>
                  <a:gd name="T12" fmla="*/ 6 w 58"/>
                  <a:gd name="T13" fmla="*/ 54 h 77"/>
                  <a:gd name="T14" fmla="*/ 9 w 58"/>
                  <a:gd name="T15" fmla="*/ 31 h 77"/>
                  <a:gd name="T16" fmla="*/ 23 w 58"/>
                  <a:gd name="T17" fmla="*/ 17 h 77"/>
                  <a:gd name="T18" fmla="*/ 6 w 58"/>
                  <a:gd name="T19" fmla="*/ 5 h 77"/>
                  <a:gd name="T20" fmla="*/ 17 w 58"/>
                  <a:gd name="T21" fmla="*/ 0 h 77"/>
                  <a:gd name="T22" fmla="*/ 34 w 58"/>
                  <a:gd name="T23" fmla="*/ 8 h 77"/>
                  <a:gd name="T24" fmla="*/ 51 w 58"/>
                  <a:gd name="T25" fmla="*/ 0 h 7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8"/>
                  <a:gd name="T40" fmla="*/ 0 h 77"/>
                  <a:gd name="T41" fmla="*/ 58 w 58"/>
                  <a:gd name="T42" fmla="*/ 77 h 7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8" h="77">
                    <a:moveTo>
                      <a:pt x="51" y="0"/>
                    </a:moveTo>
                    <a:lnTo>
                      <a:pt x="57" y="14"/>
                    </a:lnTo>
                    <a:lnTo>
                      <a:pt x="29" y="50"/>
                    </a:lnTo>
                    <a:lnTo>
                      <a:pt x="31" y="62"/>
                    </a:lnTo>
                    <a:lnTo>
                      <a:pt x="14" y="76"/>
                    </a:lnTo>
                    <a:lnTo>
                      <a:pt x="0" y="64"/>
                    </a:lnTo>
                    <a:lnTo>
                      <a:pt x="6" y="54"/>
                    </a:lnTo>
                    <a:lnTo>
                      <a:pt x="9" y="31"/>
                    </a:lnTo>
                    <a:lnTo>
                      <a:pt x="23" y="17"/>
                    </a:lnTo>
                    <a:lnTo>
                      <a:pt x="6" y="5"/>
                    </a:lnTo>
                    <a:lnTo>
                      <a:pt x="17" y="0"/>
                    </a:lnTo>
                    <a:lnTo>
                      <a:pt x="34" y="8"/>
                    </a:lnTo>
                    <a:lnTo>
                      <a:pt x="51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2" name="Freeform 21"/>
              <p:cNvSpPr>
                <a:spLocks/>
              </p:cNvSpPr>
              <p:nvPr/>
            </p:nvSpPr>
            <p:spPr bwMode="auto">
              <a:xfrm>
                <a:off x="1987" y="2222"/>
                <a:ext cx="50" cy="73"/>
              </a:xfrm>
              <a:custGeom>
                <a:avLst/>
                <a:gdLst>
                  <a:gd name="T0" fmla="*/ 43 w 50"/>
                  <a:gd name="T1" fmla="*/ 0 h 73"/>
                  <a:gd name="T2" fmla="*/ 32 w 50"/>
                  <a:gd name="T3" fmla="*/ 0 h 73"/>
                  <a:gd name="T4" fmla="*/ 32 w 50"/>
                  <a:gd name="T5" fmla="*/ 5 h 73"/>
                  <a:gd name="T6" fmla="*/ 32 w 50"/>
                  <a:gd name="T7" fmla="*/ 9 h 73"/>
                  <a:gd name="T8" fmla="*/ 32 w 50"/>
                  <a:gd name="T9" fmla="*/ 14 h 73"/>
                  <a:gd name="T10" fmla="*/ 23 w 50"/>
                  <a:gd name="T11" fmla="*/ 27 h 73"/>
                  <a:gd name="T12" fmla="*/ 9 w 50"/>
                  <a:gd name="T13" fmla="*/ 39 h 73"/>
                  <a:gd name="T14" fmla="*/ 12 w 50"/>
                  <a:gd name="T15" fmla="*/ 48 h 73"/>
                  <a:gd name="T16" fmla="*/ 0 w 50"/>
                  <a:gd name="T17" fmla="*/ 63 h 73"/>
                  <a:gd name="T18" fmla="*/ 12 w 50"/>
                  <a:gd name="T19" fmla="*/ 72 h 73"/>
                  <a:gd name="T20" fmla="*/ 43 w 50"/>
                  <a:gd name="T21" fmla="*/ 33 h 73"/>
                  <a:gd name="T22" fmla="*/ 43 w 50"/>
                  <a:gd name="T23" fmla="*/ 24 h 73"/>
                  <a:gd name="T24" fmla="*/ 49 w 50"/>
                  <a:gd name="T25" fmla="*/ 14 h 73"/>
                  <a:gd name="T26" fmla="*/ 43 w 50"/>
                  <a:gd name="T27" fmla="*/ 0 h 7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50"/>
                  <a:gd name="T43" fmla="*/ 0 h 73"/>
                  <a:gd name="T44" fmla="*/ 50 w 50"/>
                  <a:gd name="T45" fmla="*/ 73 h 73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50" h="73">
                    <a:moveTo>
                      <a:pt x="43" y="0"/>
                    </a:moveTo>
                    <a:lnTo>
                      <a:pt x="32" y="0"/>
                    </a:lnTo>
                    <a:lnTo>
                      <a:pt x="32" y="5"/>
                    </a:lnTo>
                    <a:lnTo>
                      <a:pt x="32" y="9"/>
                    </a:lnTo>
                    <a:lnTo>
                      <a:pt x="32" y="14"/>
                    </a:lnTo>
                    <a:lnTo>
                      <a:pt x="23" y="27"/>
                    </a:lnTo>
                    <a:lnTo>
                      <a:pt x="9" y="39"/>
                    </a:lnTo>
                    <a:lnTo>
                      <a:pt x="12" y="48"/>
                    </a:lnTo>
                    <a:lnTo>
                      <a:pt x="0" y="63"/>
                    </a:lnTo>
                    <a:lnTo>
                      <a:pt x="12" y="72"/>
                    </a:lnTo>
                    <a:lnTo>
                      <a:pt x="43" y="33"/>
                    </a:lnTo>
                    <a:lnTo>
                      <a:pt x="43" y="24"/>
                    </a:lnTo>
                    <a:lnTo>
                      <a:pt x="49" y="14"/>
                    </a:lnTo>
                    <a:lnTo>
                      <a:pt x="43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3" name="Freeform 22"/>
              <p:cNvSpPr>
                <a:spLocks/>
              </p:cNvSpPr>
              <p:nvPr/>
            </p:nvSpPr>
            <p:spPr bwMode="auto">
              <a:xfrm>
                <a:off x="1832" y="2308"/>
                <a:ext cx="65" cy="108"/>
              </a:xfrm>
              <a:custGeom>
                <a:avLst/>
                <a:gdLst>
                  <a:gd name="T0" fmla="*/ 42 w 65"/>
                  <a:gd name="T1" fmla="*/ 3 h 108"/>
                  <a:gd name="T2" fmla="*/ 36 w 65"/>
                  <a:gd name="T3" fmla="*/ 5 h 108"/>
                  <a:gd name="T4" fmla="*/ 25 w 65"/>
                  <a:gd name="T5" fmla="*/ 0 h 108"/>
                  <a:gd name="T6" fmla="*/ 6 w 65"/>
                  <a:gd name="T7" fmla="*/ 3 h 108"/>
                  <a:gd name="T8" fmla="*/ 6 w 65"/>
                  <a:gd name="T9" fmla="*/ 27 h 108"/>
                  <a:gd name="T10" fmla="*/ 16 w 65"/>
                  <a:gd name="T11" fmla="*/ 30 h 108"/>
                  <a:gd name="T12" fmla="*/ 16 w 65"/>
                  <a:gd name="T13" fmla="*/ 20 h 108"/>
                  <a:gd name="T14" fmla="*/ 33 w 65"/>
                  <a:gd name="T15" fmla="*/ 38 h 108"/>
                  <a:gd name="T16" fmla="*/ 28 w 65"/>
                  <a:gd name="T17" fmla="*/ 53 h 108"/>
                  <a:gd name="T18" fmla="*/ 15 w 65"/>
                  <a:gd name="T19" fmla="*/ 62 h 108"/>
                  <a:gd name="T20" fmla="*/ 9 w 65"/>
                  <a:gd name="T21" fmla="*/ 84 h 108"/>
                  <a:gd name="T22" fmla="*/ 0 w 65"/>
                  <a:gd name="T23" fmla="*/ 95 h 108"/>
                  <a:gd name="T24" fmla="*/ 12 w 65"/>
                  <a:gd name="T25" fmla="*/ 107 h 108"/>
                  <a:gd name="T26" fmla="*/ 45 w 65"/>
                  <a:gd name="T27" fmla="*/ 87 h 108"/>
                  <a:gd name="T28" fmla="*/ 33 w 65"/>
                  <a:gd name="T29" fmla="*/ 72 h 108"/>
                  <a:gd name="T30" fmla="*/ 42 w 65"/>
                  <a:gd name="T31" fmla="*/ 47 h 108"/>
                  <a:gd name="T32" fmla="*/ 61 w 65"/>
                  <a:gd name="T33" fmla="*/ 35 h 108"/>
                  <a:gd name="T34" fmla="*/ 64 w 65"/>
                  <a:gd name="T35" fmla="*/ 18 h 108"/>
                  <a:gd name="T36" fmla="*/ 42 w 65"/>
                  <a:gd name="T37" fmla="*/ 3 h 10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65"/>
                  <a:gd name="T58" fmla="*/ 0 h 108"/>
                  <a:gd name="T59" fmla="*/ 65 w 65"/>
                  <a:gd name="T60" fmla="*/ 108 h 108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65" h="108">
                    <a:moveTo>
                      <a:pt x="42" y="3"/>
                    </a:moveTo>
                    <a:lnTo>
                      <a:pt x="36" y="5"/>
                    </a:lnTo>
                    <a:lnTo>
                      <a:pt x="25" y="0"/>
                    </a:lnTo>
                    <a:lnTo>
                      <a:pt x="6" y="3"/>
                    </a:lnTo>
                    <a:lnTo>
                      <a:pt x="6" y="27"/>
                    </a:lnTo>
                    <a:lnTo>
                      <a:pt x="16" y="30"/>
                    </a:lnTo>
                    <a:lnTo>
                      <a:pt x="16" y="20"/>
                    </a:lnTo>
                    <a:lnTo>
                      <a:pt x="33" y="38"/>
                    </a:lnTo>
                    <a:lnTo>
                      <a:pt x="28" y="53"/>
                    </a:lnTo>
                    <a:lnTo>
                      <a:pt x="15" y="62"/>
                    </a:lnTo>
                    <a:lnTo>
                      <a:pt x="9" y="84"/>
                    </a:lnTo>
                    <a:lnTo>
                      <a:pt x="0" y="95"/>
                    </a:lnTo>
                    <a:lnTo>
                      <a:pt x="12" y="107"/>
                    </a:lnTo>
                    <a:lnTo>
                      <a:pt x="45" y="87"/>
                    </a:lnTo>
                    <a:lnTo>
                      <a:pt x="33" y="72"/>
                    </a:lnTo>
                    <a:lnTo>
                      <a:pt x="42" y="47"/>
                    </a:lnTo>
                    <a:lnTo>
                      <a:pt x="61" y="35"/>
                    </a:lnTo>
                    <a:lnTo>
                      <a:pt x="64" y="18"/>
                    </a:lnTo>
                    <a:lnTo>
                      <a:pt x="42" y="3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4" name="Freeform 23"/>
              <p:cNvSpPr>
                <a:spLocks/>
              </p:cNvSpPr>
              <p:nvPr/>
            </p:nvSpPr>
            <p:spPr bwMode="auto">
              <a:xfrm>
                <a:off x="1872" y="2364"/>
                <a:ext cx="42" cy="63"/>
              </a:xfrm>
              <a:custGeom>
                <a:avLst/>
                <a:gdLst>
                  <a:gd name="T0" fmla="*/ 26 w 42"/>
                  <a:gd name="T1" fmla="*/ 0 h 63"/>
                  <a:gd name="T2" fmla="*/ 41 w 42"/>
                  <a:gd name="T3" fmla="*/ 15 h 63"/>
                  <a:gd name="T4" fmla="*/ 32 w 42"/>
                  <a:gd name="T5" fmla="*/ 30 h 63"/>
                  <a:gd name="T6" fmla="*/ 29 w 42"/>
                  <a:gd name="T7" fmla="*/ 45 h 63"/>
                  <a:gd name="T8" fmla="*/ 9 w 42"/>
                  <a:gd name="T9" fmla="*/ 62 h 63"/>
                  <a:gd name="T10" fmla="*/ 0 w 42"/>
                  <a:gd name="T11" fmla="*/ 50 h 63"/>
                  <a:gd name="T12" fmla="*/ 9 w 42"/>
                  <a:gd name="T13" fmla="*/ 28 h 63"/>
                  <a:gd name="T14" fmla="*/ 26 w 42"/>
                  <a:gd name="T15" fmla="*/ 0 h 6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2"/>
                  <a:gd name="T25" fmla="*/ 0 h 63"/>
                  <a:gd name="T26" fmla="*/ 42 w 42"/>
                  <a:gd name="T27" fmla="*/ 63 h 6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2" h="63">
                    <a:moveTo>
                      <a:pt x="26" y="0"/>
                    </a:moveTo>
                    <a:lnTo>
                      <a:pt x="41" y="15"/>
                    </a:lnTo>
                    <a:lnTo>
                      <a:pt x="32" y="30"/>
                    </a:lnTo>
                    <a:lnTo>
                      <a:pt x="29" y="45"/>
                    </a:lnTo>
                    <a:lnTo>
                      <a:pt x="9" y="62"/>
                    </a:lnTo>
                    <a:lnTo>
                      <a:pt x="0" y="50"/>
                    </a:lnTo>
                    <a:lnTo>
                      <a:pt x="9" y="28"/>
                    </a:lnTo>
                    <a:lnTo>
                      <a:pt x="26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5" name="Freeform 24"/>
              <p:cNvSpPr>
                <a:spLocks/>
              </p:cNvSpPr>
              <p:nvPr/>
            </p:nvSpPr>
            <p:spPr bwMode="auto">
              <a:xfrm>
                <a:off x="1943" y="2308"/>
                <a:ext cx="45" cy="91"/>
              </a:xfrm>
              <a:custGeom>
                <a:avLst/>
                <a:gdLst>
                  <a:gd name="T0" fmla="*/ 20 w 45"/>
                  <a:gd name="T1" fmla="*/ 0 h 91"/>
                  <a:gd name="T2" fmla="*/ 41 w 45"/>
                  <a:gd name="T3" fmla="*/ 17 h 91"/>
                  <a:gd name="T4" fmla="*/ 38 w 45"/>
                  <a:gd name="T5" fmla="*/ 28 h 91"/>
                  <a:gd name="T6" fmla="*/ 30 w 45"/>
                  <a:gd name="T7" fmla="*/ 37 h 91"/>
                  <a:gd name="T8" fmla="*/ 41 w 45"/>
                  <a:gd name="T9" fmla="*/ 62 h 91"/>
                  <a:gd name="T10" fmla="*/ 44 w 45"/>
                  <a:gd name="T11" fmla="*/ 73 h 91"/>
                  <a:gd name="T12" fmla="*/ 33 w 45"/>
                  <a:gd name="T13" fmla="*/ 87 h 91"/>
                  <a:gd name="T14" fmla="*/ 14 w 45"/>
                  <a:gd name="T15" fmla="*/ 90 h 91"/>
                  <a:gd name="T16" fmla="*/ 0 w 45"/>
                  <a:gd name="T17" fmla="*/ 71 h 91"/>
                  <a:gd name="T18" fmla="*/ 9 w 45"/>
                  <a:gd name="T19" fmla="*/ 54 h 91"/>
                  <a:gd name="T20" fmla="*/ 20 w 45"/>
                  <a:gd name="T21" fmla="*/ 37 h 91"/>
                  <a:gd name="T22" fmla="*/ 20 w 45"/>
                  <a:gd name="T23" fmla="*/ 19 h 91"/>
                  <a:gd name="T24" fmla="*/ 20 w 45"/>
                  <a:gd name="T25" fmla="*/ 0 h 9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5"/>
                  <a:gd name="T40" fmla="*/ 0 h 91"/>
                  <a:gd name="T41" fmla="*/ 45 w 45"/>
                  <a:gd name="T42" fmla="*/ 91 h 9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5" h="91">
                    <a:moveTo>
                      <a:pt x="20" y="0"/>
                    </a:moveTo>
                    <a:lnTo>
                      <a:pt x="41" y="17"/>
                    </a:lnTo>
                    <a:lnTo>
                      <a:pt x="38" y="28"/>
                    </a:lnTo>
                    <a:lnTo>
                      <a:pt x="30" y="37"/>
                    </a:lnTo>
                    <a:lnTo>
                      <a:pt x="41" y="62"/>
                    </a:lnTo>
                    <a:lnTo>
                      <a:pt x="44" y="73"/>
                    </a:lnTo>
                    <a:lnTo>
                      <a:pt x="33" y="87"/>
                    </a:lnTo>
                    <a:lnTo>
                      <a:pt x="14" y="90"/>
                    </a:lnTo>
                    <a:lnTo>
                      <a:pt x="0" y="71"/>
                    </a:lnTo>
                    <a:lnTo>
                      <a:pt x="9" y="54"/>
                    </a:lnTo>
                    <a:lnTo>
                      <a:pt x="20" y="37"/>
                    </a:lnTo>
                    <a:lnTo>
                      <a:pt x="20" y="19"/>
                    </a:lnTo>
                    <a:lnTo>
                      <a:pt x="20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6" name="Freeform 25"/>
              <p:cNvSpPr>
                <a:spLocks/>
              </p:cNvSpPr>
              <p:nvPr/>
            </p:nvSpPr>
            <p:spPr bwMode="auto">
              <a:xfrm>
                <a:off x="2030" y="2168"/>
                <a:ext cx="230" cy="259"/>
              </a:xfrm>
              <a:custGeom>
                <a:avLst/>
                <a:gdLst>
                  <a:gd name="T0" fmla="*/ 65 w 230"/>
                  <a:gd name="T1" fmla="*/ 3 h 259"/>
                  <a:gd name="T2" fmla="*/ 41 w 230"/>
                  <a:gd name="T3" fmla="*/ 25 h 259"/>
                  <a:gd name="T4" fmla="*/ 29 w 230"/>
                  <a:gd name="T5" fmla="*/ 9 h 259"/>
                  <a:gd name="T6" fmla="*/ 27 w 230"/>
                  <a:gd name="T7" fmla="*/ 0 h 259"/>
                  <a:gd name="T8" fmla="*/ 9 w 230"/>
                  <a:gd name="T9" fmla="*/ 3 h 259"/>
                  <a:gd name="T10" fmla="*/ 0 w 230"/>
                  <a:gd name="T11" fmla="*/ 19 h 259"/>
                  <a:gd name="T12" fmla="*/ 17 w 230"/>
                  <a:gd name="T13" fmla="*/ 40 h 259"/>
                  <a:gd name="T14" fmla="*/ 20 w 230"/>
                  <a:gd name="T15" fmla="*/ 65 h 259"/>
                  <a:gd name="T16" fmla="*/ 41 w 230"/>
                  <a:gd name="T17" fmla="*/ 95 h 259"/>
                  <a:gd name="T18" fmla="*/ 61 w 230"/>
                  <a:gd name="T19" fmla="*/ 110 h 259"/>
                  <a:gd name="T20" fmla="*/ 58 w 230"/>
                  <a:gd name="T21" fmla="*/ 121 h 259"/>
                  <a:gd name="T22" fmla="*/ 61 w 230"/>
                  <a:gd name="T23" fmla="*/ 129 h 259"/>
                  <a:gd name="T24" fmla="*/ 61 w 230"/>
                  <a:gd name="T25" fmla="*/ 141 h 259"/>
                  <a:gd name="T26" fmla="*/ 88 w 230"/>
                  <a:gd name="T27" fmla="*/ 141 h 259"/>
                  <a:gd name="T28" fmla="*/ 111 w 230"/>
                  <a:gd name="T29" fmla="*/ 165 h 259"/>
                  <a:gd name="T30" fmla="*/ 108 w 230"/>
                  <a:gd name="T31" fmla="*/ 169 h 259"/>
                  <a:gd name="T32" fmla="*/ 100 w 230"/>
                  <a:gd name="T33" fmla="*/ 186 h 259"/>
                  <a:gd name="T34" fmla="*/ 85 w 230"/>
                  <a:gd name="T35" fmla="*/ 184 h 259"/>
                  <a:gd name="T36" fmla="*/ 65 w 230"/>
                  <a:gd name="T37" fmla="*/ 182 h 259"/>
                  <a:gd name="T38" fmla="*/ 52 w 230"/>
                  <a:gd name="T39" fmla="*/ 191 h 259"/>
                  <a:gd name="T40" fmla="*/ 58 w 230"/>
                  <a:gd name="T41" fmla="*/ 210 h 259"/>
                  <a:gd name="T42" fmla="*/ 71 w 230"/>
                  <a:gd name="T43" fmla="*/ 236 h 259"/>
                  <a:gd name="T44" fmla="*/ 108 w 230"/>
                  <a:gd name="T45" fmla="*/ 258 h 259"/>
                  <a:gd name="T46" fmla="*/ 140 w 230"/>
                  <a:gd name="T47" fmla="*/ 239 h 259"/>
                  <a:gd name="T48" fmla="*/ 136 w 230"/>
                  <a:gd name="T49" fmla="*/ 219 h 259"/>
                  <a:gd name="T50" fmla="*/ 133 w 230"/>
                  <a:gd name="T51" fmla="*/ 205 h 259"/>
                  <a:gd name="T52" fmla="*/ 136 w 230"/>
                  <a:gd name="T53" fmla="*/ 188 h 259"/>
                  <a:gd name="T54" fmla="*/ 150 w 230"/>
                  <a:gd name="T55" fmla="*/ 191 h 259"/>
                  <a:gd name="T56" fmla="*/ 162 w 230"/>
                  <a:gd name="T57" fmla="*/ 177 h 259"/>
                  <a:gd name="T58" fmla="*/ 179 w 230"/>
                  <a:gd name="T59" fmla="*/ 174 h 259"/>
                  <a:gd name="T60" fmla="*/ 196 w 230"/>
                  <a:gd name="T61" fmla="*/ 155 h 259"/>
                  <a:gd name="T62" fmla="*/ 173 w 230"/>
                  <a:gd name="T63" fmla="*/ 137 h 259"/>
                  <a:gd name="T64" fmla="*/ 156 w 230"/>
                  <a:gd name="T65" fmla="*/ 151 h 259"/>
                  <a:gd name="T66" fmla="*/ 150 w 230"/>
                  <a:gd name="T67" fmla="*/ 155 h 259"/>
                  <a:gd name="T68" fmla="*/ 133 w 230"/>
                  <a:gd name="T69" fmla="*/ 138 h 259"/>
                  <a:gd name="T70" fmla="*/ 144 w 230"/>
                  <a:gd name="T71" fmla="*/ 126 h 259"/>
                  <a:gd name="T72" fmla="*/ 156 w 230"/>
                  <a:gd name="T73" fmla="*/ 137 h 259"/>
                  <a:gd name="T74" fmla="*/ 170 w 230"/>
                  <a:gd name="T75" fmla="*/ 121 h 259"/>
                  <a:gd name="T76" fmla="*/ 190 w 230"/>
                  <a:gd name="T77" fmla="*/ 120 h 259"/>
                  <a:gd name="T78" fmla="*/ 199 w 230"/>
                  <a:gd name="T79" fmla="*/ 141 h 259"/>
                  <a:gd name="T80" fmla="*/ 215 w 230"/>
                  <a:gd name="T81" fmla="*/ 146 h 259"/>
                  <a:gd name="T82" fmla="*/ 229 w 230"/>
                  <a:gd name="T83" fmla="*/ 132 h 259"/>
                  <a:gd name="T84" fmla="*/ 196 w 230"/>
                  <a:gd name="T85" fmla="*/ 101 h 259"/>
                  <a:gd name="T86" fmla="*/ 200 w 230"/>
                  <a:gd name="T87" fmla="*/ 89 h 259"/>
                  <a:gd name="T88" fmla="*/ 190 w 230"/>
                  <a:gd name="T89" fmla="*/ 86 h 259"/>
                  <a:gd name="T90" fmla="*/ 200 w 230"/>
                  <a:gd name="T91" fmla="*/ 65 h 259"/>
                  <a:gd name="T92" fmla="*/ 184 w 230"/>
                  <a:gd name="T93" fmla="*/ 67 h 259"/>
                  <a:gd name="T94" fmla="*/ 147 w 230"/>
                  <a:gd name="T95" fmla="*/ 79 h 259"/>
                  <a:gd name="T96" fmla="*/ 147 w 230"/>
                  <a:gd name="T97" fmla="*/ 104 h 259"/>
                  <a:gd name="T98" fmla="*/ 133 w 230"/>
                  <a:gd name="T99" fmla="*/ 98 h 259"/>
                  <a:gd name="T100" fmla="*/ 120 w 230"/>
                  <a:gd name="T101" fmla="*/ 107 h 259"/>
                  <a:gd name="T102" fmla="*/ 91 w 230"/>
                  <a:gd name="T103" fmla="*/ 103 h 259"/>
                  <a:gd name="T104" fmla="*/ 85 w 230"/>
                  <a:gd name="T105" fmla="*/ 86 h 259"/>
                  <a:gd name="T106" fmla="*/ 77 w 230"/>
                  <a:gd name="T107" fmla="*/ 67 h 259"/>
                  <a:gd name="T108" fmla="*/ 97 w 230"/>
                  <a:gd name="T109" fmla="*/ 81 h 259"/>
                  <a:gd name="T110" fmla="*/ 120 w 230"/>
                  <a:gd name="T111" fmla="*/ 72 h 259"/>
                  <a:gd name="T112" fmla="*/ 123 w 230"/>
                  <a:gd name="T113" fmla="*/ 67 h 259"/>
                  <a:gd name="T114" fmla="*/ 120 w 230"/>
                  <a:gd name="T115" fmla="*/ 53 h 259"/>
                  <a:gd name="T116" fmla="*/ 94 w 230"/>
                  <a:gd name="T117" fmla="*/ 40 h 259"/>
                  <a:gd name="T118" fmla="*/ 80 w 230"/>
                  <a:gd name="T119" fmla="*/ 36 h 259"/>
                  <a:gd name="T120" fmla="*/ 85 w 230"/>
                  <a:gd name="T121" fmla="*/ 22 h 259"/>
                  <a:gd name="T122" fmla="*/ 85 w 230"/>
                  <a:gd name="T123" fmla="*/ 8 h 259"/>
                  <a:gd name="T124" fmla="*/ 65 w 230"/>
                  <a:gd name="T125" fmla="*/ 3 h 259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230"/>
                  <a:gd name="T190" fmla="*/ 0 h 259"/>
                  <a:gd name="T191" fmla="*/ 230 w 230"/>
                  <a:gd name="T192" fmla="*/ 259 h 259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230" h="259">
                    <a:moveTo>
                      <a:pt x="65" y="3"/>
                    </a:moveTo>
                    <a:lnTo>
                      <a:pt x="41" y="25"/>
                    </a:lnTo>
                    <a:lnTo>
                      <a:pt x="29" y="9"/>
                    </a:lnTo>
                    <a:lnTo>
                      <a:pt x="27" y="0"/>
                    </a:lnTo>
                    <a:lnTo>
                      <a:pt x="9" y="3"/>
                    </a:lnTo>
                    <a:lnTo>
                      <a:pt x="0" y="19"/>
                    </a:lnTo>
                    <a:lnTo>
                      <a:pt x="17" y="40"/>
                    </a:lnTo>
                    <a:lnTo>
                      <a:pt x="20" y="65"/>
                    </a:lnTo>
                    <a:lnTo>
                      <a:pt x="41" y="95"/>
                    </a:lnTo>
                    <a:lnTo>
                      <a:pt x="61" y="110"/>
                    </a:lnTo>
                    <a:lnTo>
                      <a:pt x="58" y="121"/>
                    </a:lnTo>
                    <a:lnTo>
                      <a:pt x="61" y="129"/>
                    </a:lnTo>
                    <a:lnTo>
                      <a:pt x="61" y="141"/>
                    </a:lnTo>
                    <a:lnTo>
                      <a:pt x="88" y="141"/>
                    </a:lnTo>
                    <a:lnTo>
                      <a:pt x="111" y="165"/>
                    </a:lnTo>
                    <a:lnTo>
                      <a:pt x="108" y="169"/>
                    </a:lnTo>
                    <a:lnTo>
                      <a:pt x="100" y="186"/>
                    </a:lnTo>
                    <a:lnTo>
                      <a:pt x="85" y="184"/>
                    </a:lnTo>
                    <a:lnTo>
                      <a:pt x="65" y="182"/>
                    </a:lnTo>
                    <a:lnTo>
                      <a:pt x="52" y="191"/>
                    </a:lnTo>
                    <a:lnTo>
                      <a:pt x="58" y="210"/>
                    </a:lnTo>
                    <a:lnTo>
                      <a:pt x="71" y="236"/>
                    </a:lnTo>
                    <a:lnTo>
                      <a:pt x="108" y="258"/>
                    </a:lnTo>
                    <a:lnTo>
                      <a:pt x="140" y="239"/>
                    </a:lnTo>
                    <a:lnTo>
                      <a:pt x="136" y="219"/>
                    </a:lnTo>
                    <a:lnTo>
                      <a:pt x="133" y="205"/>
                    </a:lnTo>
                    <a:lnTo>
                      <a:pt x="136" y="188"/>
                    </a:lnTo>
                    <a:lnTo>
                      <a:pt x="150" y="191"/>
                    </a:lnTo>
                    <a:lnTo>
                      <a:pt x="162" y="177"/>
                    </a:lnTo>
                    <a:lnTo>
                      <a:pt x="179" y="174"/>
                    </a:lnTo>
                    <a:lnTo>
                      <a:pt x="196" y="155"/>
                    </a:lnTo>
                    <a:lnTo>
                      <a:pt x="173" y="137"/>
                    </a:lnTo>
                    <a:lnTo>
                      <a:pt x="156" y="151"/>
                    </a:lnTo>
                    <a:lnTo>
                      <a:pt x="150" y="155"/>
                    </a:lnTo>
                    <a:lnTo>
                      <a:pt x="133" y="138"/>
                    </a:lnTo>
                    <a:lnTo>
                      <a:pt x="144" y="126"/>
                    </a:lnTo>
                    <a:lnTo>
                      <a:pt x="156" y="137"/>
                    </a:lnTo>
                    <a:lnTo>
                      <a:pt x="170" y="121"/>
                    </a:lnTo>
                    <a:lnTo>
                      <a:pt x="190" y="120"/>
                    </a:lnTo>
                    <a:lnTo>
                      <a:pt x="199" y="141"/>
                    </a:lnTo>
                    <a:lnTo>
                      <a:pt x="215" y="146"/>
                    </a:lnTo>
                    <a:lnTo>
                      <a:pt x="229" y="132"/>
                    </a:lnTo>
                    <a:lnTo>
                      <a:pt x="196" y="101"/>
                    </a:lnTo>
                    <a:lnTo>
                      <a:pt x="200" y="89"/>
                    </a:lnTo>
                    <a:lnTo>
                      <a:pt x="190" y="86"/>
                    </a:lnTo>
                    <a:lnTo>
                      <a:pt x="200" y="65"/>
                    </a:lnTo>
                    <a:lnTo>
                      <a:pt x="184" y="67"/>
                    </a:lnTo>
                    <a:lnTo>
                      <a:pt x="147" y="79"/>
                    </a:lnTo>
                    <a:lnTo>
                      <a:pt x="147" y="104"/>
                    </a:lnTo>
                    <a:lnTo>
                      <a:pt x="133" y="98"/>
                    </a:lnTo>
                    <a:lnTo>
                      <a:pt x="120" y="107"/>
                    </a:lnTo>
                    <a:lnTo>
                      <a:pt x="91" y="103"/>
                    </a:lnTo>
                    <a:lnTo>
                      <a:pt x="85" y="86"/>
                    </a:lnTo>
                    <a:lnTo>
                      <a:pt x="77" y="67"/>
                    </a:lnTo>
                    <a:lnTo>
                      <a:pt x="97" y="81"/>
                    </a:lnTo>
                    <a:lnTo>
                      <a:pt x="120" y="72"/>
                    </a:lnTo>
                    <a:lnTo>
                      <a:pt x="123" y="67"/>
                    </a:lnTo>
                    <a:lnTo>
                      <a:pt x="120" y="53"/>
                    </a:lnTo>
                    <a:lnTo>
                      <a:pt x="94" y="40"/>
                    </a:lnTo>
                    <a:lnTo>
                      <a:pt x="80" y="36"/>
                    </a:lnTo>
                    <a:lnTo>
                      <a:pt x="85" y="22"/>
                    </a:lnTo>
                    <a:lnTo>
                      <a:pt x="85" y="8"/>
                    </a:lnTo>
                    <a:lnTo>
                      <a:pt x="65" y="3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7" name="Freeform 26"/>
              <p:cNvSpPr>
                <a:spLocks/>
              </p:cNvSpPr>
              <p:nvPr/>
            </p:nvSpPr>
            <p:spPr bwMode="auto">
              <a:xfrm>
                <a:off x="1997" y="2305"/>
                <a:ext cx="74" cy="64"/>
              </a:xfrm>
              <a:custGeom>
                <a:avLst/>
                <a:gdLst>
                  <a:gd name="T0" fmla="*/ 65 w 74"/>
                  <a:gd name="T1" fmla="*/ 0 h 64"/>
                  <a:gd name="T2" fmla="*/ 73 w 74"/>
                  <a:gd name="T3" fmla="*/ 8 h 64"/>
                  <a:gd name="T4" fmla="*/ 73 w 74"/>
                  <a:gd name="T5" fmla="*/ 21 h 64"/>
                  <a:gd name="T6" fmla="*/ 70 w 74"/>
                  <a:gd name="T7" fmla="*/ 33 h 64"/>
                  <a:gd name="T8" fmla="*/ 37 w 74"/>
                  <a:gd name="T9" fmla="*/ 54 h 64"/>
                  <a:gd name="T10" fmla="*/ 17 w 74"/>
                  <a:gd name="T11" fmla="*/ 63 h 64"/>
                  <a:gd name="T12" fmla="*/ 0 w 74"/>
                  <a:gd name="T13" fmla="*/ 49 h 64"/>
                  <a:gd name="T14" fmla="*/ 14 w 74"/>
                  <a:gd name="T15" fmla="*/ 30 h 64"/>
                  <a:gd name="T16" fmla="*/ 30 w 74"/>
                  <a:gd name="T17" fmla="*/ 21 h 64"/>
                  <a:gd name="T18" fmla="*/ 65 w 74"/>
                  <a:gd name="T19" fmla="*/ 0 h 6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74"/>
                  <a:gd name="T31" fmla="*/ 0 h 64"/>
                  <a:gd name="T32" fmla="*/ 74 w 74"/>
                  <a:gd name="T33" fmla="*/ 64 h 6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74" h="64">
                    <a:moveTo>
                      <a:pt x="65" y="0"/>
                    </a:moveTo>
                    <a:lnTo>
                      <a:pt x="73" y="8"/>
                    </a:lnTo>
                    <a:lnTo>
                      <a:pt x="73" y="21"/>
                    </a:lnTo>
                    <a:lnTo>
                      <a:pt x="70" y="33"/>
                    </a:lnTo>
                    <a:lnTo>
                      <a:pt x="37" y="54"/>
                    </a:lnTo>
                    <a:lnTo>
                      <a:pt x="17" y="63"/>
                    </a:lnTo>
                    <a:lnTo>
                      <a:pt x="0" y="49"/>
                    </a:lnTo>
                    <a:lnTo>
                      <a:pt x="14" y="30"/>
                    </a:lnTo>
                    <a:lnTo>
                      <a:pt x="30" y="21"/>
                    </a:lnTo>
                    <a:lnTo>
                      <a:pt x="65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</p:grpSp>
      </p:grpSp>
      <p:sp>
        <p:nvSpPr>
          <p:cNvPr id="30" name="Text Box 40"/>
          <p:cNvSpPr txBox="1">
            <a:spLocks noChangeArrowheads="1"/>
          </p:cNvSpPr>
          <p:nvPr/>
        </p:nvSpPr>
        <p:spPr bwMode="auto">
          <a:xfrm>
            <a:off x="10493012" y="2565400"/>
            <a:ext cx="754694" cy="369332"/>
          </a:xfrm>
          <a:prstGeom prst="rect">
            <a:avLst/>
          </a:prstGeom>
          <a:solidFill>
            <a:srgbClr val="FFFFFF">
              <a:alpha val="50000"/>
            </a:srgbClr>
          </a:solidFill>
          <a:ln w="508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nb-NO" dirty="0"/>
              <a:t>SYHEL</a:t>
            </a:r>
          </a:p>
        </p:txBody>
      </p:sp>
      <p:sp>
        <p:nvSpPr>
          <p:cNvPr id="31" name="Text Box 45"/>
          <p:cNvSpPr txBox="1">
            <a:spLocks noChangeArrowheads="1"/>
          </p:cNvSpPr>
          <p:nvPr/>
        </p:nvSpPr>
        <p:spPr bwMode="auto">
          <a:xfrm>
            <a:off x="7950501" y="1052513"/>
            <a:ext cx="1056217" cy="304800"/>
          </a:xfrm>
          <a:prstGeom prst="rect">
            <a:avLst/>
          </a:prstGeom>
          <a:solidFill>
            <a:srgbClr val="FFFFFF"/>
          </a:solidFill>
          <a:ln w="508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nb-NO" sz="1400"/>
              <a:t>Tromsö</a:t>
            </a:r>
          </a:p>
        </p:txBody>
      </p:sp>
      <p:sp>
        <p:nvSpPr>
          <p:cNvPr id="32" name="Text Box 46"/>
          <p:cNvSpPr txBox="1">
            <a:spLocks noChangeArrowheads="1"/>
          </p:cNvSpPr>
          <p:nvPr/>
        </p:nvSpPr>
        <p:spPr bwMode="auto">
          <a:xfrm>
            <a:off x="6223301" y="2492375"/>
            <a:ext cx="1631951" cy="304800"/>
          </a:xfrm>
          <a:prstGeom prst="rect">
            <a:avLst/>
          </a:prstGeom>
          <a:solidFill>
            <a:srgbClr val="FFFFFF"/>
          </a:solidFill>
          <a:ln w="508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nb-NO" sz="1400"/>
              <a:t>Trondheim</a:t>
            </a:r>
          </a:p>
        </p:txBody>
      </p:sp>
      <p:sp>
        <p:nvSpPr>
          <p:cNvPr id="33" name="Text Box 124"/>
          <p:cNvSpPr txBox="1">
            <a:spLocks noChangeArrowheads="1"/>
          </p:cNvSpPr>
          <p:nvPr/>
        </p:nvSpPr>
        <p:spPr bwMode="auto">
          <a:xfrm>
            <a:off x="7008568" y="2857497"/>
            <a:ext cx="758904" cy="276999"/>
          </a:xfrm>
          <a:prstGeom prst="rect">
            <a:avLst/>
          </a:prstGeom>
          <a:solidFill>
            <a:schemeClr val="bg1">
              <a:alpha val="66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nb-NO" sz="1200" dirty="0"/>
              <a:t>NO3</a:t>
            </a:r>
            <a:endParaRPr lang="nb-NO" sz="1400" dirty="0"/>
          </a:p>
        </p:txBody>
      </p:sp>
      <p:sp>
        <p:nvSpPr>
          <p:cNvPr id="34" name="Frihandsfigur 33"/>
          <p:cNvSpPr/>
          <p:nvPr/>
        </p:nvSpPr>
        <p:spPr>
          <a:xfrm>
            <a:off x="6046094" y="3133385"/>
            <a:ext cx="818095" cy="1054389"/>
          </a:xfrm>
          <a:custGeom>
            <a:avLst/>
            <a:gdLst>
              <a:gd name="connsiteX0" fmla="*/ 360398 w 613571"/>
              <a:gd name="connsiteY0" fmla="*/ 777389 h 1054389"/>
              <a:gd name="connsiteX1" fmla="*/ 268065 w 613571"/>
              <a:gd name="connsiteY1" fmla="*/ 1054389 h 1054389"/>
              <a:gd name="connsiteX2" fmla="*/ 83398 w 613571"/>
              <a:gd name="connsiteY2" fmla="*/ 1033540 h 1054389"/>
              <a:gd name="connsiteX3" fmla="*/ 74462 w 613571"/>
              <a:gd name="connsiteY3" fmla="*/ 1000776 h 1054389"/>
              <a:gd name="connsiteX4" fmla="*/ 131054 w 613571"/>
              <a:gd name="connsiteY4" fmla="*/ 965034 h 1054389"/>
              <a:gd name="connsiteX5" fmla="*/ 83398 w 613571"/>
              <a:gd name="connsiteY5" fmla="*/ 902486 h 1054389"/>
              <a:gd name="connsiteX6" fmla="*/ 29785 w 613571"/>
              <a:gd name="connsiteY6" fmla="*/ 929292 h 1054389"/>
              <a:gd name="connsiteX7" fmla="*/ 0 w 613571"/>
              <a:gd name="connsiteY7" fmla="*/ 899507 h 1054389"/>
              <a:gd name="connsiteX8" fmla="*/ 23828 w 613571"/>
              <a:gd name="connsiteY8" fmla="*/ 836959 h 1054389"/>
              <a:gd name="connsiteX9" fmla="*/ 95312 w 613571"/>
              <a:gd name="connsiteY9" fmla="*/ 831002 h 1054389"/>
              <a:gd name="connsiteX10" fmla="*/ 110204 w 613571"/>
              <a:gd name="connsiteY10" fmla="*/ 729733 h 1054389"/>
              <a:gd name="connsiteX11" fmla="*/ 181688 w 613571"/>
              <a:gd name="connsiteY11" fmla="*/ 711862 h 1054389"/>
              <a:gd name="connsiteX12" fmla="*/ 175731 w 613571"/>
              <a:gd name="connsiteY12" fmla="*/ 667184 h 1054389"/>
              <a:gd name="connsiteX13" fmla="*/ 128075 w 613571"/>
              <a:gd name="connsiteY13" fmla="*/ 646335 h 1054389"/>
              <a:gd name="connsiteX14" fmla="*/ 62548 w 613571"/>
              <a:gd name="connsiteY14" fmla="*/ 685055 h 1054389"/>
              <a:gd name="connsiteX15" fmla="*/ 23828 w 613571"/>
              <a:gd name="connsiteY15" fmla="*/ 649313 h 1054389"/>
              <a:gd name="connsiteX16" fmla="*/ 98290 w 613571"/>
              <a:gd name="connsiteY16" fmla="*/ 279979 h 1054389"/>
              <a:gd name="connsiteX17" fmla="*/ 83398 w 613571"/>
              <a:gd name="connsiteY17" fmla="*/ 220409 h 1054389"/>
              <a:gd name="connsiteX18" fmla="*/ 163817 w 613571"/>
              <a:gd name="connsiteY18" fmla="*/ 137011 h 1054389"/>
              <a:gd name="connsiteX19" fmla="*/ 160839 w 613571"/>
              <a:gd name="connsiteY19" fmla="*/ 89355 h 1054389"/>
              <a:gd name="connsiteX20" fmla="*/ 282957 w 613571"/>
              <a:gd name="connsiteY20" fmla="*/ 92333 h 1054389"/>
              <a:gd name="connsiteX21" fmla="*/ 324656 w 613571"/>
              <a:gd name="connsiteY21" fmla="*/ 74462 h 1054389"/>
              <a:gd name="connsiteX22" fmla="*/ 339549 w 613571"/>
              <a:gd name="connsiteY22" fmla="*/ 32763 h 1054389"/>
              <a:gd name="connsiteX23" fmla="*/ 402097 w 613571"/>
              <a:gd name="connsiteY23" fmla="*/ 68505 h 1054389"/>
              <a:gd name="connsiteX24" fmla="*/ 419968 w 613571"/>
              <a:gd name="connsiteY24" fmla="*/ 47656 h 1054389"/>
              <a:gd name="connsiteX25" fmla="*/ 399119 w 613571"/>
              <a:gd name="connsiteY25" fmla="*/ 0 h 1054389"/>
              <a:gd name="connsiteX26" fmla="*/ 613571 w 613571"/>
              <a:gd name="connsiteY26" fmla="*/ 77441 h 1054389"/>
              <a:gd name="connsiteX27" fmla="*/ 360398 w 613571"/>
              <a:gd name="connsiteY27" fmla="*/ 777389 h 1054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613571" h="1054389">
                <a:moveTo>
                  <a:pt x="360398" y="777389"/>
                </a:moveTo>
                <a:lnTo>
                  <a:pt x="268065" y="1054389"/>
                </a:lnTo>
                <a:lnTo>
                  <a:pt x="83398" y="1033540"/>
                </a:lnTo>
                <a:lnTo>
                  <a:pt x="74462" y="1000776"/>
                </a:lnTo>
                <a:lnTo>
                  <a:pt x="131054" y="965034"/>
                </a:lnTo>
                <a:lnTo>
                  <a:pt x="83398" y="902486"/>
                </a:lnTo>
                <a:lnTo>
                  <a:pt x="29785" y="929292"/>
                </a:lnTo>
                <a:lnTo>
                  <a:pt x="0" y="899507"/>
                </a:lnTo>
                <a:lnTo>
                  <a:pt x="23828" y="836959"/>
                </a:lnTo>
                <a:lnTo>
                  <a:pt x="95312" y="831002"/>
                </a:lnTo>
                <a:lnTo>
                  <a:pt x="110204" y="729733"/>
                </a:lnTo>
                <a:lnTo>
                  <a:pt x="181688" y="711862"/>
                </a:lnTo>
                <a:lnTo>
                  <a:pt x="175731" y="667184"/>
                </a:lnTo>
                <a:lnTo>
                  <a:pt x="128075" y="646335"/>
                </a:lnTo>
                <a:lnTo>
                  <a:pt x="62548" y="685055"/>
                </a:lnTo>
                <a:lnTo>
                  <a:pt x="23828" y="649313"/>
                </a:lnTo>
                <a:lnTo>
                  <a:pt x="98290" y="279979"/>
                </a:lnTo>
                <a:lnTo>
                  <a:pt x="83398" y="220409"/>
                </a:lnTo>
                <a:lnTo>
                  <a:pt x="163817" y="137011"/>
                </a:lnTo>
                <a:lnTo>
                  <a:pt x="160839" y="89355"/>
                </a:lnTo>
                <a:lnTo>
                  <a:pt x="282957" y="92333"/>
                </a:lnTo>
                <a:lnTo>
                  <a:pt x="324656" y="74462"/>
                </a:lnTo>
                <a:lnTo>
                  <a:pt x="339549" y="32763"/>
                </a:lnTo>
                <a:lnTo>
                  <a:pt x="402097" y="68505"/>
                </a:lnTo>
                <a:lnTo>
                  <a:pt x="419968" y="47656"/>
                </a:lnTo>
                <a:lnTo>
                  <a:pt x="399119" y="0"/>
                </a:lnTo>
                <a:lnTo>
                  <a:pt x="613571" y="77441"/>
                </a:lnTo>
                <a:lnTo>
                  <a:pt x="360398" y="777389"/>
                </a:lnTo>
                <a:close/>
              </a:path>
            </a:pathLst>
          </a:custGeom>
          <a:solidFill>
            <a:srgbClr val="33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5" name="Frihandsfigur 34"/>
          <p:cNvSpPr/>
          <p:nvPr/>
        </p:nvSpPr>
        <p:spPr>
          <a:xfrm>
            <a:off x="5974610" y="3904816"/>
            <a:ext cx="1282741" cy="643356"/>
          </a:xfrm>
          <a:custGeom>
            <a:avLst/>
            <a:gdLst>
              <a:gd name="connsiteX0" fmla="*/ 139989 w 962056"/>
              <a:gd name="connsiteY0" fmla="*/ 265086 h 643356"/>
              <a:gd name="connsiteX1" fmla="*/ 65527 w 962056"/>
              <a:gd name="connsiteY1" fmla="*/ 285936 h 643356"/>
              <a:gd name="connsiteX2" fmla="*/ 41699 w 962056"/>
              <a:gd name="connsiteY2" fmla="*/ 259129 h 643356"/>
              <a:gd name="connsiteX3" fmla="*/ 44677 w 962056"/>
              <a:gd name="connsiteY3" fmla="*/ 321678 h 643356"/>
              <a:gd name="connsiteX4" fmla="*/ 44677 w 962056"/>
              <a:gd name="connsiteY4" fmla="*/ 360398 h 643356"/>
              <a:gd name="connsiteX5" fmla="*/ 0 w 962056"/>
              <a:gd name="connsiteY5" fmla="*/ 366355 h 643356"/>
              <a:gd name="connsiteX6" fmla="*/ 131054 w 962056"/>
              <a:gd name="connsiteY6" fmla="*/ 464646 h 643356"/>
              <a:gd name="connsiteX7" fmla="*/ 160839 w 962056"/>
              <a:gd name="connsiteY7" fmla="*/ 551022 h 643356"/>
              <a:gd name="connsiteX8" fmla="*/ 342527 w 962056"/>
              <a:gd name="connsiteY8" fmla="*/ 643356 h 643356"/>
              <a:gd name="connsiteX9" fmla="*/ 437839 w 962056"/>
              <a:gd name="connsiteY9" fmla="*/ 637399 h 643356"/>
              <a:gd name="connsiteX10" fmla="*/ 592722 w 962056"/>
              <a:gd name="connsiteY10" fmla="*/ 542087 h 643356"/>
              <a:gd name="connsiteX11" fmla="*/ 717819 w 962056"/>
              <a:gd name="connsiteY11" fmla="*/ 455710 h 643356"/>
              <a:gd name="connsiteX12" fmla="*/ 833980 w 962056"/>
              <a:gd name="connsiteY12" fmla="*/ 318699 h 643356"/>
              <a:gd name="connsiteX13" fmla="*/ 875679 w 962056"/>
              <a:gd name="connsiteY13" fmla="*/ 369334 h 643356"/>
              <a:gd name="connsiteX14" fmla="*/ 938228 w 962056"/>
              <a:gd name="connsiteY14" fmla="*/ 324656 h 643356"/>
              <a:gd name="connsiteX15" fmla="*/ 950142 w 962056"/>
              <a:gd name="connsiteY15" fmla="*/ 271043 h 643356"/>
              <a:gd name="connsiteX16" fmla="*/ 941206 w 962056"/>
              <a:gd name="connsiteY16" fmla="*/ 214452 h 643356"/>
              <a:gd name="connsiteX17" fmla="*/ 962056 w 962056"/>
              <a:gd name="connsiteY17" fmla="*/ 187645 h 643356"/>
              <a:gd name="connsiteX18" fmla="*/ 408054 w 962056"/>
              <a:gd name="connsiteY18" fmla="*/ 0 h 643356"/>
              <a:gd name="connsiteX19" fmla="*/ 312742 w 962056"/>
              <a:gd name="connsiteY19" fmla="*/ 282957 h 643356"/>
              <a:gd name="connsiteX20" fmla="*/ 139989 w 962056"/>
              <a:gd name="connsiteY20" fmla="*/ 265086 h 643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962056" h="643356">
                <a:moveTo>
                  <a:pt x="139989" y="265086"/>
                </a:moveTo>
                <a:lnTo>
                  <a:pt x="65527" y="285936"/>
                </a:lnTo>
                <a:lnTo>
                  <a:pt x="41699" y="259129"/>
                </a:lnTo>
                <a:lnTo>
                  <a:pt x="44677" y="321678"/>
                </a:lnTo>
                <a:lnTo>
                  <a:pt x="44677" y="360398"/>
                </a:lnTo>
                <a:lnTo>
                  <a:pt x="0" y="366355"/>
                </a:lnTo>
                <a:lnTo>
                  <a:pt x="131054" y="464646"/>
                </a:lnTo>
                <a:lnTo>
                  <a:pt x="160839" y="551022"/>
                </a:lnTo>
                <a:lnTo>
                  <a:pt x="342527" y="643356"/>
                </a:lnTo>
                <a:lnTo>
                  <a:pt x="437839" y="637399"/>
                </a:lnTo>
                <a:lnTo>
                  <a:pt x="592722" y="542087"/>
                </a:lnTo>
                <a:lnTo>
                  <a:pt x="717819" y="455710"/>
                </a:lnTo>
                <a:lnTo>
                  <a:pt x="833980" y="318699"/>
                </a:lnTo>
                <a:lnTo>
                  <a:pt x="875679" y="369334"/>
                </a:lnTo>
                <a:lnTo>
                  <a:pt x="938228" y="324656"/>
                </a:lnTo>
                <a:lnTo>
                  <a:pt x="950142" y="271043"/>
                </a:lnTo>
                <a:lnTo>
                  <a:pt x="941206" y="214452"/>
                </a:lnTo>
                <a:lnTo>
                  <a:pt x="962056" y="187645"/>
                </a:lnTo>
                <a:lnTo>
                  <a:pt x="408054" y="0"/>
                </a:lnTo>
                <a:lnTo>
                  <a:pt x="312742" y="282957"/>
                </a:lnTo>
                <a:lnTo>
                  <a:pt x="139989" y="265086"/>
                </a:lnTo>
                <a:close/>
              </a:path>
            </a:pathLst>
          </a:cu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6" name="Text Box 123"/>
          <p:cNvSpPr txBox="1">
            <a:spLocks noChangeArrowheads="1"/>
          </p:cNvSpPr>
          <p:nvPr/>
        </p:nvSpPr>
        <p:spPr bwMode="auto">
          <a:xfrm>
            <a:off x="6341813" y="4143381"/>
            <a:ext cx="758904" cy="276999"/>
          </a:xfrm>
          <a:prstGeom prst="rect">
            <a:avLst/>
          </a:prstGeom>
          <a:solidFill>
            <a:schemeClr val="bg1">
              <a:alpha val="61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nb-NO" sz="1200" dirty="0"/>
              <a:t>NO2</a:t>
            </a:r>
          </a:p>
        </p:txBody>
      </p:sp>
      <p:sp>
        <p:nvSpPr>
          <p:cNvPr id="37" name="Text Box 123"/>
          <p:cNvSpPr txBox="1">
            <a:spLocks noChangeArrowheads="1"/>
          </p:cNvSpPr>
          <p:nvPr/>
        </p:nvSpPr>
        <p:spPr bwMode="auto">
          <a:xfrm>
            <a:off x="5865560" y="3357563"/>
            <a:ext cx="758904" cy="276999"/>
          </a:xfrm>
          <a:prstGeom prst="rect">
            <a:avLst/>
          </a:prstGeom>
          <a:solidFill>
            <a:schemeClr val="bg1">
              <a:alpha val="61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nb-NO" sz="1200" dirty="0"/>
              <a:t>NO5</a:t>
            </a:r>
          </a:p>
        </p:txBody>
      </p:sp>
      <p:sp>
        <p:nvSpPr>
          <p:cNvPr id="38" name="Freeform 14"/>
          <p:cNvSpPr>
            <a:spLocks/>
          </p:cNvSpPr>
          <p:nvPr/>
        </p:nvSpPr>
        <p:spPr bwMode="auto">
          <a:xfrm>
            <a:off x="7730374" y="1325576"/>
            <a:ext cx="2611967" cy="2216150"/>
          </a:xfrm>
          <a:custGeom>
            <a:avLst/>
            <a:gdLst>
              <a:gd name="T0" fmla="*/ 909 w 1234"/>
              <a:gd name="T1" fmla="*/ 8 h 1396"/>
              <a:gd name="T2" fmla="*/ 1059 w 1234"/>
              <a:gd name="T3" fmla="*/ 151 h 1396"/>
              <a:gd name="T4" fmla="*/ 1124 w 1234"/>
              <a:gd name="T5" fmla="*/ 160 h 1396"/>
              <a:gd name="T6" fmla="*/ 1142 w 1234"/>
              <a:gd name="T7" fmla="*/ 217 h 1396"/>
              <a:gd name="T8" fmla="*/ 1124 w 1234"/>
              <a:gd name="T9" fmla="*/ 282 h 1396"/>
              <a:gd name="T10" fmla="*/ 1187 w 1234"/>
              <a:gd name="T11" fmla="*/ 344 h 1396"/>
              <a:gd name="T12" fmla="*/ 1187 w 1234"/>
              <a:gd name="T13" fmla="*/ 410 h 1396"/>
              <a:gd name="T14" fmla="*/ 1159 w 1234"/>
              <a:gd name="T15" fmla="*/ 474 h 1396"/>
              <a:gd name="T16" fmla="*/ 1216 w 1234"/>
              <a:gd name="T17" fmla="*/ 538 h 1396"/>
              <a:gd name="T18" fmla="*/ 1234 w 1234"/>
              <a:gd name="T19" fmla="*/ 593 h 1396"/>
              <a:gd name="T20" fmla="*/ 1087 w 1234"/>
              <a:gd name="T21" fmla="*/ 601 h 1396"/>
              <a:gd name="T22" fmla="*/ 1039 w 1234"/>
              <a:gd name="T23" fmla="*/ 617 h 1396"/>
              <a:gd name="T24" fmla="*/ 1021 w 1234"/>
              <a:gd name="T25" fmla="*/ 674 h 1396"/>
              <a:gd name="T26" fmla="*/ 973 w 1234"/>
              <a:gd name="T27" fmla="*/ 748 h 1396"/>
              <a:gd name="T28" fmla="*/ 947 w 1234"/>
              <a:gd name="T29" fmla="*/ 786 h 1396"/>
              <a:gd name="T30" fmla="*/ 973 w 1234"/>
              <a:gd name="T31" fmla="*/ 867 h 1396"/>
              <a:gd name="T32" fmla="*/ 919 w 1234"/>
              <a:gd name="T33" fmla="*/ 916 h 1396"/>
              <a:gd name="T34" fmla="*/ 901 w 1234"/>
              <a:gd name="T35" fmla="*/ 988 h 1396"/>
              <a:gd name="T36" fmla="*/ 799 w 1234"/>
              <a:gd name="T37" fmla="*/ 1035 h 1396"/>
              <a:gd name="T38" fmla="*/ 752 w 1234"/>
              <a:gd name="T39" fmla="*/ 1092 h 1396"/>
              <a:gd name="T40" fmla="*/ 686 w 1234"/>
              <a:gd name="T41" fmla="*/ 1116 h 1396"/>
              <a:gd name="T42" fmla="*/ 604 w 1234"/>
              <a:gd name="T43" fmla="*/ 1196 h 1396"/>
              <a:gd name="T44" fmla="*/ 586 w 1234"/>
              <a:gd name="T45" fmla="*/ 1252 h 1396"/>
              <a:gd name="T46" fmla="*/ 586 w 1234"/>
              <a:gd name="T47" fmla="*/ 1332 h 1396"/>
              <a:gd name="T48" fmla="*/ 528 w 1234"/>
              <a:gd name="T49" fmla="*/ 1396 h 1396"/>
              <a:gd name="T50" fmla="*/ 9 w 1234"/>
              <a:gd name="T51" fmla="*/ 1205 h 1396"/>
              <a:gd name="T52" fmla="*/ 47 w 1234"/>
              <a:gd name="T53" fmla="*/ 1100 h 1396"/>
              <a:gd name="T54" fmla="*/ 75 w 1234"/>
              <a:gd name="T55" fmla="*/ 980 h 1396"/>
              <a:gd name="T56" fmla="*/ 167 w 1234"/>
              <a:gd name="T57" fmla="*/ 922 h 1396"/>
              <a:gd name="T58" fmla="*/ 261 w 1234"/>
              <a:gd name="T59" fmla="*/ 946 h 1396"/>
              <a:gd name="T60" fmla="*/ 261 w 1234"/>
              <a:gd name="T61" fmla="*/ 842 h 1396"/>
              <a:gd name="T62" fmla="*/ 233 w 1234"/>
              <a:gd name="T63" fmla="*/ 786 h 1396"/>
              <a:gd name="T64" fmla="*/ 271 w 1234"/>
              <a:gd name="T65" fmla="*/ 754 h 1396"/>
              <a:gd name="T66" fmla="*/ 298 w 1234"/>
              <a:gd name="T67" fmla="*/ 650 h 1396"/>
              <a:gd name="T68" fmla="*/ 305 w 1234"/>
              <a:gd name="T69" fmla="*/ 570 h 1396"/>
              <a:gd name="T70" fmla="*/ 390 w 1234"/>
              <a:gd name="T71" fmla="*/ 497 h 1396"/>
              <a:gd name="T72" fmla="*/ 428 w 1234"/>
              <a:gd name="T73" fmla="*/ 450 h 1396"/>
              <a:gd name="T74" fmla="*/ 482 w 1234"/>
              <a:gd name="T75" fmla="*/ 385 h 1396"/>
              <a:gd name="T76" fmla="*/ 500 w 1234"/>
              <a:gd name="T77" fmla="*/ 292 h 1396"/>
              <a:gd name="T78" fmla="*/ 586 w 1234"/>
              <a:gd name="T79" fmla="*/ 197 h 1396"/>
              <a:gd name="T80" fmla="*/ 673 w 1234"/>
              <a:gd name="T81" fmla="*/ 151 h 1396"/>
              <a:gd name="T82" fmla="*/ 706 w 1234"/>
              <a:gd name="T83" fmla="*/ 99 h 1396"/>
              <a:gd name="T84" fmla="*/ 835 w 1234"/>
              <a:gd name="T85" fmla="*/ 92 h 1396"/>
              <a:gd name="T86" fmla="*/ 881 w 1234"/>
              <a:gd name="T87" fmla="*/ 0 h 139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1234"/>
              <a:gd name="T133" fmla="*/ 0 h 1396"/>
              <a:gd name="T134" fmla="*/ 1234 w 1234"/>
              <a:gd name="T135" fmla="*/ 1396 h 139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1234" h="1396">
                <a:moveTo>
                  <a:pt x="891" y="0"/>
                </a:moveTo>
                <a:lnTo>
                  <a:pt x="909" y="8"/>
                </a:lnTo>
                <a:lnTo>
                  <a:pt x="937" y="47"/>
                </a:lnTo>
                <a:lnTo>
                  <a:pt x="1059" y="151"/>
                </a:lnTo>
                <a:lnTo>
                  <a:pt x="1077" y="128"/>
                </a:lnTo>
                <a:lnTo>
                  <a:pt x="1124" y="160"/>
                </a:lnTo>
                <a:lnTo>
                  <a:pt x="1142" y="193"/>
                </a:lnTo>
                <a:lnTo>
                  <a:pt x="1142" y="217"/>
                </a:lnTo>
                <a:lnTo>
                  <a:pt x="1142" y="257"/>
                </a:lnTo>
                <a:lnTo>
                  <a:pt x="1124" y="282"/>
                </a:lnTo>
                <a:lnTo>
                  <a:pt x="1159" y="314"/>
                </a:lnTo>
                <a:lnTo>
                  <a:pt x="1187" y="344"/>
                </a:lnTo>
                <a:lnTo>
                  <a:pt x="1187" y="370"/>
                </a:lnTo>
                <a:lnTo>
                  <a:pt x="1187" y="410"/>
                </a:lnTo>
                <a:lnTo>
                  <a:pt x="1179" y="457"/>
                </a:lnTo>
                <a:lnTo>
                  <a:pt x="1159" y="474"/>
                </a:lnTo>
                <a:lnTo>
                  <a:pt x="1187" y="497"/>
                </a:lnTo>
                <a:lnTo>
                  <a:pt x="1216" y="538"/>
                </a:lnTo>
                <a:lnTo>
                  <a:pt x="1234" y="578"/>
                </a:lnTo>
                <a:lnTo>
                  <a:pt x="1234" y="593"/>
                </a:lnTo>
                <a:lnTo>
                  <a:pt x="1206" y="601"/>
                </a:lnTo>
                <a:lnTo>
                  <a:pt x="1087" y="601"/>
                </a:lnTo>
                <a:lnTo>
                  <a:pt x="1059" y="601"/>
                </a:lnTo>
                <a:lnTo>
                  <a:pt x="1039" y="617"/>
                </a:lnTo>
                <a:lnTo>
                  <a:pt x="1039" y="650"/>
                </a:lnTo>
                <a:lnTo>
                  <a:pt x="1021" y="674"/>
                </a:lnTo>
                <a:lnTo>
                  <a:pt x="967" y="714"/>
                </a:lnTo>
                <a:lnTo>
                  <a:pt x="973" y="748"/>
                </a:lnTo>
                <a:lnTo>
                  <a:pt x="967" y="771"/>
                </a:lnTo>
                <a:lnTo>
                  <a:pt x="947" y="786"/>
                </a:lnTo>
                <a:lnTo>
                  <a:pt x="967" y="837"/>
                </a:lnTo>
                <a:lnTo>
                  <a:pt x="973" y="867"/>
                </a:lnTo>
                <a:lnTo>
                  <a:pt x="957" y="890"/>
                </a:lnTo>
                <a:lnTo>
                  <a:pt x="919" y="916"/>
                </a:lnTo>
                <a:lnTo>
                  <a:pt x="909" y="946"/>
                </a:lnTo>
                <a:lnTo>
                  <a:pt x="901" y="988"/>
                </a:lnTo>
                <a:lnTo>
                  <a:pt x="835" y="1011"/>
                </a:lnTo>
                <a:lnTo>
                  <a:pt x="799" y="1035"/>
                </a:lnTo>
                <a:lnTo>
                  <a:pt x="743" y="1069"/>
                </a:lnTo>
                <a:lnTo>
                  <a:pt x="752" y="1092"/>
                </a:lnTo>
                <a:lnTo>
                  <a:pt x="706" y="1100"/>
                </a:lnTo>
                <a:lnTo>
                  <a:pt x="686" y="1116"/>
                </a:lnTo>
                <a:lnTo>
                  <a:pt x="642" y="1171"/>
                </a:lnTo>
                <a:lnTo>
                  <a:pt x="604" y="1196"/>
                </a:lnTo>
                <a:lnTo>
                  <a:pt x="614" y="1237"/>
                </a:lnTo>
                <a:lnTo>
                  <a:pt x="586" y="1252"/>
                </a:lnTo>
                <a:lnTo>
                  <a:pt x="566" y="1268"/>
                </a:lnTo>
                <a:lnTo>
                  <a:pt x="586" y="1332"/>
                </a:lnTo>
                <a:lnTo>
                  <a:pt x="576" y="1373"/>
                </a:lnTo>
                <a:lnTo>
                  <a:pt x="528" y="1396"/>
                </a:lnTo>
                <a:lnTo>
                  <a:pt x="0" y="1245"/>
                </a:lnTo>
                <a:lnTo>
                  <a:pt x="9" y="1205"/>
                </a:lnTo>
                <a:lnTo>
                  <a:pt x="47" y="1132"/>
                </a:lnTo>
                <a:lnTo>
                  <a:pt x="47" y="1100"/>
                </a:lnTo>
                <a:lnTo>
                  <a:pt x="47" y="1035"/>
                </a:lnTo>
                <a:lnTo>
                  <a:pt x="75" y="980"/>
                </a:lnTo>
                <a:lnTo>
                  <a:pt x="119" y="946"/>
                </a:lnTo>
                <a:lnTo>
                  <a:pt x="167" y="922"/>
                </a:lnTo>
                <a:lnTo>
                  <a:pt x="213" y="931"/>
                </a:lnTo>
                <a:lnTo>
                  <a:pt x="261" y="946"/>
                </a:lnTo>
                <a:lnTo>
                  <a:pt x="277" y="890"/>
                </a:lnTo>
                <a:lnTo>
                  <a:pt x="261" y="842"/>
                </a:lnTo>
                <a:lnTo>
                  <a:pt x="241" y="810"/>
                </a:lnTo>
                <a:lnTo>
                  <a:pt x="233" y="786"/>
                </a:lnTo>
                <a:lnTo>
                  <a:pt x="241" y="763"/>
                </a:lnTo>
                <a:lnTo>
                  <a:pt x="271" y="754"/>
                </a:lnTo>
                <a:lnTo>
                  <a:pt x="277" y="699"/>
                </a:lnTo>
                <a:lnTo>
                  <a:pt x="298" y="650"/>
                </a:lnTo>
                <a:lnTo>
                  <a:pt x="305" y="612"/>
                </a:lnTo>
                <a:lnTo>
                  <a:pt x="305" y="570"/>
                </a:lnTo>
                <a:lnTo>
                  <a:pt x="333" y="531"/>
                </a:lnTo>
                <a:lnTo>
                  <a:pt x="390" y="497"/>
                </a:lnTo>
                <a:lnTo>
                  <a:pt x="428" y="489"/>
                </a:lnTo>
                <a:lnTo>
                  <a:pt x="428" y="450"/>
                </a:lnTo>
                <a:lnTo>
                  <a:pt x="446" y="425"/>
                </a:lnTo>
                <a:lnTo>
                  <a:pt x="482" y="385"/>
                </a:lnTo>
                <a:lnTo>
                  <a:pt x="520" y="361"/>
                </a:lnTo>
                <a:lnTo>
                  <a:pt x="500" y="292"/>
                </a:lnTo>
                <a:lnTo>
                  <a:pt x="571" y="225"/>
                </a:lnTo>
                <a:lnTo>
                  <a:pt x="586" y="197"/>
                </a:lnTo>
                <a:lnTo>
                  <a:pt x="642" y="188"/>
                </a:lnTo>
                <a:lnTo>
                  <a:pt x="673" y="151"/>
                </a:lnTo>
                <a:lnTo>
                  <a:pt x="673" y="128"/>
                </a:lnTo>
                <a:lnTo>
                  <a:pt x="706" y="99"/>
                </a:lnTo>
                <a:lnTo>
                  <a:pt x="766" y="92"/>
                </a:lnTo>
                <a:lnTo>
                  <a:pt x="835" y="92"/>
                </a:lnTo>
                <a:lnTo>
                  <a:pt x="891" y="47"/>
                </a:lnTo>
                <a:lnTo>
                  <a:pt x="881" y="0"/>
                </a:lnTo>
              </a:path>
            </a:pathLst>
          </a:custGeom>
          <a:solidFill>
            <a:srgbClr val="3366FF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grpSp>
        <p:nvGrpSpPr>
          <p:cNvPr id="39" name="Grupp 64"/>
          <p:cNvGrpSpPr/>
          <p:nvPr/>
        </p:nvGrpSpPr>
        <p:grpSpPr>
          <a:xfrm>
            <a:off x="7478491" y="4702190"/>
            <a:ext cx="1325044" cy="727075"/>
            <a:chOff x="2765406" y="4867257"/>
            <a:chExt cx="993783" cy="727075"/>
          </a:xfrm>
          <a:solidFill>
            <a:srgbClr val="FF0000"/>
          </a:solidFill>
        </p:grpSpPr>
        <p:sp>
          <p:nvSpPr>
            <p:cNvPr id="40" name="Freeform 12"/>
            <p:cNvSpPr>
              <a:spLocks/>
            </p:cNvSpPr>
            <p:nvPr/>
          </p:nvSpPr>
          <p:spPr bwMode="auto">
            <a:xfrm>
              <a:off x="2765406" y="4867257"/>
              <a:ext cx="873125" cy="727075"/>
            </a:xfrm>
            <a:custGeom>
              <a:avLst/>
              <a:gdLst>
                <a:gd name="T0" fmla="*/ 258 w 550"/>
                <a:gd name="T1" fmla="*/ 20 h 458"/>
                <a:gd name="T2" fmla="*/ 550 w 550"/>
                <a:gd name="T3" fmla="*/ 44 h 458"/>
                <a:gd name="T4" fmla="*/ 550 w 550"/>
                <a:gd name="T5" fmla="*/ 48 h 458"/>
                <a:gd name="T6" fmla="*/ 531 w 550"/>
                <a:gd name="T7" fmla="*/ 121 h 458"/>
                <a:gd name="T8" fmla="*/ 513 w 550"/>
                <a:gd name="T9" fmla="*/ 153 h 458"/>
                <a:gd name="T10" fmla="*/ 513 w 550"/>
                <a:gd name="T11" fmla="*/ 201 h 458"/>
                <a:gd name="T12" fmla="*/ 485 w 550"/>
                <a:gd name="T13" fmla="*/ 233 h 458"/>
                <a:gd name="T14" fmla="*/ 447 w 550"/>
                <a:gd name="T15" fmla="*/ 289 h 458"/>
                <a:gd name="T16" fmla="*/ 437 w 550"/>
                <a:gd name="T17" fmla="*/ 331 h 458"/>
                <a:gd name="T18" fmla="*/ 373 w 550"/>
                <a:gd name="T19" fmla="*/ 322 h 458"/>
                <a:gd name="T20" fmla="*/ 307 w 550"/>
                <a:gd name="T21" fmla="*/ 322 h 458"/>
                <a:gd name="T22" fmla="*/ 299 w 550"/>
                <a:gd name="T23" fmla="*/ 346 h 458"/>
                <a:gd name="T24" fmla="*/ 261 w 550"/>
                <a:gd name="T25" fmla="*/ 354 h 458"/>
                <a:gd name="T26" fmla="*/ 242 w 550"/>
                <a:gd name="T27" fmla="*/ 363 h 458"/>
                <a:gd name="T28" fmla="*/ 251 w 550"/>
                <a:gd name="T29" fmla="*/ 393 h 458"/>
                <a:gd name="T30" fmla="*/ 242 w 550"/>
                <a:gd name="T31" fmla="*/ 435 h 458"/>
                <a:gd name="T32" fmla="*/ 197 w 550"/>
                <a:gd name="T33" fmla="*/ 458 h 458"/>
                <a:gd name="T34" fmla="*/ 169 w 550"/>
                <a:gd name="T35" fmla="*/ 435 h 458"/>
                <a:gd name="T36" fmla="*/ 132 w 550"/>
                <a:gd name="T37" fmla="*/ 458 h 458"/>
                <a:gd name="T38" fmla="*/ 84 w 550"/>
                <a:gd name="T39" fmla="*/ 458 h 458"/>
                <a:gd name="T40" fmla="*/ 66 w 550"/>
                <a:gd name="T41" fmla="*/ 435 h 458"/>
                <a:gd name="T42" fmla="*/ 84 w 550"/>
                <a:gd name="T43" fmla="*/ 418 h 458"/>
                <a:gd name="T44" fmla="*/ 94 w 550"/>
                <a:gd name="T45" fmla="*/ 369 h 458"/>
                <a:gd name="T46" fmla="*/ 56 w 550"/>
                <a:gd name="T47" fmla="*/ 307 h 458"/>
                <a:gd name="T48" fmla="*/ 40 w 550"/>
                <a:gd name="T49" fmla="*/ 274 h 458"/>
                <a:gd name="T50" fmla="*/ 50 w 550"/>
                <a:gd name="T51" fmla="*/ 257 h 458"/>
                <a:gd name="T52" fmla="*/ 66 w 550"/>
                <a:gd name="T53" fmla="*/ 257 h 458"/>
                <a:gd name="T54" fmla="*/ 77 w 550"/>
                <a:gd name="T55" fmla="*/ 242 h 458"/>
                <a:gd name="T56" fmla="*/ 84 w 550"/>
                <a:gd name="T57" fmla="*/ 225 h 458"/>
                <a:gd name="T58" fmla="*/ 94 w 550"/>
                <a:gd name="T59" fmla="*/ 210 h 458"/>
                <a:gd name="T60" fmla="*/ 84 w 550"/>
                <a:gd name="T61" fmla="*/ 195 h 458"/>
                <a:gd name="T62" fmla="*/ 66 w 550"/>
                <a:gd name="T63" fmla="*/ 161 h 458"/>
                <a:gd name="T64" fmla="*/ 30 w 550"/>
                <a:gd name="T65" fmla="*/ 114 h 458"/>
                <a:gd name="T66" fmla="*/ 40 w 550"/>
                <a:gd name="T67" fmla="*/ 63 h 458"/>
                <a:gd name="T68" fmla="*/ 0 w 550"/>
                <a:gd name="T69" fmla="*/ 0 h 458"/>
                <a:gd name="T70" fmla="*/ 258 w 550"/>
                <a:gd name="T71" fmla="*/ 20 h 45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50"/>
                <a:gd name="T109" fmla="*/ 0 h 458"/>
                <a:gd name="T110" fmla="*/ 550 w 550"/>
                <a:gd name="T111" fmla="*/ 458 h 45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50" h="458">
                  <a:moveTo>
                    <a:pt x="258" y="20"/>
                  </a:moveTo>
                  <a:lnTo>
                    <a:pt x="550" y="44"/>
                  </a:lnTo>
                  <a:lnTo>
                    <a:pt x="550" y="48"/>
                  </a:lnTo>
                  <a:lnTo>
                    <a:pt x="531" y="121"/>
                  </a:lnTo>
                  <a:lnTo>
                    <a:pt x="513" y="153"/>
                  </a:lnTo>
                  <a:lnTo>
                    <a:pt x="513" y="201"/>
                  </a:lnTo>
                  <a:lnTo>
                    <a:pt x="485" y="233"/>
                  </a:lnTo>
                  <a:lnTo>
                    <a:pt x="447" y="289"/>
                  </a:lnTo>
                  <a:lnTo>
                    <a:pt x="437" y="331"/>
                  </a:lnTo>
                  <a:lnTo>
                    <a:pt x="373" y="322"/>
                  </a:lnTo>
                  <a:lnTo>
                    <a:pt x="307" y="322"/>
                  </a:lnTo>
                  <a:lnTo>
                    <a:pt x="299" y="346"/>
                  </a:lnTo>
                  <a:lnTo>
                    <a:pt x="261" y="354"/>
                  </a:lnTo>
                  <a:lnTo>
                    <a:pt x="242" y="363"/>
                  </a:lnTo>
                  <a:lnTo>
                    <a:pt x="251" y="393"/>
                  </a:lnTo>
                  <a:lnTo>
                    <a:pt x="242" y="435"/>
                  </a:lnTo>
                  <a:lnTo>
                    <a:pt x="197" y="458"/>
                  </a:lnTo>
                  <a:lnTo>
                    <a:pt x="169" y="435"/>
                  </a:lnTo>
                  <a:lnTo>
                    <a:pt x="132" y="458"/>
                  </a:lnTo>
                  <a:lnTo>
                    <a:pt x="84" y="458"/>
                  </a:lnTo>
                  <a:lnTo>
                    <a:pt x="66" y="435"/>
                  </a:lnTo>
                  <a:lnTo>
                    <a:pt x="84" y="418"/>
                  </a:lnTo>
                  <a:lnTo>
                    <a:pt x="94" y="369"/>
                  </a:lnTo>
                  <a:lnTo>
                    <a:pt x="56" y="307"/>
                  </a:lnTo>
                  <a:lnTo>
                    <a:pt x="40" y="274"/>
                  </a:lnTo>
                  <a:lnTo>
                    <a:pt x="50" y="257"/>
                  </a:lnTo>
                  <a:lnTo>
                    <a:pt x="66" y="257"/>
                  </a:lnTo>
                  <a:lnTo>
                    <a:pt x="77" y="242"/>
                  </a:lnTo>
                  <a:lnTo>
                    <a:pt x="84" y="225"/>
                  </a:lnTo>
                  <a:lnTo>
                    <a:pt x="94" y="210"/>
                  </a:lnTo>
                  <a:lnTo>
                    <a:pt x="84" y="195"/>
                  </a:lnTo>
                  <a:lnTo>
                    <a:pt x="66" y="161"/>
                  </a:lnTo>
                  <a:lnTo>
                    <a:pt x="30" y="114"/>
                  </a:lnTo>
                  <a:lnTo>
                    <a:pt x="40" y="63"/>
                  </a:lnTo>
                  <a:lnTo>
                    <a:pt x="0" y="0"/>
                  </a:lnTo>
                  <a:lnTo>
                    <a:pt x="258" y="20"/>
                  </a:lnTo>
                  <a:close/>
                </a:path>
              </a:pathLst>
            </a:custGeom>
            <a:grpFill/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41" name="Freeform 16"/>
            <p:cNvSpPr>
              <a:spLocks/>
            </p:cNvSpPr>
            <p:nvPr/>
          </p:nvSpPr>
          <p:spPr bwMode="auto">
            <a:xfrm>
              <a:off x="3613139" y="4992669"/>
              <a:ext cx="146050" cy="314325"/>
            </a:xfrm>
            <a:custGeom>
              <a:avLst/>
              <a:gdLst>
                <a:gd name="T0" fmla="*/ 90 w 56"/>
                <a:gd name="T1" fmla="*/ 0 h 118"/>
                <a:gd name="T2" fmla="*/ 85 w 56"/>
                <a:gd name="T3" fmla="*/ 65 h 118"/>
                <a:gd name="T4" fmla="*/ 59 w 56"/>
                <a:gd name="T5" fmla="*/ 117 h 118"/>
                <a:gd name="T6" fmla="*/ 16 w 56"/>
                <a:gd name="T7" fmla="*/ 149 h 118"/>
                <a:gd name="T8" fmla="*/ 26 w 56"/>
                <a:gd name="T9" fmla="*/ 183 h 118"/>
                <a:gd name="T10" fmla="*/ 10 w 56"/>
                <a:gd name="T11" fmla="*/ 196 h 118"/>
                <a:gd name="T12" fmla="*/ 0 w 56"/>
                <a:gd name="T13" fmla="*/ 154 h 118"/>
                <a:gd name="T14" fmla="*/ 15 w 56"/>
                <a:gd name="T15" fmla="*/ 121 h 118"/>
                <a:gd name="T16" fmla="*/ 26 w 56"/>
                <a:gd name="T17" fmla="*/ 86 h 118"/>
                <a:gd name="T18" fmla="*/ 90 w 56"/>
                <a:gd name="T19" fmla="*/ 0 h 11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6"/>
                <a:gd name="T31" fmla="*/ 0 h 118"/>
                <a:gd name="T32" fmla="*/ 56 w 56"/>
                <a:gd name="T33" fmla="*/ 118 h 11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6" h="118">
                  <a:moveTo>
                    <a:pt x="55" y="0"/>
                  </a:moveTo>
                  <a:lnTo>
                    <a:pt x="52" y="39"/>
                  </a:lnTo>
                  <a:lnTo>
                    <a:pt x="36" y="70"/>
                  </a:lnTo>
                  <a:lnTo>
                    <a:pt x="10" y="89"/>
                  </a:lnTo>
                  <a:lnTo>
                    <a:pt x="16" y="109"/>
                  </a:lnTo>
                  <a:lnTo>
                    <a:pt x="6" y="117"/>
                  </a:lnTo>
                  <a:lnTo>
                    <a:pt x="0" y="92"/>
                  </a:lnTo>
                  <a:lnTo>
                    <a:pt x="9" y="72"/>
                  </a:lnTo>
                  <a:lnTo>
                    <a:pt x="16" y="51"/>
                  </a:lnTo>
                  <a:lnTo>
                    <a:pt x="55" y="0"/>
                  </a:lnTo>
                </a:path>
              </a:pathLst>
            </a:custGeom>
            <a:grpFill/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</p:grpSp>
      <p:grpSp>
        <p:nvGrpSpPr>
          <p:cNvPr id="42" name="Grupp 67"/>
          <p:cNvGrpSpPr/>
          <p:nvPr/>
        </p:nvGrpSpPr>
        <p:grpSpPr>
          <a:xfrm>
            <a:off x="7421341" y="3302014"/>
            <a:ext cx="1905012" cy="1627188"/>
            <a:chOff x="2722543" y="3467082"/>
            <a:chExt cx="1428759" cy="1627188"/>
          </a:xfrm>
        </p:grpSpPr>
        <p:sp>
          <p:nvSpPr>
            <p:cNvPr id="43" name="Freeform 13"/>
            <p:cNvSpPr>
              <a:spLocks/>
            </p:cNvSpPr>
            <p:nvPr/>
          </p:nvSpPr>
          <p:spPr bwMode="auto">
            <a:xfrm>
              <a:off x="2722543" y="3467082"/>
              <a:ext cx="1355725" cy="1463675"/>
            </a:xfrm>
            <a:custGeom>
              <a:avLst/>
              <a:gdLst>
                <a:gd name="T0" fmla="*/ 157 w 854"/>
                <a:gd name="T1" fmla="*/ 6 h 922"/>
                <a:gd name="T2" fmla="*/ 677 w 854"/>
                <a:gd name="T3" fmla="*/ 154 h 922"/>
                <a:gd name="T4" fmla="*/ 661 w 854"/>
                <a:gd name="T5" fmla="*/ 198 h 922"/>
                <a:gd name="T6" fmla="*/ 678 w 854"/>
                <a:gd name="T7" fmla="*/ 217 h 922"/>
                <a:gd name="T8" fmla="*/ 686 w 854"/>
                <a:gd name="T9" fmla="*/ 297 h 922"/>
                <a:gd name="T10" fmla="*/ 706 w 854"/>
                <a:gd name="T11" fmla="*/ 336 h 922"/>
                <a:gd name="T12" fmla="*/ 778 w 854"/>
                <a:gd name="T13" fmla="*/ 386 h 922"/>
                <a:gd name="T14" fmla="*/ 806 w 854"/>
                <a:gd name="T15" fmla="*/ 433 h 922"/>
                <a:gd name="T16" fmla="*/ 836 w 854"/>
                <a:gd name="T17" fmla="*/ 480 h 922"/>
                <a:gd name="T18" fmla="*/ 854 w 854"/>
                <a:gd name="T19" fmla="*/ 514 h 922"/>
                <a:gd name="T20" fmla="*/ 836 w 854"/>
                <a:gd name="T21" fmla="*/ 546 h 922"/>
                <a:gd name="T22" fmla="*/ 800 w 854"/>
                <a:gd name="T23" fmla="*/ 570 h 922"/>
                <a:gd name="T24" fmla="*/ 772 w 854"/>
                <a:gd name="T25" fmla="*/ 561 h 922"/>
                <a:gd name="T26" fmla="*/ 744 w 854"/>
                <a:gd name="T27" fmla="*/ 538 h 922"/>
                <a:gd name="T28" fmla="*/ 706 w 854"/>
                <a:gd name="T29" fmla="*/ 546 h 922"/>
                <a:gd name="T30" fmla="*/ 696 w 854"/>
                <a:gd name="T31" fmla="*/ 570 h 922"/>
                <a:gd name="T32" fmla="*/ 640 w 854"/>
                <a:gd name="T33" fmla="*/ 570 h 922"/>
                <a:gd name="T34" fmla="*/ 557 w 854"/>
                <a:gd name="T35" fmla="*/ 561 h 922"/>
                <a:gd name="T36" fmla="*/ 539 w 854"/>
                <a:gd name="T37" fmla="*/ 578 h 922"/>
                <a:gd name="T38" fmla="*/ 593 w 854"/>
                <a:gd name="T39" fmla="*/ 603 h 922"/>
                <a:gd name="T40" fmla="*/ 668 w 854"/>
                <a:gd name="T41" fmla="*/ 578 h 922"/>
                <a:gd name="T42" fmla="*/ 686 w 854"/>
                <a:gd name="T43" fmla="*/ 608 h 922"/>
                <a:gd name="T44" fmla="*/ 744 w 854"/>
                <a:gd name="T45" fmla="*/ 618 h 922"/>
                <a:gd name="T46" fmla="*/ 788 w 854"/>
                <a:gd name="T47" fmla="*/ 633 h 922"/>
                <a:gd name="T48" fmla="*/ 772 w 854"/>
                <a:gd name="T49" fmla="*/ 650 h 922"/>
                <a:gd name="T50" fmla="*/ 714 w 854"/>
                <a:gd name="T51" fmla="*/ 642 h 922"/>
                <a:gd name="T52" fmla="*/ 706 w 854"/>
                <a:gd name="T53" fmla="*/ 659 h 922"/>
                <a:gd name="T54" fmla="*/ 714 w 854"/>
                <a:gd name="T55" fmla="*/ 682 h 922"/>
                <a:gd name="T56" fmla="*/ 686 w 854"/>
                <a:gd name="T57" fmla="*/ 716 h 922"/>
                <a:gd name="T58" fmla="*/ 640 w 854"/>
                <a:gd name="T59" fmla="*/ 746 h 922"/>
                <a:gd name="T60" fmla="*/ 621 w 854"/>
                <a:gd name="T61" fmla="*/ 754 h 922"/>
                <a:gd name="T62" fmla="*/ 604 w 854"/>
                <a:gd name="T63" fmla="*/ 763 h 922"/>
                <a:gd name="T64" fmla="*/ 614 w 854"/>
                <a:gd name="T65" fmla="*/ 801 h 922"/>
                <a:gd name="T66" fmla="*/ 593 w 854"/>
                <a:gd name="T67" fmla="*/ 825 h 922"/>
                <a:gd name="T68" fmla="*/ 566 w 854"/>
                <a:gd name="T69" fmla="*/ 875 h 922"/>
                <a:gd name="T70" fmla="*/ 576 w 854"/>
                <a:gd name="T71" fmla="*/ 922 h 922"/>
                <a:gd name="T72" fmla="*/ 10 w 854"/>
                <a:gd name="T73" fmla="*/ 875 h 922"/>
                <a:gd name="T74" fmla="*/ 28 w 854"/>
                <a:gd name="T75" fmla="*/ 835 h 922"/>
                <a:gd name="T76" fmla="*/ 48 w 854"/>
                <a:gd name="T77" fmla="*/ 754 h 922"/>
                <a:gd name="T78" fmla="*/ 10 w 854"/>
                <a:gd name="T79" fmla="*/ 716 h 922"/>
                <a:gd name="T80" fmla="*/ 0 w 854"/>
                <a:gd name="T81" fmla="*/ 674 h 922"/>
                <a:gd name="T82" fmla="*/ 0 w 854"/>
                <a:gd name="T83" fmla="*/ 650 h 922"/>
                <a:gd name="T84" fmla="*/ 18 w 854"/>
                <a:gd name="T85" fmla="*/ 603 h 922"/>
                <a:gd name="T86" fmla="*/ 48 w 854"/>
                <a:gd name="T87" fmla="*/ 608 h 922"/>
                <a:gd name="T88" fmla="*/ 76 w 854"/>
                <a:gd name="T89" fmla="*/ 546 h 922"/>
                <a:gd name="T90" fmla="*/ 76 w 854"/>
                <a:gd name="T91" fmla="*/ 472 h 922"/>
                <a:gd name="T92" fmla="*/ 82 w 854"/>
                <a:gd name="T93" fmla="*/ 449 h 922"/>
                <a:gd name="T94" fmla="*/ 120 w 854"/>
                <a:gd name="T95" fmla="*/ 425 h 922"/>
                <a:gd name="T96" fmla="*/ 176 w 854"/>
                <a:gd name="T97" fmla="*/ 393 h 922"/>
                <a:gd name="T98" fmla="*/ 176 w 854"/>
                <a:gd name="T99" fmla="*/ 353 h 922"/>
                <a:gd name="T100" fmla="*/ 167 w 854"/>
                <a:gd name="T101" fmla="*/ 232 h 922"/>
                <a:gd name="T102" fmla="*/ 148 w 854"/>
                <a:gd name="T103" fmla="*/ 217 h 922"/>
                <a:gd name="T104" fmla="*/ 148 w 854"/>
                <a:gd name="T105" fmla="*/ 185 h 922"/>
                <a:gd name="T106" fmla="*/ 195 w 854"/>
                <a:gd name="T107" fmla="*/ 166 h 922"/>
                <a:gd name="T108" fmla="*/ 213 w 854"/>
                <a:gd name="T109" fmla="*/ 151 h 922"/>
                <a:gd name="T110" fmla="*/ 186 w 854"/>
                <a:gd name="T111" fmla="*/ 104 h 922"/>
                <a:gd name="T112" fmla="*/ 148 w 854"/>
                <a:gd name="T113" fmla="*/ 57 h 922"/>
                <a:gd name="T114" fmla="*/ 158 w 854"/>
                <a:gd name="T115" fmla="*/ 0 h 922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854"/>
                <a:gd name="T175" fmla="*/ 0 h 922"/>
                <a:gd name="T176" fmla="*/ 854 w 854"/>
                <a:gd name="T177" fmla="*/ 922 h 922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854" h="922">
                  <a:moveTo>
                    <a:pt x="157" y="6"/>
                  </a:moveTo>
                  <a:lnTo>
                    <a:pt x="677" y="154"/>
                  </a:lnTo>
                  <a:lnTo>
                    <a:pt x="661" y="198"/>
                  </a:lnTo>
                  <a:lnTo>
                    <a:pt x="678" y="217"/>
                  </a:lnTo>
                  <a:lnTo>
                    <a:pt x="686" y="297"/>
                  </a:lnTo>
                  <a:lnTo>
                    <a:pt x="706" y="336"/>
                  </a:lnTo>
                  <a:lnTo>
                    <a:pt x="778" y="386"/>
                  </a:lnTo>
                  <a:lnTo>
                    <a:pt x="806" y="433"/>
                  </a:lnTo>
                  <a:lnTo>
                    <a:pt x="836" y="480"/>
                  </a:lnTo>
                  <a:lnTo>
                    <a:pt x="854" y="514"/>
                  </a:lnTo>
                  <a:lnTo>
                    <a:pt x="836" y="546"/>
                  </a:lnTo>
                  <a:lnTo>
                    <a:pt x="800" y="570"/>
                  </a:lnTo>
                  <a:lnTo>
                    <a:pt x="772" y="561"/>
                  </a:lnTo>
                  <a:lnTo>
                    <a:pt x="744" y="538"/>
                  </a:lnTo>
                  <a:lnTo>
                    <a:pt x="706" y="546"/>
                  </a:lnTo>
                  <a:lnTo>
                    <a:pt x="696" y="570"/>
                  </a:lnTo>
                  <a:lnTo>
                    <a:pt x="640" y="570"/>
                  </a:lnTo>
                  <a:lnTo>
                    <a:pt x="557" y="561"/>
                  </a:lnTo>
                  <a:lnTo>
                    <a:pt x="539" y="578"/>
                  </a:lnTo>
                  <a:lnTo>
                    <a:pt x="593" y="603"/>
                  </a:lnTo>
                  <a:lnTo>
                    <a:pt x="668" y="578"/>
                  </a:lnTo>
                  <a:lnTo>
                    <a:pt x="686" y="608"/>
                  </a:lnTo>
                  <a:lnTo>
                    <a:pt x="744" y="618"/>
                  </a:lnTo>
                  <a:lnTo>
                    <a:pt x="788" y="633"/>
                  </a:lnTo>
                  <a:lnTo>
                    <a:pt x="772" y="650"/>
                  </a:lnTo>
                  <a:lnTo>
                    <a:pt x="714" y="642"/>
                  </a:lnTo>
                  <a:lnTo>
                    <a:pt x="706" y="659"/>
                  </a:lnTo>
                  <a:lnTo>
                    <a:pt x="714" y="682"/>
                  </a:lnTo>
                  <a:lnTo>
                    <a:pt x="686" y="716"/>
                  </a:lnTo>
                  <a:lnTo>
                    <a:pt x="640" y="746"/>
                  </a:lnTo>
                  <a:lnTo>
                    <a:pt x="621" y="754"/>
                  </a:lnTo>
                  <a:lnTo>
                    <a:pt x="604" y="763"/>
                  </a:lnTo>
                  <a:lnTo>
                    <a:pt x="614" y="801"/>
                  </a:lnTo>
                  <a:lnTo>
                    <a:pt x="593" y="825"/>
                  </a:lnTo>
                  <a:lnTo>
                    <a:pt x="566" y="875"/>
                  </a:lnTo>
                  <a:lnTo>
                    <a:pt x="576" y="922"/>
                  </a:lnTo>
                  <a:lnTo>
                    <a:pt x="10" y="875"/>
                  </a:lnTo>
                  <a:lnTo>
                    <a:pt x="28" y="835"/>
                  </a:lnTo>
                  <a:lnTo>
                    <a:pt x="48" y="754"/>
                  </a:lnTo>
                  <a:lnTo>
                    <a:pt x="10" y="716"/>
                  </a:lnTo>
                  <a:lnTo>
                    <a:pt x="0" y="674"/>
                  </a:lnTo>
                  <a:lnTo>
                    <a:pt x="0" y="650"/>
                  </a:lnTo>
                  <a:lnTo>
                    <a:pt x="18" y="603"/>
                  </a:lnTo>
                  <a:lnTo>
                    <a:pt x="48" y="608"/>
                  </a:lnTo>
                  <a:lnTo>
                    <a:pt x="76" y="546"/>
                  </a:lnTo>
                  <a:lnTo>
                    <a:pt x="76" y="472"/>
                  </a:lnTo>
                  <a:lnTo>
                    <a:pt x="82" y="449"/>
                  </a:lnTo>
                  <a:lnTo>
                    <a:pt x="120" y="425"/>
                  </a:lnTo>
                  <a:lnTo>
                    <a:pt x="176" y="393"/>
                  </a:lnTo>
                  <a:lnTo>
                    <a:pt x="176" y="353"/>
                  </a:lnTo>
                  <a:lnTo>
                    <a:pt x="167" y="232"/>
                  </a:lnTo>
                  <a:lnTo>
                    <a:pt x="148" y="217"/>
                  </a:lnTo>
                  <a:lnTo>
                    <a:pt x="148" y="185"/>
                  </a:lnTo>
                  <a:lnTo>
                    <a:pt x="195" y="166"/>
                  </a:lnTo>
                  <a:lnTo>
                    <a:pt x="213" y="151"/>
                  </a:lnTo>
                  <a:lnTo>
                    <a:pt x="186" y="104"/>
                  </a:lnTo>
                  <a:lnTo>
                    <a:pt x="148" y="57"/>
                  </a:lnTo>
                  <a:lnTo>
                    <a:pt x="158" y="0"/>
                  </a:lnTo>
                </a:path>
              </a:pathLst>
            </a:custGeom>
            <a:solidFill>
              <a:srgbClr val="FAFD0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44" name="Freeform 17"/>
            <p:cNvSpPr>
              <a:spLocks/>
            </p:cNvSpPr>
            <p:nvPr/>
          </p:nvSpPr>
          <p:spPr bwMode="auto">
            <a:xfrm>
              <a:off x="3940164" y="4848207"/>
              <a:ext cx="211138" cy="246063"/>
            </a:xfrm>
            <a:custGeom>
              <a:avLst/>
              <a:gdLst>
                <a:gd name="T0" fmla="*/ 102 w 81"/>
                <a:gd name="T1" fmla="*/ 0 h 92"/>
                <a:gd name="T2" fmla="*/ 131 w 81"/>
                <a:gd name="T3" fmla="*/ 0 h 92"/>
                <a:gd name="T4" fmla="*/ 97 w 81"/>
                <a:gd name="T5" fmla="*/ 32 h 92"/>
                <a:gd name="T6" fmla="*/ 92 w 81"/>
                <a:gd name="T7" fmla="*/ 54 h 92"/>
                <a:gd name="T8" fmla="*/ 102 w 81"/>
                <a:gd name="T9" fmla="*/ 86 h 92"/>
                <a:gd name="T10" fmla="*/ 69 w 81"/>
                <a:gd name="T11" fmla="*/ 118 h 92"/>
                <a:gd name="T12" fmla="*/ 23 w 81"/>
                <a:gd name="T13" fmla="*/ 153 h 92"/>
                <a:gd name="T14" fmla="*/ 16 w 81"/>
                <a:gd name="T15" fmla="*/ 118 h 92"/>
                <a:gd name="T16" fmla="*/ 0 w 81"/>
                <a:gd name="T17" fmla="*/ 103 h 92"/>
                <a:gd name="T18" fmla="*/ 0 w 81"/>
                <a:gd name="T19" fmla="*/ 76 h 92"/>
                <a:gd name="T20" fmla="*/ 39 w 81"/>
                <a:gd name="T21" fmla="*/ 45 h 92"/>
                <a:gd name="T22" fmla="*/ 102 w 81"/>
                <a:gd name="T23" fmla="*/ 0 h 9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81"/>
                <a:gd name="T37" fmla="*/ 0 h 92"/>
                <a:gd name="T38" fmla="*/ 81 w 81"/>
                <a:gd name="T39" fmla="*/ 92 h 9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81" h="92">
                  <a:moveTo>
                    <a:pt x="62" y="0"/>
                  </a:moveTo>
                  <a:lnTo>
                    <a:pt x="80" y="0"/>
                  </a:lnTo>
                  <a:lnTo>
                    <a:pt x="59" y="19"/>
                  </a:lnTo>
                  <a:lnTo>
                    <a:pt x="56" y="32"/>
                  </a:lnTo>
                  <a:lnTo>
                    <a:pt x="62" y="51"/>
                  </a:lnTo>
                  <a:lnTo>
                    <a:pt x="42" y="70"/>
                  </a:lnTo>
                  <a:lnTo>
                    <a:pt x="14" y="91"/>
                  </a:lnTo>
                  <a:lnTo>
                    <a:pt x="10" y="70"/>
                  </a:lnTo>
                  <a:lnTo>
                    <a:pt x="0" y="61"/>
                  </a:lnTo>
                  <a:lnTo>
                    <a:pt x="0" y="45"/>
                  </a:lnTo>
                  <a:lnTo>
                    <a:pt x="24" y="27"/>
                  </a:lnTo>
                  <a:lnTo>
                    <a:pt x="62" y="0"/>
                  </a:lnTo>
                </a:path>
              </a:pathLst>
            </a:custGeom>
            <a:solidFill>
              <a:srgbClr val="FAFD0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grpSp>
          <p:nvGrpSpPr>
            <p:cNvPr id="45" name="Group 18"/>
            <p:cNvGrpSpPr>
              <a:grpSpLocks/>
            </p:cNvGrpSpPr>
            <p:nvPr/>
          </p:nvGrpSpPr>
          <p:grpSpPr bwMode="auto">
            <a:xfrm>
              <a:off x="3192451" y="4464032"/>
              <a:ext cx="242888" cy="336550"/>
              <a:chOff x="1182" y="2668"/>
              <a:chExt cx="93" cy="126"/>
            </a:xfrm>
          </p:grpSpPr>
          <p:sp>
            <p:nvSpPr>
              <p:cNvPr id="47" name="Freeform 19"/>
              <p:cNvSpPr>
                <a:spLocks/>
              </p:cNvSpPr>
              <p:nvPr/>
            </p:nvSpPr>
            <p:spPr bwMode="auto">
              <a:xfrm>
                <a:off x="1182" y="2668"/>
                <a:ext cx="83" cy="114"/>
              </a:xfrm>
              <a:custGeom>
                <a:avLst/>
                <a:gdLst>
                  <a:gd name="T0" fmla="*/ 72 w 83"/>
                  <a:gd name="T1" fmla="*/ 0 h 114"/>
                  <a:gd name="T2" fmla="*/ 72 w 83"/>
                  <a:gd name="T3" fmla="*/ 20 h 114"/>
                  <a:gd name="T4" fmla="*/ 82 w 83"/>
                  <a:gd name="T5" fmla="*/ 37 h 114"/>
                  <a:gd name="T6" fmla="*/ 72 w 83"/>
                  <a:gd name="T7" fmla="*/ 57 h 114"/>
                  <a:gd name="T8" fmla="*/ 59 w 83"/>
                  <a:gd name="T9" fmla="*/ 73 h 114"/>
                  <a:gd name="T10" fmla="*/ 33 w 83"/>
                  <a:gd name="T11" fmla="*/ 93 h 114"/>
                  <a:gd name="T12" fmla="*/ 12 w 83"/>
                  <a:gd name="T13" fmla="*/ 113 h 114"/>
                  <a:gd name="T14" fmla="*/ 0 w 83"/>
                  <a:gd name="T15" fmla="*/ 93 h 114"/>
                  <a:gd name="T16" fmla="*/ 8 w 83"/>
                  <a:gd name="T17" fmla="*/ 85 h 114"/>
                  <a:gd name="T18" fmla="*/ 33 w 83"/>
                  <a:gd name="T19" fmla="*/ 63 h 114"/>
                  <a:gd name="T20" fmla="*/ 31 w 83"/>
                  <a:gd name="T21" fmla="*/ 50 h 114"/>
                  <a:gd name="T22" fmla="*/ 44 w 83"/>
                  <a:gd name="T23" fmla="*/ 33 h 114"/>
                  <a:gd name="T24" fmla="*/ 74 w 83"/>
                  <a:gd name="T25" fmla="*/ 10 h 114"/>
                  <a:gd name="T26" fmla="*/ 74 w 83"/>
                  <a:gd name="T27" fmla="*/ 17 h 114"/>
                  <a:gd name="T28" fmla="*/ 79 w 83"/>
                  <a:gd name="T29" fmla="*/ 28 h 114"/>
                  <a:gd name="T30" fmla="*/ 72 w 83"/>
                  <a:gd name="T31" fmla="*/ 0 h 11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83"/>
                  <a:gd name="T49" fmla="*/ 0 h 114"/>
                  <a:gd name="T50" fmla="*/ 83 w 83"/>
                  <a:gd name="T51" fmla="*/ 114 h 114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83" h="114">
                    <a:moveTo>
                      <a:pt x="72" y="0"/>
                    </a:moveTo>
                    <a:lnTo>
                      <a:pt x="72" y="20"/>
                    </a:lnTo>
                    <a:lnTo>
                      <a:pt x="82" y="37"/>
                    </a:lnTo>
                    <a:lnTo>
                      <a:pt x="72" y="57"/>
                    </a:lnTo>
                    <a:lnTo>
                      <a:pt x="59" y="73"/>
                    </a:lnTo>
                    <a:lnTo>
                      <a:pt x="33" y="93"/>
                    </a:lnTo>
                    <a:lnTo>
                      <a:pt x="12" y="113"/>
                    </a:lnTo>
                    <a:lnTo>
                      <a:pt x="0" y="93"/>
                    </a:lnTo>
                    <a:lnTo>
                      <a:pt x="8" y="85"/>
                    </a:lnTo>
                    <a:lnTo>
                      <a:pt x="33" y="63"/>
                    </a:lnTo>
                    <a:lnTo>
                      <a:pt x="31" y="50"/>
                    </a:lnTo>
                    <a:lnTo>
                      <a:pt x="44" y="33"/>
                    </a:lnTo>
                    <a:lnTo>
                      <a:pt x="74" y="10"/>
                    </a:lnTo>
                    <a:lnTo>
                      <a:pt x="74" y="17"/>
                    </a:lnTo>
                    <a:lnTo>
                      <a:pt x="79" y="28"/>
                    </a:lnTo>
                    <a:lnTo>
                      <a:pt x="72" y="0"/>
                    </a:lnTo>
                  </a:path>
                </a:pathLst>
              </a:custGeom>
              <a:solidFill>
                <a:schemeClr val="bg1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48" name="Freeform 20"/>
              <p:cNvSpPr>
                <a:spLocks/>
              </p:cNvSpPr>
              <p:nvPr/>
            </p:nvSpPr>
            <p:spPr bwMode="auto">
              <a:xfrm>
                <a:off x="1182" y="2668"/>
                <a:ext cx="93" cy="126"/>
              </a:xfrm>
              <a:custGeom>
                <a:avLst/>
                <a:gdLst>
                  <a:gd name="T0" fmla="*/ 81 w 93"/>
                  <a:gd name="T1" fmla="*/ 0 h 126"/>
                  <a:gd name="T2" fmla="*/ 81 w 93"/>
                  <a:gd name="T3" fmla="*/ 22 h 126"/>
                  <a:gd name="T4" fmla="*/ 92 w 93"/>
                  <a:gd name="T5" fmla="*/ 41 h 126"/>
                  <a:gd name="T6" fmla="*/ 81 w 93"/>
                  <a:gd name="T7" fmla="*/ 63 h 126"/>
                  <a:gd name="T8" fmla="*/ 66 w 93"/>
                  <a:gd name="T9" fmla="*/ 81 h 126"/>
                  <a:gd name="T10" fmla="*/ 37 w 93"/>
                  <a:gd name="T11" fmla="*/ 103 h 126"/>
                  <a:gd name="T12" fmla="*/ 14 w 93"/>
                  <a:gd name="T13" fmla="*/ 125 h 126"/>
                  <a:gd name="T14" fmla="*/ 0 w 93"/>
                  <a:gd name="T15" fmla="*/ 103 h 126"/>
                  <a:gd name="T16" fmla="*/ 9 w 93"/>
                  <a:gd name="T17" fmla="*/ 94 h 126"/>
                  <a:gd name="T18" fmla="*/ 37 w 93"/>
                  <a:gd name="T19" fmla="*/ 70 h 126"/>
                  <a:gd name="T20" fmla="*/ 35 w 93"/>
                  <a:gd name="T21" fmla="*/ 55 h 126"/>
                  <a:gd name="T22" fmla="*/ 49 w 93"/>
                  <a:gd name="T23" fmla="*/ 36 h 126"/>
                  <a:gd name="T24" fmla="*/ 83 w 93"/>
                  <a:gd name="T25" fmla="*/ 12 h 126"/>
                  <a:gd name="T26" fmla="*/ 83 w 93"/>
                  <a:gd name="T27" fmla="*/ 19 h 126"/>
                  <a:gd name="T28" fmla="*/ 89 w 93"/>
                  <a:gd name="T29" fmla="*/ 31 h 12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93"/>
                  <a:gd name="T46" fmla="*/ 0 h 126"/>
                  <a:gd name="T47" fmla="*/ 93 w 93"/>
                  <a:gd name="T48" fmla="*/ 126 h 12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93" h="126">
                    <a:moveTo>
                      <a:pt x="81" y="0"/>
                    </a:moveTo>
                    <a:lnTo>
                      <a:pt x="81" y="22"/>
                    </a:lnTo>
                    <a:lnTo>
                      <a:pt x="92" y="41"/>
                    </a:lnTo>
                    <a:lnTo>
                      <a:pt x="81" y="63"/>
                    </a:lnTo>
                    <a:lnTo>
                      <a:pt x="66" y="81"/>
                    </a:lnTo>
                    <a:lnTo>
                      <a:pt x="37" y="103"/>
                    </a:lnTo>
                    <a:lnTo>
                      <a:pt x="14" y="125"/>
                    </a:lnTo>
                    <a:lnTo>
                      <a:pt x="0" y="103"/>
                    </a:lnTo>
                    <a:lnTo>
                      <a:pt x="9" y="94"/>
                    </a:lnTo>
                    <a:lnTo>
                      <a:pt x="37" y="70"/>
                    </a:lnTo>
                    <a:lnTo>
                      <a:pt x="35" y="55"/>
                    </a:lnTo>
                    <a:lnTo>
                      <a:pt x="49" y="36"/>
                    </a:lnTo>
                    <a:lnTo>
                      <a:pt x="83" y="12"/>
                    </a:lnTo>
                    <a:lnTo>
                      <a:pt x="83" y="19"/>
                    </a:lnTo>
                    <a:lnTo>
                      <a:pt x="89" y="31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</p:grpSp>
        <p:sp>
          <p:nvSpPr>
            <p:cNvPr id="46" name="Freeform 21"/>
            <p:cNvSpPr>
              <a:spLocks/>
            </p:cNvSpPr>
            <p:nvPr/>
          </p:nvSpPr>
          <p:spPr bwMode="auto">
            <a:xfrm>
              <a:off x="2928926" y="4325919"/>
              <a:ext cx="304800" cy="263525"/>
            </a:xfrm>
            <a:custGeom>
              <a:avLst/>
              <a:gdLst>
                <a:gd name="T0" fmla="*/ 148 w 117"/>
                <a:gd name="T1" fmla="*/ 0 h 99"/>
                <a:gd name="T2" fmla="*/ 125 w 117"/>
                <a:gd name="T3" fmla="*/ 23 h 99"/>
                <a:gd name="T4" fmla="*/ 87 w 117"/>
                <a:gd name="T5" fmla="*/ 18 h 99"/>
                <a:gd name="T6" fmla="*/ 66 w 117"/>
                <a:gd name="T7" fmla="*/ 15 h 99"/>
                <a:gd name="T8" fmla="*/ 75 w 117"/>
                <a:gd name="T9" fmla="*/ 42 h 99"/>
                <a:gd name="T10" fmla="*/ 80 w 117"/>
                <a:gd name="T11" fmla="*/ 64 h 99"/>
                <a:gd name="T12" fmla="*/ 82 w 117"/>
                <a:gd name="T13" fmla="*/ 77 h 99"/>
                <a:gd name="T14" fmla="*/ 71 w 117"/>
                <a:gd name="T15" fmla="*/ 82 h 99"/>
                <a:gd name="T16" fmla="*/ 48 w 117"/>
                <a:gd name="T17" fmla="*/ 74 h 99"/>
                <a:gd name="T18" fmla="*/ 48 w 117"/>
                <a:gd name="T19" fmla="*/ 64 h 99"/>
                <a:gd name="T20" fmla="*/ 28 w 117"/>
                <a:gd name="T21" fmla="*/ 64 h 99"/>
                <a:gd name="T22" fmla="*/ 33 w 117"/>
                <a:gd name="T23" fmla="*/ 82 h 99"/>
                <a:gd name="T24" fmla="*/ 23 w 117"/>
                <a:gd name="T25" fmla="*/ 101 h 99"/>
                <a:gd name="T26" fmla="*/ 0 w 117"/>
                <a:gd name="T27" fmla="*/ 129 h 99"/>
                <a:gd name="T28" fmla="*/ 10 w 117"/>
                <a:gd name="T29" fmla="*/ 151 h 99"/>
                <a:gd name="T30" fmla="*/ 33 w 117"/>
                <a:gd name="T31" fmla="*/ 164 h 99"/>
                <a:gd name="T32" fmla="*/ 56 w 117"/>
                <a:gd name="T33" fmla="*/ 151 h 99"/>
                <a:gd name="T34" fmla="*/ 82 w 117"/>
                <a:gd name="T35" fmla="*/ 137 h 99"/>
                <a:gd name="T36" fmla="*/ 135 w 117"/>
                <a:gd name="T37" fmla="*/ 124 h 99"/>
                <a:gd name="T38" fmla="*/ 158 w 117"/>
                <a:gd name="T39" fmla="*/ 129 h 99"/>
                <a:gd name="T40" fmla="*/ 148 w 117"/>
                <a:gd name="T41" fmla="*/ 101 h 99"/>
                <a:gd name="T42" fmla="*/ 167 w 117"/>
                <a:gd name="T43" fmla="*/ 87 h 99"/>
                <a:gd name="T44" fmla="*/ 190 w 117"/>
                <a:gd name="T45" fmla="*/ 59 h 99"/>
                <a:gd name="T46" fmla="*/ 181 w 117"/>
                <a:gd name="T47" fmla="*/ 42 h 99"/>
                <a:gd name="T48" fmla="*/ 162 w 117"/>
                <a:gd name="T49" fmla="*/ 23 h 99"/>
                <a:gd name="T50" fmla="*/ 148 w 117"/>
                <a:gd name="T51" fmla="*/ 0 h 99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17"/>
                <a:gd name="T79" fmla="*/ 0 h 99"/>
                <a:gd name="T80" fmla="*/ 117 w 117"/>
                <a:gd name="T81" fmla="*/ 99 h 99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17" h="99">
                  <a:moveTo>
                    <a:pt x="90" y="0"/>
                  </a:moveTo>
                  <a:lnTo>
                    <a:pt x="76" y="14"/>
                  </a:lnTo>
                  <a:lnTo>
                    <a:pt x="53" y="11"/>
                  </a:lnTo>
                  <a:lnTo>
                    <a:pt x="40" y="9"/>
                  </a:lnTo>
                  <a:lnTo>
                    <a:pt x="46" y="25"/>
                  </a:lnTo>
                  <a:lnTo>
                    <a:pt x="49" y="38"/>
                  </a:lnTo>
                  <a:lnTo>
                    <a:pt x="50" y="46"/>
                  </a:lnTo>
                  <a:lnTo>
                    <a:pt x="43" y="49"/>
                  </a:lnTo>
                  <a:lnTo>
                    <a:pt x="29" y="44"/>
                  </a:lnTo>
                  <a:lnTo>
                    <a:pt x="29" y="38"/>
                  </a:lnTo>
                  <a:lnTo>
                    <a:pt x="17" y="38"/>
                  </a:lnTo>
                  <a:lnTo>
                    <a:pt x="20" y="49"/>
                  </a:lnTo>
                  <a:lnTo>
                    <a:pt x="14" y="60"/>
                  </a:lnTo>
                  <a:lnTo>
                    <a:pt x="0" y="77"/>
                  </a:lnTo>
                  <a:lnTo>
                    <a:pt x="6" y="90"/>
                  </a:lnTo>
                  <a:lnTo>
                    <a:pt x="20" y="98"/>
                  </a:lnTo>
                  <a:lnTo>
                    <a:pt x="34" y="90"/>
                  </a:lnTo>
                  <a:lnTo>
                    <a:pt x="50" y="82"/>
                  </a:lnTo>
                  <a:lnTo>
                    <a:pt x="82" y="74"/>
                  </a:lnTo>
                  <a:lnTo>
                    <a:pt x="96" y="77"/>
                  </a:lnTo>
                  <a:lnTo>
                    <a:pt x="90" y="60"/>
                  </a:lnTo>
                  <a:lnTo>
                    <a:pt x="102" y="52"/>
                  </a:lnTo>
                  <a:lnTo>
                    <a:pt x="116" y="35"/>
                  </a:lnTo>
                  <a:lnTo>
                    <a:pt x="110" y="25"/>
                  </a:lnTo>
                  <a:lnTo>
                    <a:pt x="99" y="14"/>
                  </a:lnTo>
                  <a:lnTo>
                    <a:pt x="90" y="0"/>
                  </a:lnTo>
                </a:path>
              </a:pathLst>
            </a:custGeom>
            <a:solidFill>
              <a:schemeClr val="bg1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</p:grpSp>
      <p:sp>
        <p:nvSpPr>
          <p:cNvPr id="49" name="Freeform 14"/>
          <p:cNvSpPr>
            <a:spLocks/>
          </p:cNvSpPr>
          <p:nvPr/>
        </p:nvSpPr>
        <p:spPr bwMode="auto">
          <a:xfrm>
            <a:off x="8636125" y="1325576"/>
            <a:ext cx="1706217" cy="1247527"/>
          </a:xfrm>
          <a:custGeom>
            <a:avLst/>
            <a:gdLst>
              <a:gd name="T0" fmla="*/ 909 w 1234"/>
              <a:gd name="T1" fmla="*/ 8 h 1396"/>
              <a:gd name="T2" fmla="*/ 1059 w 1234"/>
              <a:gd name="T3" fmla="*/ 151 h 1396"/>
              <a:gd name="T4" fmla="*/ 1124 w 1234"/>
              <a:gd name="T5" fmla="*/ 160 h 1396"/>
              <a:gd name="T6" fmla="*/ 1142 w 1234"/>
              <a:gd name="T7" fmla="*/ 217 h 1396"/>
              <a:gd name="T8" fmla="*/ 1124 w 1234"/>
              <a:gd name="T9" fmla="*/ 282 h 1396"/>
              <a:gd name="T10" fmla="*/ 1187 w 1234"/>
              <a:gd name="T11" fmla="*/ 344 h 1396"/>
              <a:gd name="T12" fmla="*/ 1187 w 1234"/>
              <a:gd name="T13" fmla="*/ 410 h 1396"/>
              <a:gd name="T14" fmla="*/ 1159 w 1234"/>
              <a:gd name="T15" fmla="*/ 474 h 1396"/>
              <a:gd name="T16" fmla="*/ 1216 w 1234"/>
              <a:gd name="T17" fmla="*/ 538 h 1396"/>
              <a:gd name="T18" fmla="*/ 1234 w 1234"/>
              <a:gd name="T19" fmla="*/ 593 h 1396"/>
              <a:gd name="T20" fmla="*/ 1087 w 1234"/>
              <a:gd name="T21" fmla="*/ 601 h 1396"/>
              <a:gd name="T22" fmla="*/ 1039 w 1234"/>
              <a:gd name="T23" fmla="*/ 617 h 1396"/>
              <a:gd name="T24" fmla="*/ 1021 w 1234"/>
              <a:gd name="T25" fmla="*/ 674 h 1396"/>
              <a:gd name="T26" fmla="*/ 973 w 1234"/>
              <a:gd name="T27" fmla="*/ 748 h 1396"/>
              <a:gd name="T28" fmla="*/ 947 w 1234"/>
              <a:gd name="T29" fmla="*/ 786 h 1396"/>
              <a:gd name="T30" fmla="*/ 973 w 1234"/>
              <a:gd name="T31" fmla="*/ 867 h 1396"/>
              <a:gd name="T32" fmla="*/ 919 w 1234"/>
              <a:gd name="T33" fmla="*/ 916 h 1396"/>
              <a:gd name="T34" fmla="*/ 901 w 1234"/>
              <a:gd name="T35" fmla="*/ 988 h 1396"/>
              <a:gd name="T36" fmla="*/ 799 w 1234"/>
              <a:gd name="T37" fmla="*/ 1035 h 1396"/>
              <a:gd name="T38" fmla="*/ 752 w 1234"/>
              <a:gd name="T39" fmla="*/ 1092 h 1396"/>
              <a:gd name="T40" fmla="*/ 686 w 1234"/>
              <a:gd name="T41" fmla="*/ 1116 h 1396"/>
              <a:gd name="T42" fmla="*/ 604 w 1234"/>
              <a:gd name="T43" fmla="*/ 1196 h 1396"/>
              <a:gd name="T44" fmla="*/ 586 w 1234"/>
              <a:gd name="T45" fmla="*/ 1252 h 1396"/>
              <a:gd name="T46" fmla="*/ 586 w 1234"/>
              <a:gd name="T47" fmla="*/ 1332 h 1396"/>
              <a:gd name="T48" fmla="*/ 528 w 1234"/>
              <a:gd name="T49" fmla="*/ 1396 h 1396"/>
              <a:gd name="T50" fmla="*/ 9 w 1234"/>
              <a:gd name="T51" fmla="*/ 1205 h 1396"/>
              <a:gd name="T52" fmla="*/ 47 w 1234"/>
              <a:gd name="T53" fmla="*/ 1100 h 1396"/>
              <a:gd name="T54" fmla="*/ 75 w 1234"/>
              <a:gd name="T55" fmla="*/ 980 h 1396"/>
              <a:gd name="T56" fmla="*/ 167 w 1234"/>
              <a:gd name="T57" fmla="*/ 922 h 1396"/>
              <a:gd name="T58" fmla="*/ 261 w 1234"/>
              <a:gd name="T59" fmla="*/ 946 h 1396"/>
              <a:gd name="T60" fmla="*/ 261 w 1234"/>
              <a:gd name="T61" fmla="*/ 842 h 1396"/>
              <a:gd name="T62" fmla="*/ 233 w 1234"/>
              <a:gd name="T63" fmla="*/ 786 h 1396"/>
              <a:gd name="T64" fmla="*/ 271 w 1234"/>
              <a:gd name="T65" fmla="*/ 754 h 1396"/>
              <a:gd name="T66" fmla="*/ 298 w 1234"/>
              <a:gd name="T67" fmla="*/ 650 h 1396"/>
              <a:gd name="T68" fmla="*/ 305 w 1234"/>
              <a:gd name="T69" fmla="*/ 570 h 1396"/>
              <a:gd name="T70" fmla="*/ 390 w 1234"/>
              <a:gd name="T71" fmla="*/ 497 h 1396"/>
              <a:gd name="T72" fmla="*/ 428 w 1234"/>
              <a:gd name="T73" fmla="*/ 450 h 1396"/>
              <a:gd name="T74" fmla="*/ 482 w 1234"/>
              <a:gd name="T75" fmla="*/ 385 h 1396"/>
              <a:gd name="T76" fmla="*/ 500 w 1234"/>
              <a:gd name="T77" fmla="*/ 292 h 1396"/>
              <a:gd name="T78" fmla="*/ 586 w 1234"/>
              <a:gd name="T79" fmla="*/ 197 h 1396"/>
              <a:gd name="T80" fmla="*/ 673 w 1234"/>
              <a:gd name="T81" fmla="*/ 151 h 1396"/>
              <a:gd name="T82" fmla="*/ 706 w 1234"/>
              <a:gd name="T83" fmla="*/ 99 h 1396"/>
              <a:gd name="T84" fmla="*/ 835 w 1234"/>
              <a:gd name="T85" fmla="*/ 92 h 1396"/>
              <a:gd name="T86" fmla="*/ 881 w 1234"/>
              <a:gd name="T87" fmla="*/ 0 h 139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1234"/>
              <a:gd name="T133" fmla="*/ 0 h 1396"/>
              <a:gd name="T134" fmla="*/ 1234 w 1234"/>
              <a:gd name="T135" fmla="*/ 1396 h 1396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674 w 10000"/>
              <a:gd name="connsiteY29" fmla="*/ 5630 h 10000"/>
              <a:gd name="connsiteX30" fmla="*/ 7836 w 10000"/>
              <a:gd name="connsiteY30" fmla="*/ 5996 h 10000"/>
              <a:gd name="connsiteX31" fmla="*/ 7885 w 10000"/>
              <a:gd name="connsiteY31" fmla="*/ 6211 h 10000"/>
              <a:gd name="connsiteX32" fmla="*/ 7755 w 10000"/>
              <a:gd name="connsiteY32" fmla="*/ 6375 h 10000"/>
              <a:gd name="connsiteX33" fmla="*/ 7447 w 10000"/>
              <a:gd name="connsiteY33" fmla="*/ 6562 h 10000"/>
              <a:gd name="connsiteX34" fmla="*/ 7366 w 10000"/>
              <a:gd name="connsiteY34" fmla="*/ 6777 h 10000"/>
              <a:gd name="connsiteX35" fmla="*/ 7301 w 10000"/>
              <a:gd name="connsiteY35" fmla="*/ 7077 h 10000"/>
              <a:gd name="connsiteX36" fmla="*/ 6767 w 10000"/>
              <a:gd name="connsiteY36" fmla="*/ 7242 h 10000"/>
              <a:gd name="connsiteX37" fmla="*/ 6475 w 10000"/>
              <a:gd name="connsiteY37" fmla="*/ 7414 h 10000"/>
              <a:gd name="connsiteX38" fmla="*/ 6021 w 10000"/>
              <a:gd name="connsiteY38" fmla="*/ 7658 h 10000"/>
              <a:gd name="connsiteX39" fmla="*/ 6094 w 10000"/>
              <a:gd name="connsiteY39" fmla="*/ 7822 h 10000"/>
              <a:gd name="connsiteX40" fmla="*/ 5721 w 10000"/>
              <a:gd name="connsiteY40" fmla="*/ 7880 h 10000"/>
              <a:gd name="connsiteX41" fmla="*/ 5559 w 10000"/>
              <a:gd name="connsiteY41" fmla="*/ 7994 h 10000"/>
              <a:gd name="connsiteX42" fmla="*/ 5203 w 10000"/>
              <a:gd name="connsiteY42" fmla="*/ 8388 h 10000"/>
              <a:gd name="connsiteX43" fmla="*/ 4895 w 10000"/>
              <a:gd name="connsiteY43" fmla="*/ 8567 h 10000"/>
              <a:gd name="connsiteX44" fmla="*/ 4976 w 10000"/>
              <a:gd name="connsiteY44" fmla="*/ 8861 h 10000"/>
              <a:gd name="connsiteX45" fmla="*/ 4749 w 10000"/>
              <a:gd name="connsiteY45" fmla="*/ 8968 h 10000"/>
              <a:gd name="connsiteX46" fmla="*/ 4587 w 10000"/>
              <a:gd name="connsiteY46" fmla="*/ 9083 h 10000"/>
              <a:gd name="connsiteX47" fmla="*/ 4749 w 10000"/>
              <a:gd name="connsiteY47" fmla="*/ 9542 h 10000"/>
              <a:gd name="connsiteX48" fmla="*/ 4668 w 10000"/>
              <a:gd name="connsiteY48" fmla="*/ 9835 h 10000"/>
              <a:gd name="connsiteX49" fmla="*/ 4279 w 10000"/>
              <a:gd name="connsiteY49" fmla="*/ 10000 h 10000"/>
              <a:gd name="connsiteX50" fmla="*/ 0 w 10000"/>
              <a:gd name="connsiteY50" fmla="*/ 8918 h 10000"/>
              <a:gd name="connsiteX51" fmla="*/ 73 w 10000"/>
              <a:gd name="connsiteY51" fmla="*/ 8632 h 10000"/>
              <a:gd name="connsiteX52" fmla="*/ 381 w 10000"/>
              <a:gd name="connsiteY52" fmla="*/ 8109 h 10000"/>
              <a:gd name="connsiteX53" fmla="*/ 381 w 10000"/>
              <a:gd name="connsiteY53" fmla="*/ 7880 h 10000"/>
              <a:gd name="connsiteX54" fmla="*/ 381 w 10000"/>
              <a:gd name="connsiteY54" fmla="*/ 7414 h 10000"/>
              <a:gd name="connsiteX55" fmla="*/ 608 w 10000"/>
              <a:gd name="connsiteY55" fmla="*/ 7020 h 10000"/>
              <a:gd name="connsiteX56" fmla="*/ 964 w 10000"/>
              <a:gd name="connsiteY56" fmla="*/ 6777 h 10000"/>
              <a:gd name="connsiteX57" fmla="*/ 1353 w 10000"/>
              <a:gd name="connsiteY57" fmla="*/ 6605 h 10000"/>
              <a:gd name="connsiteX58" fmla="*/ 1726 w 10000"/>
              <a:gd name="connsiteY58" fmla="*/ 6669 h 10000"/>
              <a:gd name="connsiteX59" fmla="*/ 2115 w 10000"/>
              <a:gd name="connsiteY59" fmla="*/ 6777 h 10000"/>
              <a:gd name="connsiteX60" fmla="*/ 2245 w 10000"/>
              <a:gd name="connsiteY60" fmla="*/ 6375 h 10000"/>
              <a:gd name="connsiteX61" fmla="*/ 2115 w 10000"/>
              <a:gd name="connsiteY61" fmla="*/ 6032 h 10000"/>
              <a:gd name="connsiteX62" fmla="*/ 1953 w 10000"/>
              <a:gd name="connsiteY62" fmla="*/ 5802 h 10000"/>
              <a:gd name="connsiteX63" fmla="*/ 1888 w 10000"/>
              <a:gd name="connsiteY63" fmla="*/ 5630 h 10000"/>
              <a:gd name="connsiteX64" fmla="*/ 1953 w 10000"/>
              <a:gd name="connsiteY64" fmla="*/ 5466 h 10000"/>
              <a:gd name="connsiteX65" fmla="*/ 2196 w 10000"/>
              <a:gd name="connsiteY65" fmla="*/ 5401 h 10000"/>
              <a:gd name="connsiteX66" fmla="*/ 2245 w 10000"/>
              <a:gd name="connsiteY66" fmla="*/ 5007 h 10000"/>
              <a:gd name="connsiteX67" fmla="*/ 2415 w 10000"/>
              <a:gd name="connsiteY67" fmla="*/ 4656 h 10000"/>
              <a:gd name="connsiteX68" fmla="*/ 2472 w 10000"/>
              <a:gd name="connsiteY68" fmla="*/ 4384 h 10000"/>
              <a:gd name="connsiteX69" fmla="*/ 2472 w 10000"/>
              <a:gd name="connsiteY69" fmla="*/ 4083 h 10000"/>
              <a:gd name="connsiteX70" fmla="*/ 2699 w 10000"/>
              <a:gd name="connsiteY70" fmla="*/ 3804 h 10000"/>
              <a:gd name="connsiteX71" fmla="*/ 3160 w 10000"/>
              <a:gd name="connsiteY71" fmla="*/ 3560 h 10000"/>
              <a:gd name="connsiteX72" fmla="*/ 3468 w 10000"/>
              <a:gd name="connsiteY72" fmla="*/ 3503 h 10000"/>
              <a:gd name="connsiteX73" fmla="*/ 3456 w 10000"/>
              <a:gd name="connsiteY73" fmla="*/ 3471 h 10000"/>
              <a:gd name="connsiteX74" fmla="*/ 3468 w 10000"/>
              <a:gd name="connsiteY74" fmla="*/ 3223 h 10000"/>
              <a:gd name="connsiteX75" fmla="*/ 3614 w 10000"/>
              <a:gd name="connsiteY75" fmla="*/ 3044 h 10000"/>
              <a:gd name="connsiteX76" fmla="*/ 3906 w 10000"/>
              <a:gd name="connsiteY76" fmla="*/ 2758 h 10000"/>
              <a:gd name="connsiteX77" fmla="*/ 4214 w 10000"/>
              <a:gd name="connsiteY77" fmla="*/ 2586 h 10000"/>
              <a:gd name="connsiteX78" fmla="*/ 4052 w 10000"/>
              <a:gd name="connsiteY78" fmla="*/ 2092 h 10000"/>
              <a:gd name="connsiteX79" fmla="*/ 4627 w 10000"/>
              <a:gd name="connsiteY79" fmla="*/ 1612 h 10000"/>
              <a:gd name="connsiteX80" fmla="*/ 4749 w 10000"/>
              <a:gd name="connsiteY80" fmla="*/ 1411 h 10000"/>
              <a:gd name="connsiteX81" fmla="*/ 5203 w 10000"/>
              <a:gd name="connsiteY81" fmla="*/ 1347 h 10000"/>
              <a:gd name="connsiteX82" fmla="*/ 5454 w 10000"/>
              <a:gd name="connsiteY82" fmla="*/ 1082 h 10000"/>
              <a:gd name="connsiteX83" fmla="*/ 5454 w 10000"/>
              <a:gd name="connsiteY83" fmla="*/ 917 h 10000"/>
              <a:gd name="connsiteX84" fmla="*/ 5721 w 10000"/>
              <a:gd name="connsiteY84" fmla="*/ 709 h 10000"/>
              <a:gd name="connsiteX85" fmla="*/ 6207 w 10000"/>
              <a:gd name="connsiteY85" fmla="*/ 659 h 10000"/>
              <a:gd name="connsiteX86" fmla="*/ 6767 w 10000"/>
              <a:gd name="connsiteY86" fmla="*/ 659 h 10000"/>
              <a:gd name="connsiteX87" fmla="*/ 7220 w 10000"/>
              <a:gd name="connsiteY87" fmla="*/ 337 h 10000"/>
              <a:gd name="connsiteX88" fmla="*/ 7139 w 10000"/>
              <a:gd name="connsiteY88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7836 w 10000"/>
              <a:gd name="connsiteY31" fmla="*/ 5996 h 10000"/>
              <a:gd name="connsiteX32" fmla="*/ 7885 w 10000"/>
              <a:gd name="connsiteY32" fmla="*/ 6211 h 10000"/>
              <a:gd name="connsiteX33" fmla="*/ 7755 w 10000"/>
              <a:gd name="connsiteY33" fmla="*/ 6375 h 10000"/>
              <a:gd name="connsiteX34" fmla="*/ 7447 w 10000"/>
              <a:gd name="connsiteY34" fmla="*/ 6562 h 10000"/>
              <a:gd name="connsiteX35" fmla="*/ 7366 w 10000"/>
              <a:gd name="connsiteY35" fmla="*/ 6777 h 10000"/>
              <a:gd name="connsiteX36" fmla="*/ 7301 w 10000"/>
              <a:gd name="connsiteY36" fmla="*/ 7077 h 10000"/>
              <a:gd name="connsiteX37" fmla="*/ 6767 w 10000"/>
              <a:gd name="connsiteY37" fmla="*/ 7242 h 10000"/>
              <a:gd name="connsiteX38" fmla="*/ 6475 w 10000"/>
              <a:gd name="connsiteY38" fmla="*/ 7414 h 10000"/>
              <a:gd name="connsiteX39" fmla="*/ 6021 w 10000"/>
              <a:gd name="connsiteY39" fmla="*/ 7658 h 10000"/>
              <a:gd name="connsiteX40" fmla="*/ 6094 w 10000"/>
              <a:gd name="connsiteY40" fmla="*/ 7822 h 10000"/>
              <a:gd name="connsiteX41" fmla="*/ 5721 w 10000"/>
              <a:gd name="connsiteY41" fmla="*/ 7880 h 10000"/>
              <a:gd name="connsiteX42" fmla="*/ 5559 w 10000"/>
              <a:gd name="connsiteY42" fmla="*/ 7994 h 10000"/>
              <a:gd name="connsiteX43" fmla="*/ 5203 w 10000"/>
              <a:gd name="connsiteY43" fmla="*/ 8388 h 10000"/>
              <a:gd name="connsiteX44" fmla="*/ 4895 w 10000"/>
              <a:gd name="connsiteY44" fmla="*/ 8567 h 10000"/>
              <a:gd name="connsiteX45" fmla="*/ 4976 w 10000"/>
              <a:gd name="connsiteY45" fmla="*/ 8861 h 10000"/>
              <a:gd name="connsiteX46" fmla="*/ 4749 w 10000"/>
              <a:gd name="connsiteY46" fmla="*/ 8968 h 10000"/>
              <a:gd name="connsiteX47" fmla="*/ 4587 w 10000"/>
              <a:gd name="connsiteY47" fmla="*/ 9083 h 10000"/>
              <a:gd name="connsiteX48" fmla="*/ 4749 w 10000"/>
              <a:gd name="connsiteY48" fmla="*/ 9542 h 10000"/>
              <a:gd name="connsiteX49" fmla="*/ 4668 w 10000"/>
              <a:gd name="connsiteY49" fmla="*/ 9835 h 10000"/>
              <a:gd name="connsiteX50" fmla="*/ 4279 w 10000"/>
              <a:gd name="connsiteY50" fmla="*/ 10000 h 10000"/>
              <a:gd name="connsiteX51" fmla="*/ 0 w 10000"/>
              <a:gd name="connsiteY51" fmla="*/ 8918 h 10000"/>
              <a:gd name="connsiteX52" fmla="*/ 73 w 10000"/>
              <a:gd name="connsiteY52" fmla="*/ 8632 h 10000"/>
              <a:gd name="connsiteX53" fmla="*/ 381 w 10000"/>
              <a:gd name="connsiteY53" fmla="*/ 8109 h 10000"/>
              <a:gd name="connsiteX54" fmla="*/ 381 w 10000"/>
              <a:gd name="connsiteY54" fmla="*/ 7880 h 10000"/>
              <a:gd name="connsiteX55" fmla="*/ 381 w 10000"/>
              <a:gd name="connsiteY55" fmla="*/ 7414 h 10000"/>
              <a:gd name="connsiteX56" fmla="*/ 608 w 10000"/>
              <a:gd name="connsiteY56" fmla="*/ 7020 h 10000"/>
              <a:gd name="connsiteX57" fmla="*/ 964 w 10000"/>
              <a:gd name="connsiteY57" fmla="*/ 6777 h 10000"/>
              <a:gd name="connsiteX58" fmla="*/ 1353 w 10000"/>
              <a:gd name="connsiteY58" fmla="*/ 6605 h 10000"/>
              <a:gd name="connsiteX59" fmla="*/ 1726 w 10000"/>
              <a:gd name="connsiteY59" fmla="*/ 6669 h 10000"/>
              <a:gd name="connsiteX60" fmla="*/ 2115 w 10000"/>
              <a:gd name="connsiteY60" fmla="*/ 6777 h 10000"/>
              <a:gd name="connsiteX61" fmla="*/ 2245 w 10000"/>
              <a:gd name="connsiteY61" fmla="*/ 6375 h 10000"/>
              <a:gd name="connsiteX62" fmla="*/ 2115 w 10000"/>
              <a:gd name="connsiteY62" fmla="*/ 6032 h 10000"/>
              <a:gd name="connsiteX63" fmla="*/ 1953 w 10000"/>
              <a:gd name="connsiteY63" fmla="*/ 5802 h 10000"/>
              <a:gd name="connsiteX64" fmla="*/ 1888 w 10000"/>
              <a:gd name="connsiteY64" fmla="*/ 5630 h 10000"/>
              <a:gd name="connsiteX65" fmla="*/ 1953 w 10000"/>
              <a:gd name="connsiteY65" fmla="*/ 5466 h 10000"/>
              <a:gd name="connsiteX66" fmla="*/ 2196 w 10000"/>
              <a:gd name="connsiteY66" fmla="*/ 5401 h 10000"/>
              <a:gd name="connsiteX67" fmla="*/ 2245 w 10000"/>
              <a:gd name="connsiteY67" fmla="*/ 5007 h 10000"/>
              <a:gd name="connsiteX68" fmla="*/ 2415 w 10000"/>
              <a:gd name="connsiteY68" fmla="*/ 4656 h 10000"/>
              <a:gd name="connsiteX69" fmla="*/ 2472 w 10000"/>
              <a:gd name="connsiteY69" fmla="*/ 4384 h 10000"/>
              <a:gd name="connsiteX70" fmla="*/ 2472 w 10000"/>
              <a:gd name="connsiteY70" fmla="*/ 4083 h 10000"/>
              <a:gd name="connsiteX71" fmla="*/ 2699 w 10000"/>
              <a:gd name="connsiteY71" fmla="*/ 3804 h 10000"/>
              <a:gd name="connsiteX72" fmla="*/ 3160 w 10000"/>
              <a:gd name="connsiteY72" fmla="*/ 3560 h 10000"/>
              <a:gd name="connsiteX73" fmla="*/ 3468 w 10000"/>
              <a:gd name="connsiteY73" fmla="*/ 3503 h 10000"/>
              <a:gd name="connsiteX74" fmla="*/ 3456 w 10000"/>
              <a:gd name="connsiteY74" fmla="*/ 3471 h 10000"/>
              <a:gd name="connsiteX75" fmla="*/ 3468 w 10000"/>
              <a:gd name="connsiteY75" fmla="*/ 3223 h 10000"/>
              <a:gd name="connsiteX76" fmla="*/ 3614 w 10000"/>
              <a:gd name="connsiteY76" fmla="*/ 3044 h 10000"/>
              <a:gd name="connsiteX77" fmla="*/ 3906 w 10000"/>
              <a:gd name="connsiteY77" fmla="*/ 2758 h 10000"/>
              <a:gd name="connsiteX78" fmla="*/ 4214 w 10000"/>
              <a:gd name="connsiteY78" fmla="*/ 2586 h 10000"/>
              <a:gd name="connsiteX79" fmla="*/ 4052 w 10000"/>
              <a:gd name="connsiteY79" fmla="*/ 2092 h 10000"/>
              <a:gd name="connsiteX80" fmla="*/ 4627 w 10000"/>
              <a:gd name="connsiteY80" fmla="*/ 1612 h 10000"/>
              <a:gd name="connsiteX81" fmla="*/ 4749 w 10000"/>
              <a:gd name="connsiteY81" fmla="*/ 1411 h 10000"/>
              <a:gd name="connsiteX82" fmla="*/ 5203 w 10000"/>
              <a:gd name="connsiteY82" fmla="*/ 1347 h 10000"/>
              <a:gd name="connsiteX83" fmla="*/ 5454 w 10000"/>
              <a:gd name="connsiteY83" fmla="*/ 1082 h 10000"/>
              <a:gd name="connsiteX84" fmla="*/ 5454 w 10000"/>
              <a:gd name="connsiteY84" fmla="*/ 917 h 10000"/>
              <a:gd name="connsiteX85" fmla="*/ 5721 w 10000"/>
              <a:gd name="connsiteY85" fmla="*/ 709 h 10000"/>
              <a:gd name="connsiteX86" fmla="*/ 6207 w 10000"/>
              <a:gd name="connsiteY86" fmla="*/ 659 h 10000"/>
              <a:gd name="connsiteX87" fmla="*/ 6767 w 10000"/>
              <a:gd name="connsiteY87" fmla="*/ 659 h 10000"/>
              <a:gd name="connsiteX88" fmla="*/ 7220 w 10000"/>
              <a:gd name="connsiteY88" fmla="*/ 337 h 10000"/>
              <a:gd name="connsiteX89" fmla="*/ 7139 w 10000"/>
              <a:gd name="connsiteY89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7836 w 10000"/>
              <a:gd name="connsiteY31" fmla="*/ 5996 h 10000"/>
              <a:gd name="connsiteX32" fmla="*/ 7885 w 10000"/>
              <a:gd name="connsiteY32" fmla="*/ 6211 h 10000"/>
              <a:gd name="connsiteX33" fmla="*/ 7447 w 10000"/>
              <a:gd name="connsiteY33" fmla="*/ 6562 h 10000"/>
              <a:gd name="connsiteX34" fmla="*/ 7366 w 10000"/>
              <a:gd name="connsiteY34" fmla="*/ 6777 h 10000"/>
              <a:gd name="connsiteX35" fmla="*/ 7301 w 10000"/>
              <a:gd name="connsiteY35" fmla="*/ 7077 h 10000"/>
              <a:gd name="connsiteX36" fmla="*/ 6767 w 10000"/>
              <a:gd name="connsiteY36" fmla="*/ 7242 h 10000"/>
              <a:gd name="connsiteX37" fmla="*/ 6475 w 10000"/>
              <a:gd name="connsiteY37" fmla="*/ 7414 h 10000"/>
              <a:gd name="connsiteX38" fmla="*/ 6021 w 10000"/>
              <a:gd name="connsiteY38" fmla="*/ 7658 h 10000"/>
              <a:gd name="connsiteX39" fmla="*/ 6094 w 10000"/>
              <a:gd name="connsiteY39" fmla="*/ 7822 h 10000"/>
              <a:gd name="connsiteX40" fmla="*/ 5721 w 10000"/>
              <a:gd name="connsiteY40" fmla="*/ 7880 h 10000"/>
              <a:gd name="connsiteX41" fmla="*/ 5559 w 10000"/>
              <a:gd name="connsiteY41" fmla="*/ 7994 h 10000"/>
              <a:gd name="connsiteX42" fmla="*/ 5203 w 10000"/>
              <a:gd name="connsiteY42" fmla="*/ 8388 h 10000"/>
              <a:gd name="connsiteX43" fmla="*/ 4895 w 10000"/>
              <a:gd name="connsiteY43" fmla="*/ 8567 h 10000"/>
              <a:gd name="connsiteX44" fmla="*/ 4976 w 10000"/>
              <a:gd name="connsiteY44" fmla="*/ 8861 h 10000"/>
              <a:gd name="connsiteX45" fmla="*/ 4749 w 10000"/>
              <a:gd name="connsiteY45" fmla="*/ 8968 h 10000"/>
              <a:gd name="connsiteX46" fmla="*/ 4587 w 10000"/>
              <a:gd name="connsiteY46" fmla="*/ 9083 h 10000"/>
              <a:gd name="connsiteX47" fmla="*/ 4749 w 10000"/>
              <a:gd name="connsiteY47" fmla="*/ 9542 h 10000"/>
              <a:gd name="connsiteX48" fmla="*/ 4668 w 10000"/>
              <a:gd name="connsiteY48" fmla="*/ 9835 h 10000"/>
              <a:gd name="connsiteX49" fmla="*/ 4279 w 10000"/>
              <a:gd name="connsiteY49" fmla="*/ 10000 h 10000"/>
              <a:gd name="connsiteX50" fmla="*/ 0 w 10000"/>
              <a:gd name="connsiteY50" fmla="*/ 8918 h 10000"/>
              <a:gd name="connsiteX51" fmla="*/ 73 w 10000"/>
              <a:gd name="connsiteY51" fmla="*/ 8632 h 10000"/>
              <a:gd name="connsiteX52" fmla="*/ 381 w 10000"/>
              <a:gd name="connsiteY52" fmla="*/ 8109 h 10000"/>
              <a:gd name="connsiteX53" fmla="*/ 381 w 10000"/>
              <a:gd name="connsiteY53" fmla="*/ 7880 h 10000"/>
              <a:gd name="connsiteX54" fmla="*/ 381 w 10000"/>
              <a:gd name="connsiteY54" fmla="*/ 7414 h 10000"/>
              <a:gd name="connsiteX55" fmla="*/ 608 w 10000"/>
              <a:gd name="connsiteY55" fmla="*/ 7020 h 10000"/>
              <a:gd name="connsiteX56" fmla="*/ 964 w 10000"/>
              <a:gd name="connsiteY56" fmla="*/ 6777 h 10000"/>
              <a:gd name="connsiteX57" fmla="*/ 1353 w 10000"/>
              <a:gd name="connsiteY57" fmla="*/ 6605 h 10000"/>
              <a:gd name="connsiteX58" fmla="*/ 1726 w 10000"/>
              <a:gd name="connsiteY58" fmla="*/ 6669 h 10000"/>
              <a:gd name="connsiteX59" fmla="*/ 2115 w 10000"/>
              <a:gd name="connsiteY59" fmla="*/ 6777 h 10000"/>
              <a:gd name="connsiteX60" fmla="*/ 2245 w 10000"/>
              <a:gd name="connsiteY60" fmla="*/ 6375 h 10000"/>
              <a:gd name="connsiteX61" fmla="*/ 2115 w 10000"/>
              <a:gd name="connsiteY61" fmla="*/ 6032 h 10000"/>
              <a:gd name="connsiteX62" fmla="*/ 1953 w 10000"/>
              <a:gd name="connsiteY62" fmla="*/ 5802 h 10000"/>
              <a:gd name="connsiteX63" fmla="*/ 1888 w 10000"/>
              <a:gd name="connsiteY63" fmla="*/ 5630 h 10000"/>
              <a:gd name="connsiteX64" fmla="*/ 1953 w 10000"/>
              <a:gd name="connsiteY64" fmla="*/ 5466 h 10000"/>
              <a:gd name="connsiteX65" fmla="*/ 2196 w 10000"/>
              <a:gd name="connsiteY65" fmla="*/ 5401 h 10000"/>
              <a:gd name="connsiteX66" fmla="*/ 2245 w 10000"/>
              <a:gd name="connsiteY66" fmla="*/ 5007 h 10000"/>
              <a:gd name="connsiteX67" fmla="*/ 2415 w 10000"/>
              <a:gd name="connsiteY67" fmla="*/ 4656 h 10000"/>
              <a:gd name="connsiteX68" fmla="*/ 2472 w 10000"/>
              <a:gd name="connsiteY68" fmla="*/ 4384 h 10000"/>
              <a:gd name="connsiteX69" fmla="*/ 2472 w 10000"/>
              <a:gd name="connsiteY69" fmla="*/ 4083 h 10000"/>
              <a:gd name="connsiteX70" fmla="*/ 2699 w 10000"/>
              <a:gd name="connsiteY70" fmla="*/ 3804 h 10000"/>
              <a:gd name="connsiteX71" fmla="*/ 3160 w 10000"/>
              <a:gd name="connsiteY71" fmla="*/ 3560 h 10000"/>
              <a:gd name="connsiteX72" fmla="*/ 3468 w 10000"/>
              <a:gd name="connsiteY72" fmla="*/ 3503 h 10000"/>
              <a:gd name="connsiteX73" fmla="*/ 3456 w 10000"/>
              <a:gd name="connsiteY73" fmla="*/ 3471 h 10000"/>
              <a:gd name="connsiteX74" fmla="*/ 3468 w 10000"/>
              <a:gd name="connsiteY74" fmla="*/ 3223 h 10000"/>
              <a:gd name="connsiteX75" fmla="*/ 3614 w 10000"/>
              <a:gd name="connsiteY75" fmla="*/ 3044 h 10000"/>
              <a:gd name="connsiteX76" fmla="*/ 3906 w 10000"/>
              <a:gd name="connsiteY76" fmla="*/ 2758 h 10000"/>
              <a:gd name="connsiteX77" fmla="*/ 4214 w 10000"/>
              <a:gd name="connsiteY77" fmla="*/ 2586 h 10000"/>
              <a:gd name="connsiteX78" fmla="*/ 4052 w 10000"/>
              <a:gd name="connsiteY78" fmla="*/ 2092 h 10000"/>
              <a:gd name="connsiteX79" fmla="*/ 4627 w 10000"/>
              <a:gd name="connsiteY79" fmla="*/ 1612 h 10000"/>
              <a:gd name="connsiteX80" fmla="*/ 4749 w 10000"/>
              <a:gd name="connsiteY80" fmla="*/ 1411 h 10000"/>
              <a:gd name="connsiteX81" fmla="*/ 5203 w 10000"/>
              <a:gd name="connsiteY81" fmla="*/ 1347 h 10000"/>
              <a:gd name="connsiteX82" fmla="*/ 5454 w 10000"/>
              <a:gd name="connsiteY82" fmla="*/ 1082 h 10000"/>
              <a:gd name="connsiteX83" fmla="*/ 5454 w 10000"/>
              <a:gd name="connsiteY83" fmla="*/ 917 h 10000"/>
              <a:gd name="connsiteX84" fmla="*/ 5721 w 10000"/>
              <a:gd name="connsiteY84" fmla="*/ 709 h 10000"/>
              <a:gd name="connsiteX85" fmla="*/ 6207 w 10000"/>
              <a:gd name="connsiteY85" fmla="*/ 659 h 10000"/>
              <a:gd name="connsiteX86" fmla="*/ 6767 w 10000"/>
              <a:gd name="connsiteY86" fmla="*/ 659 h 10000"/>
              <a:gd name="connsiteX87" fmla="*/ 7220 w 10000"/>
              <a:gd name="connsiteY87" fmla="*/ 337 h 10000"/>
              <a:gd name="connsiteX88" fmla="*/ 7139 w 10000"/>
              <a:gd name="connsiteY88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7836 w 10000"/>
              <a:gd name="connsiteY31" fmla="*/ 5996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3517 w 10000"/>
              <a:gd name="connsiteY31" fmla="*/ 3589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3517 w 10000"/>
              <a:gd name="connsiteY31" fmla="*/ 3589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3517 w 10000"/>
              <a:gd name="connsiteY31" fmla="*/ 3589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3517 w 10000"/>
              <a:gd name="connsiteY31" fmla="*/ 3589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88" fmla="*/ 7220 w 10000"/>
              <a:gd name="connsiteY88" fmla="*/ 0 h 10000"/>
              <a:gd name="connsiteX0" fmla="*/ 3517 w 10000"/>
              <a:gd name="connsiteY0" fmla="*/ 3589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160 w 10000"/>
              <a:gd name="connsiteY39" fmla="*/ 3560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984 w 10000"/>
              <a:gd name="connsiteY88" fmla="*/ 4002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160 w 10000"/>
              <a:gd name="connsiteY39" fmla="*/ 3560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984 w 10000"/>
              <a:gd name="connsiteY88" fmla="*/ 4002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160 w 10000"/>
              <a:gd name="connsiteY39" fmla="*/ 3560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589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160 w 10000"/>
              <a:gd name="connsiteY39" fmla="*/ 3560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589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589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589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4234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68 w 10000"/>
              <a:gd name="connsiteY41" fmla="*/ 3223 h 10000"/>
              <a:gd name="connsiteX42" fmla="*/ 3614 w 10000"/>
              <a:gd name="connsiteY42" fmla="*/ 3044 h 10000"/>
              <a:gd name="connsiteX43" fmla="*/ 3906 w 10000"/>
              <a:gd name="connsiteY43" fmla="*/ 2758 h 10000"/>
              <a:gd name="connsiteX44" fmla="*/ 4214 w 10000"/>
              <a:gd name="connsiteY44" fmla="*/ 2586 h 10000"/>
              <a:gd name="connsiteX45" fmla="*/ 4052 w 10000"/>
              <a:gd name="connsiteY45" fmla="*/ 2092 h 10000"/>
              <a:gd name="connsiteX46" fmla="*/ 4627 w 10000"/>
              <a:gd name="connsiteY46" fmla="*/ 1612 h 10000"/>
              <a:gd name="connsiteX47" fmla="*/ 4749 w 10000"/>
              <a:gd name="connsiteY47" fmla="*/ 1411 h 10000"/>
              <a:gd name="connsiteX48" fmla="*/ 5203 w 10000"/>
              <a:gd name="connsiteY48" fmla="*/ 1347 h 10000"/>
              <a:gd name="connsiteX49" fmla="*/ 5454 w 10000"/>
              <a:gd name="connsiteY49" fmla="*/ 1082 h 10000"/>
              <a:gd name="connsiteX50" fmla="*/ 5454 w 10000"/>
              <a:gd name="connsiteY50" fmla="*/ 917 h 10000"/>
              <a:gd name="connsiteX51" fmla="*/ 5721 w 10000"/>
              <a:gd name="connsiteY51" fmla="*/ 709 h 10000"/>
              <a:gd name="connsiteX52" fmla="*/ 6207 w 10000"/>
              <a:gd name="connsiteY52" fmla="*/ 659 h 10000"/>
              <a:gd name="connsiteX53" fmla="*/ 6767 w 10000"/>
              <a:gd name="connsiteY53" fmla="*/ 659 h 10000"/>
              <a:gd name="connsiteX54" fmla="*/ 7220 w 10000"/>
              <a:gd name="connsiteY54" fmla="*/ 337 h 10000"/>
              <a:gd name="connsiteX55" fmla="*/ 7139 w 10000"/>
              <a:gd name="connsiteY55" fmla="*/ 0 h 10000"/>
              <a:gd name="connsiteX56" fmla="*/ 7220 w 10000"/>
              <a:gd name="connsiteY56" fmla="*/ 0 h 10000"/>
              <a:gd name="connsiteX57" fmla="*/ 7366 w 10000"/>
              <a:gd name="connsiteY57" fmla="*/ 57 h 10000"/>
              <a:gd name="connsiteX58" fmla="*/ 7593 w 10000"/>
              <a:gd name="connsiteY58" fmla="*/ 337 h 10000"/>
              <a:gd name="connsiteX59" fmla="*/ 8582 w 10000"/>
              <a:gd name="connsiteY59" fmla="*/ 1082 h 10000"/>
              <a:gd name="connsiteX60" fmla="*/ 8728 w 10000"/>
              <a:gd name="connsiteY60" fmla="*/ 917 h 10000"/>
              <a:gd name="connsiteX61" fmla="*/ 9109 w 10000"/>
              <a:gd name="connsiteY61" fmla="*/ 1146 h 10000"/>
              <a:gd name="connsiteX62" fmla="*/ 9254 w 10000"/>
              <a:gd name="connsiteY62" fmla="*/ 1383 h 10000"/>
              <a:gd name="connsiteX63" fmla="*/ 9254 w 10000"/>
              <a:gd name="connsiteY63" fmla="*/ 1554 h 10000"/>
              <a:gd name="connsiteX64" fmla="*/ 9254 w 10000"/>
              <a:gd name="connsiteY64" fmla="*/ 1841 h 10000"/>
              <a:gd name="connsiteX65" fmla="*/ 9109 w 10000"/>
              <a:gd name="connsiteY65" fmla="*/ 2020 h 10000"/>
              <a:gd name="connsiteX66" fmla="*/ 9392 w 10000"/>
              <a:gd name="connsiteY66" fmla="*/ 2249 h 10000"/>
              <a:gd name="connsiteX67" fmla="*/ 9619 w 10000"/>
              <a:gd name="connsiteY67" fmla="*/ 2464 h 10000"/>
              <a:gd name="connsiteX68" fmla="*/ 9619 w 10000"/>
              <a:gd name="connsiteY68" fmla="*/ 2650 h 10000"/>
              <a:gd name="connsiteX69" fmla="*/ 9619 w 10000"/>
              <a:gd name="connsiteY69" fmla="*/ 2937 h 10000"/>
              <a:gd name="connsiteX70" fmla="*/ 9554 w 10000"/>
              <a:gd name="connsiteY70" fmla="*/ 3274 h 10000"/>
              <a:gd name="connsiteX71" fmla="*/ 9392 w 10000"/>
              <a:gd name="connsiteY71" fmla="*/ 3395 h 10000"/>
              <a:gd name="connsiteX72" fmla="*/ 9619 w 10000"/>
              <a:gd name="connsiteY72" fmla="*/ 3560 h 10000"/>
              <a:gd name="connsiteX73" fmla="*/ 9854 w 10000"/>
              <a:gd name="connsiteY73" fmla="*/ 3854 h 10000"/>
              <a:gd name="connsiteX74" fmla="*/ 10000 w 10000"/>
              <a:gd name="connsiteY74" fmla="*/ 4140 h 10000"/>
              <a:gd name="connsiteX75" fmla="*/ 10000 w 10000"/>
              <a:gd name="connsiteY75" fmla="*/ 4248 h 10000"/>
              <a:gd name="connsiteX76" fmla="*/ 9773 w 10000"/>
              <a:gd name="connsiteY76" fmla="*/ 4305 h 10000"/>
              <a:gd name="connsiteX77" fmla="*/ 8809 w 10000"/>
              <a:gd name="connsiteY77" fmla="*/ 4305 h 10000"/>
              <a:gd name="connsiteX78" fmla="*/ 8582 w 10000"/>
              <a:gd name="connsiteY78" fmla="*/ 4305 h 10000"/>
              <a:gd name="connsiteX79" fmla="*/ 8420 w 10000"/>
              <a:gd name="connsiteY79" fmla="*/ 4420 h 10000"/>
              <a:gd name="connsiteX80" fmla="*/ 8420 w 10000"/>
              <a:gd name="connsiteY80" fmla="*/ 4656 h 10000"/>
              <a:gd name="connsiteX81" fmla="*/ 8274 w 10000"/>
              <a:gd name="connsiteY81" fmla="*/ 4828 h 10000"/>
              <a:gd name="connsiteX82" fmla="*/ 7836 w 10000"/>
              <a:gd name="connsiteY82" fmla="*/ 5115 h 10000"/>
              <a:gd name="connsiteX83" fmla="*/ 7885 w 10000"/>
              <a:gd name="connsiteY83" fmla="*/ 5358 h 10000"/>
              <a:gd name="connsiteX84" fmla="*/ 7836 w 10000"/>
              <a:gd name="connsiteY84" fmla="*/ 5523 h 10000"/>
              <a:gd name="connsiteX85" fmla="*/ 7820 w 10000"/>
              <a:gd name="connsiteY85" fmla="*/ 5534 h 10000"/>
              <a:gd name="connsiteX86" fmla="*/ 7674 w 10000"/>
              <a:gd name="connsiteY86" fmla="*/ 5630 h 10000"/>
              <a:gd name="connsiteX87" fmla="*/ 3517 w 10000"/>
              <a:gd name="connsiteY87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223 h 10000"/>
              <a:gd name="connsiteX41" fmla="*/ 3614 w 10000"/>
              <a:gd name="connsiteY41" fmla="*/ 3044 h 10000"/>
              <a:gd name="connsiteX42" fmla="*/ 3906 w 10000"/>
              <a:gd name="connsiteY42" fmla="*/ 2758 h 10000"/>
              <a:gd name="connsiteX43" fmla="*/ 4214 w 10000"/>
              <a:gd name="connsiteY43" fmla="*/ 2586 h 10000"/>
              <a:gd name="connsiteX44" fmla="*/ 4052 w 10000"/>
              <a:gd name="connsiteY44" fmla="*/ 2092 h 10000"/>
              <a:gd name="connsiteX45" fmla="*/ 4627 w 10000"/>
              <a:gd name="connsiteY45" fmla="*/ 1612 h 10000"/>
              <a:gd name="connsiteX46" fmla="*/ 4749 w 10000"/>
              <a:gd name="connsiteY46" fmla="*/ 1411 h 10000"/>
              <a:gd name="connsiteX47" fmla="*/ 5203 w 10000"/>
              <a:gd name="connsiteY47" fmla="*/ 1347 h 10000"/>
              <a:gd name="connsiteX48" fmla="*/ 5454 w 10000"/>
              <a:gd name="connsiteY48" fmla="*/ 1082 h 10000"/>
              <a:gd name="connsiteX49" fmla="*/ 5454 w 10000"/>
              <a:gd name="connsiteY49" fmla="*/ 917 h 10000"/>
              <a:gd name="connsiteX50" fmla="*/ 5721 w 10000"/>
              <a:gd name="connsiteY50" fmla="*/ 709 h 10000"/>
              <a:gd name="connsiteX51" fmla="*/ 6207 w 10000"/>
              <a:gd name="connsiteY51" fmla="*/ 659 h 10000"/>
              <a:gd name="connsiteX52" fmla="*/ 6767 w 10000"/>
              <a:gd name="connsiteY52" fmla="*/ 659 h 10000"/>
              <a:gd name="connsiteX53" fmla="*/ 7220 w 10000"/>
              <a:gd name="connsiteY53" fmla="*/ 337 h 10000"/>
              <a:gd name="connsiteX54" fmla="*/ 7139 w 10000"/>
              <a:gd name="connsiteY54" fmla="*/ 0 h 10000"/>
              <a:gd name="connsiteX55" fmla="*/ 7220 w 10000"/>
              <a:gd name="connsiteY55" fmla="*/ 0 h 10000"/>
              <a:gd name="connsiteX56" fmla="*/ 7366 w 10000"/>
              <a:gd name="connsiteY56" fmla="*/ 57 h 10000"/>
              <a:gd name="connsiteX57" fmla="*/ 7593 w 10000"/>
              <a:gd name="connsiteY57" fmla="*/ 337 h 10000"/>
              <a:gd name="connsiteX58" fmla="*/ 8582 w 10000"/>
              <a:gd name="connsiteY58" fmla="*/ 1082 h 10000"/>
              <a:gd name="connsiteX59" fmla="*/ 8728 w 10000"/>
              <a:gd name="connsiteY59" fmla="*/ 917 h 10000"/>
              <a:gd name="connsiteX60" fmla="*/ 9109 w 10000"/>
              <a:gd name="connsiteY60" fmla="*/ 1146 h 10000"/>
              <a:gd name="connsiteX61" fmla="*/ 9254 w 10000"/>
              <a:gd name="connsiteY61" fmla="*/ 1383 h 10000"/>
              <a:gd name="connsiteX62" fmla="*/ 9254 w 10000"/>
              <a:gd name="connsiteY62" fmla="*/ 1554 h 10000"/>
              <a:gd name="connsiteX63" fmla="*/ 9254 w 10000"/>
              <a:gd name="connsiteY63" fmla="*/ 1841 h 10000"/>
              <a:gd name="connsiteX64" fmla="*/ 9109 w 10000"/>
              <a:gd name="connsiteY64" fmla="*/ 2020 h 10000"/>
              <a:gd name="connsiteX65" fmla="*/ 9392 w 10000"/>
              <a:gd name="connsiteY65" fmla="*/ 2249 h 10000"/>
              <a:gd name="connsiteX66" fmla="*/ 9619 w 10000"/>
              <a:gd name="connsiteY66" fmla="*/ 2464 h 10000"/>
              <a:gd name="connsiteX67" fmla="*/ 9619 w 10000"/>
              <a:gd name="connsiteY67" fmla="*/ 2650 h 10000"/>
              <a:gd name="connsiteX68" fmla="*/ 9619 w 10000"/>
              <a:gd name="connsiteY68" fmla="*/ 2937 h 10000"/>
              <a:gd name="connsiteX69" fmla="*/ 9554 w 10000"/>
              <a:gd name="connsiteY69" fmla="*/ 3274 h 10000"/>
              <a:gd name="connsiteX70" fmla="*/ 9392 w 10000"/>
              <a:gd name="connsiteY70" fmla="*/ 3395 h 10000"/>
              <a:gd name="connsiteX71" fmla="*/ 9619 w 10000"/>
              <a:gd name="connsiteY71" fmla="*/ 3560 h 10000"/>
              <a:gd name="connsiteX72" fmla="*/ 9854 w 10000"/>
              <a:gd name="connsiteY72" fmla="*/ 3854 h 10000"/>
              <a:gd name="connsiteX73" fmla="*/ 10000 w 10000"/>
              <a:gd name="connsiteY73" fmla="*/ 4140 h 10000"/>
              <a:gd name="connsiteX74" fmla="*/ 10000 w 10000"/>
              <a:gd name="connsiteY74" fmla="*/ 4248 h 10000"/>
              <a:gd name="connsiteX75" fmla="*/ 9773 w 10000"/>
              <a:gd name="connsiteY75" fmla="*/ 4305 h 10000"/>
              <a:gd name="connsiteX76" fmla="*/ 8809 w 10000"/>
              <a:gd name="connsiteY76" fmla="*/ 4305 h 10000"/>
              <a:gd name="connsiteX77" fmla="*/ 8582 w 10000"/>
              <a:gd name="connsiteY77" fmla="*/ 4305 h 10000"/>
              <a:gd name="connsiteX78" fmla="*/ 8420 w 10000"/>
              <a:gd name="connsiteY78" fmla="*/ 4420 h 10000"/>
              <a:gd name="connsiteX79" fmla="*/ 8420 w 10000"/>
              <a:gd name="connsiteY79" fmla="*/ 4656 h 10000"/>
              <a:gd name="connsiteX80" fmla="*/ 8274 w 10000"/>
              <a:gd name="connsiteY80" fmla="*/ 4828 h 10000"/>
              <a:gd name="connsiteX81" fmla="*/ 7836 w 10000"/>
              <a:gd name="connsiteY81" fmla="*/ 5115 h 10000"/>
              <a:gd name="connsiteX82" fmla="*/ 7885 w 10000"/>
              <a:gd name="connsiteY82" fmla="*/ 5358 h 10000"/>
              <a:gd name="connsiteX83" fmla="*/ 7836 w 10000"/>
              <a:gd name="connsiteY83" fmla="*/ 5523 h 10000"/>
              <a:gd name="connsiteX84" fmla="*/ 7820 w 10000"/>
              <a:gd name="connsiteY84" fmla="*/ 5534 h 10000"/>
              <a:gd name="connsiteX85" fmla="*/ 7674 w 10000"/>
              <a:gd name="connsiteY85" fmla="*/ 5630 h 10000"/>
              <a:gd name="connsiteX86" fmla="*/ 3517 w 10000"/>
              <a:gd name="connsiteY86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468 w 10000"/>
              <a:gd name="connsiteY39" fmla="*/ 3223 h 10000"/>
              <a:gd name="connsiteX40" fmla="*/ 3614 w 10000"/>
              <a:gd name="connsiteY40" fmla="*/ 3044 h 10000"/>
              <a:gd name="connsiteX41" fmla="*/ 3906 w 10000"/>
              <a:gd name="connsiteY41" fmla="*/ 2758 h 10000"/>
              <a:gd name="connsiteX42" fmla="*/ 4214 w 10000"/>
              <a:gd name="connsiteY42" fmla="*/ 2586 h 10000"/>
              <a:gd name="connsiteX43" fmla="*/ 4052 w 10000"/>
              <a:gd name="connsiteY43" fmla="*/ 2092 h 10000"/>
              <a:gd name="connsiteX44" fmla="*/ 4627 w 10000"/>
              <a:gd name="connsiteY44" fmla="*/ 1612 h 10000"/>
              <a:gd name="connsiteX45" fmla="*/ 4749 w 10000"/>
              <a:gd name="connsiteY45" fmla="*/ 1411 h 10000"/>
              <a:gd name="connsiteX46" fmla="*/ 5203 w 10000"/>
              <a:gd name="connsiteY46" fmla="*/ 1347 h 10000"/>
              <a:gd name="connsiteX47" fmla="*/ 5454 w 10000"/>
              <a:gd name="connsiteY47" fmla="*/ 1082 h 10000"/>
              <a:gd name="connsiteX48" fmla="*/ 5454 w 10000"/>
              <a:gd name="connsiteY48" fmla="*/ 917 h 10000"/>
              <a:gd name="connsiteX49" fmla="*/ 5721 w 10000"/>
              <a:gd name="connsiteY49" fmla="*/ 709 h 10000"/>
              <a:gd name="connsiteX50" fmla="*/ 6207 w 10000"/>
              <a:gd name="connsiteY50" fmla="*/ 659 h 10000"/>
              <a:gd name="connsiteX51" fmla="*/ 6767 w 10000"/>
              <a:gd name="connsiteY51" fmla="*/ 659 h 10000"/>
              <a:gd name="connsiteX52" fmla="*/ 7220 w 10000"/>
              <a:gd name="connsiteY52" fmla="*/ 337 h 10000"/>
              <a:gd name="connsiteX53" fmla="*/ 7139 w 10000"/>
              <a:gd name="connsiteY53" fmla="*/ 0 h 10000"/>
              <a:gd name="connsiteX54" fmla="*/ 7220 w 10000"/>
              <a:gd name="connsiteY54" fmla="*/ 0 h 10000"/>
              <a:gd name="connsiteX55" fmla="*/ 7366 w 10000"/>
              <a:gd name="connsiteY55" fmla="*/ 57 h 10000"/>
              <a:gd name="connsiteX56" fmla="*/ 7593 w 10000"/>
              <a:gd name="connsiteY56" fmla="*/ 337 h 10000"/>
              <a:gd name="connsiteX57" fmla="*/ 8582 w 10000"/>
              <a:gd name="connsiteY57" fmla="*/ 1082 h 10000"/>
              <a:gd name="connsiteX58" fmla="*/ 8728 w 10000"/>
              <a:gd name="connsiteY58" fmla="*/ 917 h 10000"/>
              <a:gd name="connsiteX59" fmla="*/ 9109 w 10000"/>
              <a:gd name="connsiteY59" fmla="*/ 1146 h 10000"/>
              <a:gd name="connsiteX60" fmla="*/ 9254 w 10000"/>
              <a:gd name="connsiteY60" fmla="*/ 1383 h 10000"/>
              <a:gd name="connsiteX61" fmla="*/ 9254 w 10000"/>
              <a:gd name="connsiteY61" fmla="*/ 1554 h 10000"/>
              <a:gd name="connsiteX62" fmla="*/ 9254 w 10000"/>
              <a:gd name="connsiteY62" fmla="*/ 1841 h 10000"/>
              <a:gd name="connsiteX63" fmla="*/ 9109 w 10000"/>
              <a:gd name="connsiteY63" fmla="*/ 2020 h 10000"/>
              <a:gd name="connsiteX64" fmla="*/ 9392 w 10000"/>
              <a:gd name="connsiteY64" fmla="*/ 2249 h 10000"/>
              <a:gd name="connsiteX65" fmla="*/ 9619 w 10000"/>
              <a:gd name="connsiteY65" fmla="*/ 2464 h 10000"/>
              <a:gd name="connsiteX66" fmla="*/ 9619 w 10000"/>
              <a:gd name="connsiteY66" fmla="*/ 2650 h 10000"/>
              <a:gd name="connsiteX67" fmla="*/ 9619 w 10000"/>
              <a:gd name="connsiteY67" fmla="*/ 2937 h 10000"/>
              <a:gd name="connsiteX68" fmla="*/ 9554 w 10000"/>
              <a:gd name="connsiteY68" fmla="*/ 3274 h 10000"/>
              <a:gd name="connsiteX69" fmla="*/ 9392 w 10000"/>
              <a:gd name="connsiteY69" fmla="*/ 3395 h 10000"/>
              <a:gd name="connsiteX70" fmla="*/ 9619 w 10000"/>
              <a:gd name="connsiteY70" fmla="*/ 3560 h 10000"/>
              <a:gd name="connsiteX71" fmla="*/ 9854 w 10000"/>
              <a:gd name="connsiteY71" fmla="*/ 3854 h 10000"/>
              <a:gd name="connsiteX72" fmla="*/ 10000 w 10000"/>
              <a:gd name="connsiteY72" fmla="*/ 4140 h 10000"/>
              <a:gd name="connsiteX73" fmla="*/ 10000 w 10000"/>
              <a:gd name="connsiteY73" fmla="*/ 4248 h 10000"/>
              <a:gd name="connsiteX74" fmla="*/ 9773 w 10000"/>
              <a:gd name="connsiteY74" fmla="*/ 4305 h 10000"/>
              <a:gd name="connsiteX75" fmla="*/ 8809 w 10000"/>
              <a:gd name="connsiteY75" fmla="*/ 4305 h 10000"/>
              <a:gd name="connsiteX76" fmla="*/ 8582 w 10000"/>
              <a:gd name="connsiteY76" fmla="*/ 4305 h 10000"/>
              <a:gd name="connsiteX77" fmla="*/ 8420 w 10000"/>
              <a:gd name="connsiteY77" fmla="*/ 4420 h 10000"/>
              <a:gd name="connsiteX78" fmla="*/ 8420 w 10000"/>
              <a:gd name="connsiteY78" fmla="*/ 4656 h 10000"/>
              <a:gd name="connsiteX79" fmla="*/ 8274 w 10000"/>
              <a:gd name="connsiteY79" fmla="*/ 4828 h 10000"/>
              <a:gd name="connsiteX80" fmla="*/ 7836 w 10000"/>
              <a:gd name="connsiteY80" fmla="*/ 5115 h 10000"/>
              <a:gd name="connsiteX81" fmla="*/ 7885 w 10000"/>
              <a:gd name="connsiteY81" fmla="*/ 5358 h 10000"/>
              <a:gd name="connsiteX82" fmla="*/ 7836 w 10000"/>
              <a:gd name="connsiteY82" fmla="*/ 5523 h 10000"/>
              <a:gd name="connsiteX83" fmla="*/ 7820 w 10000"/>
              <a:gd name="connsiteY83" fmla="*/ 5534 h 10000"/>
              <a:gd name="connsiteX84" fmla="*/ 7674 w 10000"/>
              <a:gd name="connsiteY84" fmla="*/ 5630 h 10000"/>
              <a:gd name="connsiteX85" fmla="*/ 3517 w 10000"/>
              <a:gd name="connsiteY85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3468 w 10000"/>
              <a:gd name="connsiteY38" fmla="*/ 3223 h 10000"/>
              <a:gd name="connsiteX39" fmla="*/ 3614 w 10000"/>
              <a:gd name="connsiteY39" fmla="*/ 3044 h 10000"/>
              <a:gd name="connsiteX40" fmla="*/ 3906 w 10000"/>
              <a:gd name="connsiteY40" fmla="*/ 2758 h 10000"/>
              <a:gd name="connsiteX41" fmla="*/ 4214 w 10000"/>
              <a:gd name="connsiteY41" fmla="*/ 2586 h 10000"/>
              <a:gd name="connsiteX42" fmla="*/ 4052 w 10000"/>
              <a:gd name="connsiteY42" fmla="*/ 2092 h 10000"/>
              <a:gd name="connsiteX43" fmla="*/ 4627 w 10000"/>
              <a:gd name="connsiteY43" fmla="*/ 1612 h 10000"/>
              <a:gd name="connsiteX44" fmla="*/ 4749 w 10000"/>
              <a:gd name="connsiteY44" fmla="*/ 1411 h 10000"/>
              <a:gd name="connsiteX45" fmla="*/ 5203 w 10000"/>
              <a:gd name="connsiteY45" fmla="*/ 1347 h 10000"/>
              <a:gd name="connsiteX46" fmla="*/ 5454 w 10000"/>
              <a:gd name="connsiteY46" fmla="*/ 1082 h 10000"/>
              <a:gd name="connsiteX47" fmla="*/ 5454 w 10000"/>
              <a:gd name="connsiteY47" fmla="*/ 917 h 10000"/>
              <a:gd name="connsiteX48" fmla="*/ 5721 w 10000"/>
              <a:gd name="connsiteY48" fmla="*/ 709 h 10000"/>
              <a:gd name="connsiteX49" fmla="*/ 6207 w 10000"/>
              <a:gd name="connsiteY49" fmla="*/ 659 h 10000"/>
              <a:gd name="connsiteX50" fmla="*/ 6767 w 10000"/>
              <a:gd name="connsiteY50" fmla="*/ 659 h 10000"/>
              <a:gd name="connsiteX51" fmla="*/ 7220 w 10000"/>
              <a:gd name="connsiteY51" fmla="*/ 337 h 10000"/>
              <a:gd name="connsiteX52" fmla="*/ 7139 w 10000"/>
              <a:gd name="connsiteY52" fmla="*/ 0 h 10000"/>
              <a:gd name="connsiteX53" fmla="*/ 7220 w 10000"/>
              <a:gd name="connsiteY53" fmla="*/ 0 h 10000"/>
              <a:gd name="connsiteX54" fmla="*/ 7366 w 10000"/>
              <a:gd name="connsiteY54" fmla="*/ 57 h 10000"/>
              <a:gd name="connsiteX55" fmla="*/ 7593 w 10000"/>
              <a:gd name="connsiteY55" fmla="*/ 337 h 10000"/>
              <a:gd name="connsiteX56" fmla="*/ 8582 w 10000"/>
              <a:gd name="connsiteY56" fmla="*/ 1082 h 10000"/>
              <a:gd name="connsiteX57" fmla="*/ 8728 w 10000"/>
              <a:gd name="connsiteY57" fmla="*/ 917 h 10000"/>
              <a:gd name="connsiteX58" fmla="*/ 9109 w 10000"/>
              <a:gd name="connsiteY58" fmla="*/ 1146 h 10000"/>
              <a:gd name="connsiteX59" fmla="*/ 9254 w 10000"/>
              <a:gd name="connsiteY59" fmla="*/ 1383 h 10000"/>
              <a:gd name="connsiteX60" fmla="*/ 9254 w 10000"/>
              <a:gd name="connsiteY60" fmla="*/ 1554 h 10000"/>
              <a:gd name="connsiteX61" fmla="*/ 9254 w 10000"/>
              <a:gd name="connsiteY61" fmla="*/ 1841 h 10000"/>
              <a:gd name="connsiteX62" fmla="*/ 9109 w 10000"/>
              <a:gd name="connsiteY62" fmla="*/ 2020 h 10000"/>
              <a:gd name="connsiteX63" fmla="*/ 9392 w 10000"/>
              <a:gd name="connsiteY63" fmla="*/ 2249 h 10000"/>
              <a:gd name="connsiteX64" fmla="*/ 9619 w 10000"/>
              <a:gd name="connsiteY64" fmla="*/ 2464 h 10000"/>
              <a:gd name="connsiteX65" fmla="*/ 9619 w 10000"/>
              <a:gd name="connsiteY65" fmla="*/ 2650 h 10000"/>
              <a:gd name="connsiteX66" fmla="*/ 9619 w 10000"/>
              <a:gd name="connsiteY66" fmla="*/ 2937 h 10000"/>
              <a:gd name="connsiteX67" fmla="*/ 9554 w 10000"/>
              <a:gd name="connsiteY67" fmla="*/ 3274 h 10000"/>
              <a:gd name="connsiteX68" fmla="*/ 9392 w 10000"/>
              <a:gd name="connsiteY68" fmla="*/ 3395 h 10000"/>
              <a:gd name="connsiteX69" fmla="*/ 9619 w 10000"/>
              <a:gd name="connsiteY69" fmla="*/ 3560 h 10000"/>
              <a:gd name="connsiteX70" fmla="*/ 9854 w 10000"/>
              <a:gd name="connsiteY70" fmla="*/ 3854 h 10000"/>
              <a:gd name="connsiteX71" fmla="*/ 10000 w 10000"/>
              <a:gd name="connsiteY71" fmla="*/ 4140 h 10000"/>
              <a:gd name="connsiteX72" fmla="*/ 10000 w 10000"/>
              <a:gd name="connsiteY72" fmla="*/ 4248 h 10000"/>
              <a:gd name="connsiteX73" fmla="*/ 9773 w 10000"/>
              <a:gd name="connsiteY73" fmla="*/ 4305 h 10000"/>
              <a:gd name="connsiteX74" fmla="*/ 8809 w 10000"/>
              <a:gd name="connsiteY74" fmla="*/ 4305 h 10000"/>
              <a:gd name="connsiteX75" fmla="*/ 8582 w 10000"/>
              <a:gd name="connsiteY75" fmla="*/ 4305 h 10000"/>
              <a:gd name="connsiteX76" fmla="*/ 8420 w 10000"/>
              <a:gd name="connsiteY76" fmla="*/ 4420 h 10000"/>
              <a:gd name="connsiteX77" fmla="*/ 8420 w 10000"/>
              <a:gd name="connsiteY77" fmla="*/ 4656 h 10000"/>
              <a:gd name="connsiteX78" fmla="*/ 8274 w 10000"/>
              <a:gd name="connsiteY78" fmla="*/ 4828 h 10000"/>
              <a:gd name="connsiteX79" fmla="*/ 7836 w 10000"/>
              <a:gd name="connsiteY79" fmla="*/ 5115 h 10000"/>
              <a:gd name="connsiteX80" fmla="*/ 7885 w 10000"/>
              <a:gd name="connsiteY80" fmla="*/ 5358 h 10000"/>
              <a:gd name="connsiteX81" fmla="*/ 7836 w 10000"/>
              <a:gd name="connsiteY81" fmla="*/ 5523 h 10000"/>
              <a:gd name="connsiteX82" fmla="*/ 7820 w 10000"/>
              <a:gd name="connsiteY82" fmla="*/ 5534 h 10000"/>
              <a:gd name="connsiteX83" fmla="*/ 7674 w 10000"/>
              <a:gd name="connsiteY83" fmla="*/ 5630 h 10000"/>
              <a:gd name="connsiteX84" fmla="*/ 3517 w 10000"/>
              <a:gd name="connsiteY84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3468 w 10000"/>
              <a:gd name="connsiteY37" fmla="*/ 3223 h 10000"/>
              <a:gd name="connsiteX38" fmla="*/ 3614 w 10000"/>
              <a:gd name="connsiteY38" fmla="*/ 3044 h 10000"/>
              <a:gd name="connsiteX39" fmla="*/ 3906 w 10000"/>
              <a:gd name="connsiteY39" fmla="*/ 2758 h 10000"/>
              <a:gd name="connsiteX40" fmla="*/ 4214 w 10000"/>
              <a:gd name="connsiteY40" fmla="*/ 2586 h 10000"/>
              <a:gd name="connsiteX41" fmla="*/ 4052 w 10000"/>
              <a:gd name="connsiteY41" fmla="*/ 2092 h 10000"/>
              <a:gd name="connsiteX42" fmla="*/ 4627 w 10000"/>
              <a:gd name="connsiteY42" fmla="*/ 1612 h 10000"/>
              <a:gd name="connsiteX43" fmla="*/ 4749 w 10000"/>
              <a:gd name="connsiteY43" fmla="*/ 1411 h 10000"/>
              <a:gd name="connsiteX44" fmla="*/ 5203 w 10000"/>
              <a:gd name="connsiteY44" fmla="*/ 1347 h 10000"/>
              <a:gd name="connsiteX45" fmla="*/ 5454 w 10000"/>
              <a:gd name="connsiteY45" fmla="*/ 1082 h 10000"/>
              <a:gd name="connsiteX46" fmla="*/ 5454 w 10000"/>
              <a:gd name="connsiteY46" fmla="*/ 917 h 10000"/>
              <a:gd name="connsiteX47" fmla="*/ 5721 w 10000"/>
              <a:gd name="connsiteY47" fmla="*/ 709 h 10000"/>
              <a:gd name="connsiteX48" fmla="*/ 6207 w 10000"/>
              <a:gd name="connsiteY48" fmla="*/ 659 h 10000"/>
              <a:gd name="connsiteX49" fmla="*/ 6767 w 10000"/>
              <a:gd name="connsiteY49" fmla="*/ 659 h 10000"/>
              <a:gd name="connsiteX50" fmla="*/ 7220 w 10000"/>
              <a:gd name="connsiteY50" fmla="*/ 337 h 10000"/>
              <a:gd name="connsiteX51" fmla="*/ 7139 w 10000"/>
              <a:gd name="connsiteY51" fmla="*/ 0 h 10000"/>
              <a:gd name="connsiteX52" fmla="*/ 7220 w 10000"/>
              <a:gd name="connsiteY52" fmla="*/ 0 h 10000"/>
              <a:gd name="connsiteX53" fmla="*/ 7366 w 10000"/>
              <a:gd name="connsiteY53" fmla="*/ 57 h 10000"/>
              <a:gd name="connsiteX54" fmla="*/ 7593 w 10000"/>
              <a:gd name="connsiteY54" fmla="*/ 337 h 10000"/>
              <a:gd name="connsiteX55" fmla="*/ 8582 w 10000"/>
              <a:gd name="connsiteY55" fmla="*/ 1082 h 10000"/>
              <a:gd name="connsiteX56" fmla="*/ 8728 w 10000"/>
              <a:gd name="connsiteY56" fmla="*/ 917 h 10000"/>
              <a:gd name="connsiteX57" fmla="*/ 9109 w 10000"/>
              <a:gd name="connsiteY57" fmla="*/ 1146 h 10000"/>
              <a:gd name="connsiteX58" fmla="*/ 9254 w 10000"/>
              <a:gd name="connsiteY58" fmla="*/ 1383 h 10000"/>
              <a:gd name="connsiteX59" fmla="*/ 9254 w 10000"/>
              <a:gd name="connsiteY59" fmla="*/ 1554 h 10000"/>
              <a:gd name="connsiteX60" fmla="*/ 9254 w 10000"/>
              <a:gd name="connsiteY60" fmla="*/ 1841 h 10000"/>
              <a:gd name="connsiteX61" fmla="*/ 9109 w 10000"/>
              <a:gd name="connsiteY61" fmla="*/ 2020 h 10000"/>
              <a:gd name="connsiteX62" fmla="*/ 9392 w 10000"/>
              <a:gd name="connsiteY62" fmla="*/ 2249 h 10000"/>
              <a:gd name="connsiteX63" fmla="*/ 9619 w 10000"/>
              <a:gd name="connsiteY63" fmla="*/ 2464 h 10000"/>
              <a:gd name="connsiteX64" fmla="*/ 9619 w 10000"/>
              <a:gd name="connsiteY64" fmla="*/ 2650 h 10000"/>
              <a:gd name="connsiteX65" fmla="*/ 9619 w 10000"/>
              <a:gd name="connsiteY65" fmla="*/ 2937 h 10000"/>
              <a:gd name="connsiteX66" fmla="*/ 9554 w 10000"/>
              <a:gd name="connsiteY66" fmla="*/ 3274 h 10000"/>
              <a:gd name="connsiteX67" fmla="*/ 9392 w 10000"/>
              <a:gd name="connsiteY67" fmla="*/ 3395 h 10000"/>
              <a:gd name="connsiteX68" fmla="*/ 9619 w 10000"/>
              <a:gd name="connsiteY68" fmla="*/ 3560 h 10000"/>
              <a:gd name="connsiteX69" fmla="*/ 9854 w 10000"/>
              <a:gd name="connsiteY69" fmla="*/ 3854 h 10000"/>
              <a:gd name="connsiteX70" fmla="*/ 10000 w 10000"/>
              <a:gd name="connsiteY70" fmla="*/ 4140 h 10000"/>
              <a:gd name="connsiteX71" fmla="*/ 10000 w 10000"/>
              <a:gd name="connsiteY71" fmla="*/ 4248 h 10000"/>
              <a:gd name="connsiteX72" fmla="*/ 9773 w 10000"/>
              <a:gd name="connsiteY72" fmla="*/ 4305 h 10000"/>
              <a:gd name="connsiteX73" fmla="*/ 8809 w 10000"/>
              <a:gd name="connsiteY73" fmla="*/ 4305 h 10000"/>
              <a:gd name="connsiteX74" fmla="*/ 8582 w 10000"/>
              <a:gd name="connsiteY74" fmla="*/ 4305 h 10000"/>
              <a:gd name="connsiteX75" fmla="*/ 8420 w 10000"/>
              <a:gd name="connsiteY75" fmla="*/ 4420 h 10000"/>
              <a:gd name="connsiteX76" fmla="*/ 8420 w 10000"/>
              <a:gd name="connsiteY76" fmla="*/ 4656 h 10000"/>
              <a:gd name="connsiteX77" fmla="*/ 8274 w 10000"/>
              <a:gd name="connsiteY77" fmla="*/ 4828 h 10000"/>
              <a:gd name="connsiteX78" fmla="*/ 7836 w 10000"/>
              <a:gd name="connsiteY78" fmla="*/ 5115 h 10000"/>
              <a:gd name="connsiteX79" fmla="*/ 7885 w 10000"/>
              <a:gd name="connsiteY79" fmla="*/ 5358 h 10000"/>
              <a:gd name="connsiteX80" fmla="*/ 7836 w 10000"/>
              <a:gd name="connsiteY80" fmla="*/ 5523 h 10000"/>
              <a:gd name="connsiteX81" fmla="*/ 7820 w 10000"/>
              <a:gd name="connsiteY81" fmla="*/ 5534 h 10000"/>
              <a:gd name="connsiteX82" fmla="*/ 7674 w 10000"/>
              <a:gd name="connsiteY82" fmla="*/ 5630 h 10000"/>
              <a:gd name="connsiteX83" fmla="*/ 3517 w 10000"/>
              <a:gd name="connsiteY83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3468 w 10000"/>
              <a:gd name="connsiteY36" fmla="*/ 3223 h 10000"/>
              <a:gd name="connsiteX37" fmla="*/ 3614 w 10000"/>
              <a:gd name="connsiteY37" fmla="*/ 3044 h 10000"/>
              <a:gd name="connsiteX38" fmla="*/ 3906 w 10000"/>
              <a:gd name="connsiteY38" fmla="*/ 2758 h 10000"/>
              <a:gd name="connsiteX39" fmla="*/ 4214 w 10000"/>
              <a:gd name="connsiteY39" fmla="*/ 2586 h 10000"/>
              <a:gd name="connsiteX40" fmla="*/ 4052 w 10000"/>
              <a:gd name="connsiteY40" fmla="*/ 2092 h 10000"/>
              <a:gd name="connsiteX41" fmla="*/ 4627 w 10000"/>
              <a:gd name="connsiteY41" fmla="*/ 1612 h 10000"/>
              <a:gd name="connsiteX42" fmla="*/ 4749 w 10000"/>
              <a:gd name="connsiteY42" fmla="*/ 1411 h 10000"/>
              <a:gd name="connsiteX43" fmla="*/ 5203 w 10000"/>
              <a:gd name="connsiteY43" fmla="*/ 1347 h 10000"/>
              <a:gd name="connsiteX44" fmla="*/ 5454 w 10000"/>
              <a:gd name="connsiteY44" fmla="*/ 1082 h 10000"/>
              <a:gd name="connsiteX45" fmla="*/ 5454 w 10000"/>
              <a:gd name="connsiteY45" fmla="*/ 917 h 10000"/>
              <a:gd name="connsiteX46" fmla="*/ 5721 w 10000"/>
              <a:gd name="connsiteY46" fmla="*/ 709 h 10000"/>
              <a:gd name="connsiteX47" fmla="*/ 6207 w 10000"/>
              <a:gd name="connsiteY47" fmla="*/ 659 h 10000"/>
              <a:gd name="connsiteX48" fmla="*/ 6767 w 10000"/>
              <a:gd name="connsiteY48" fmla="*/ 659 h 10000"/>
              <a:gd name="connsiteX49" fmla="*/ 7220 w 10000"/>
              <a:gd name="connsiteY49" fmla="*/ 337 h 10000"/>
              <a:gd name="connsiteX50" fmla="*/ 7139 w 10000"/>
              <a:gd name="connsiteY50" fmla="*/ 0 h 10000"/>
              <a:gd name="connsiteX51" fmla="*/ 7220 w 10000"/>
              <a:gd name="connsiteY51" fmla="*/ 0 h 10000"/>
              <a:gd name="connsiteX52" fmla="*/ 7366 w 10000"/>
              <a:gd name="connsiteY52" fmla="*/ 57 h 10000"/>
              <a:gd name="connsiteX53" fmla="*/ 7593 w 10000"/>
              <a:gd name="connsiteY53" fmla="*/ 337 h 10000"/>
              <a:gd name="connsiteX54" fmla="*/ 8582 w 10000"/>
              <a:gd name="connsiteY54" fmla="*/ 1082 h 10000"/>
              <a:gd name="connsiteX55" fmla="*/ 8728 w 10000"/>
              <a:gd name="connsiteY55" fmla="*/ 917 h 10000"/>
              <a:gd name="connsiteX56" fmla="*/ 9109 w 10000"/>
              <a:gd name="connsiteY56" fmla="*/ 1146 h 10000"/>
              <a:gd name="connsiteX57" fmla="*/ 9254 w 10000"/>
              <a:gd name="connsiteY57" fmla="*/ 1383 h 10000"/>
              <a:gd name="connsiteX58" fmla="*/ 9254 w 10000"/>
              <a:gd name="connsiteY58" fmla="*/ 1554 h 10000"/>
              <a:gd name="connsiteX59" fmla="*/ 9254 w 10000"/>
              <a:gd name="connsiteY59" fmla="*/ 1841 h 10000"/>
              <a:gd name="connsiteX60" fmla="*/ 9109 w 10000"/>
              <a:gd name="connsiteY60" fmla="*/ 2020 h 10000"/>
              <a:gd name="connsiteX61" fmla="*/ 9392 w 10000"/>
              <a:gd name="connsiteY61" fmla="*/ 2249 h 10000"/>
              <a:gd name="connsiteX62" fmla="*/ 9619 w 10000"/>
              <a:gd name="connsiteY62" fmla="*/ 2464 h 10000"/>
              <a:gd name="connsiteX63" fmla="*/ 9619 w 10000"/>
              <a:gd name="connsiteY63" fmla="*/ 2650 h 10000"/>
              <a:gd name="connsiteX64" fmla="*/ 9619 w 10000"/>
              <a:gd name="connsiteY64" fmla="*/ 2937 h 10000"/>
              <a:gd name="connsiteX65" fmla="*/ 9554 w 10000"/>
              <a:gd name="connsiteY65" fmla="*/ 3274 h 10000"/>
              <a:gd name="connsiteX66" fmla="*/ 9392 w 10000"/>
              <a:gd name="connsiteY66" fmla="*/ 3395 h 10000"/>
              <a:gd name="connsiteX67" fmla="*/ 9619 w 10000"/>
              <a:gd name="connsiteY67" fmla="*/ 3560 h 10000"/>
              <a:gd name="connsiteX68" fmla="*/ 9854 w 10000"/>
              <a:gd name="connsiteY68" fmla="*/ 3854 h 10000"/>
              <a:gd name="connsiteX69" fmla="*/ 10000 w 10000"/>
              <a:gd name="connsiteY69" fmla="*/ 4140 h 10000"/>
              <a:gd name="connsiteX70" fmla="*/ 10000 w 10000"/>
              <a:gd name="connsiteY70" fmla="*/ 4248 h 10000"/>
              <a:gd name="connsiteX71" fmla="*/ 9773 w 10000"/>
              <a:gd name="connsiteY71" fmla="*/ 4305 h 10000"/>
              <a:gd name="connsiteX72" fmla="*/ 8809 w 10000"/>
              <a:gd name="connsiteY72" fmla="*/ 4305 h 10000"/>
              <a:gd name="connsiteX73" fmla="*/ 8582 w 10000"/>
              <a:gd name="connsiteY73" fmla="*/ 4305 h 10000"/>
              <a:gd name="connsiteX74" fmla="*/ 8420 w 10000"/>
              <a:gd name="connsiteY74" fmla="*/ 4420 h 10000"/>
              <a:gd name="connsiteX75" fmla="*/ 8420 w 10000"/>
              <a:gd name="connsiteY75" fmla="*/ 4656 h 10000"/>
              <a:gd name="connsiteX76" fmla="*/ 8274 w 10000"/>
              <a:gd name="connsiteY76" fmla="*/ 4828 h 10000"/>
              <a:gd name="connsiteX77" fmla="*/ 7836 w 10000"/>
              <a:gd name="connsiteY77" fmla="*/ 5115 h 10000"/>
              <a:gd name="connsiteX78" fmla="*/ 7885 w 10000"/>
              <a:gd name="connsiteY78" fmla="*/ 5358 h 10000"/>
              <a:gd name="connsiteX79" fmla="*/ 7836 w 10000"/>
              <a:gd name="connsiteY79" fmla="*/ 5523 h 10000"/>
              <a:gd name="connsiteX80" fmla="*/ 7820 w 10000"/>
              <a:gd name="connsiteY80" fmla="*/ 5534 h 10000"/>
              <a:gd name="connsiteX81" fmla="*/ 7674 w 10000"/>
              <a:gd name="connsiteY81" fmla="*/ 5630 h 10000"/>
              <a:gd name="connsiteX82" fmla="*/ 3517 w 10000"/>
              <a:gd name="connsiteY82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3468 w 10000"/>
              <a:gd name="connsiteY35" fmla="*/ 3223 h 10000"/>
              <a:gd name="connsiteX36" fmla="*/ 3614 w 10000"/>
              <a:gd name="connsiteY36" fmla="*/ 3044 h 10000"/>
              <a:gd name="connsiteX37" fmla="*/ 3906 w 10000"/>
              <a:gd name="connsiteY37" fmla="*/ 2758 h 10000"/>
              <a:gd name="connsiteX38" fmla="*/ 4214 w 10000"/>
              <a:gd name="connsiteY38" fmla="*/ 2586 h 10000"/>
              <a:gd name="connsiteX39" fmla="*/ 4052 w 10000"/>
              <a:gd name="connsiteY39" fmla="*/ 2092 h 10000"/>
              <a:gd name="connsiteX40" fmla="*/ 4627 w 10000"/>
              <a:gd name="connsiteY40" fmla="*/ 1612 h 10000"/>
              <a:gd name="connsiteX41" fmla="*/ 4749 w 10000"/>
              <a:gd name="connsiteY41" fmla="*/ 1411 h 10000"/>
              <a:gd name="connsiteX42" fmla="*/ 5203 w 10000"/>
              <a:gd name="connsiteY42" fmla="*/ 1347 h 10000"/>
              <a:gd name="connsiteX43" fmla="*/ 5454 w 10000"/>
              <a:gd name="connsiteY43" fmla="*/ 1082 h 10000"/>
              <a:gd name="connsiteX44" fmla="*/ 5454 w 10000"/>
              <a:gd name="connsiteY44" fmla="*/ 917 h 10000"/>
              <a:gd name="connsiteX45" fmla="*/ 5721 w 10000"/>
              <a:gd name="connsiteY45" fmla="*/ 709 h 10000"/>
              <a:gd name="connsiteX46" fmla="*/ 6207 w 10000"/>
              <a:gd name="connsiteY46" fmla="*/ 659 h 10000"/>
              <a:gd name="connsiteX47" fmla="*/ 6767 w 10000"/>
              <a:gd name="connsiteY47" fmla="*/ 659 h 10000"/>
              <a:gd name="connsiteX48" fmla="*/ 7220 w 10000"/>
              <a:gd name="connsiteY48" fmla="*/ 337 h 10000"/>
              <a:gd name="connsiteX49" fmla="*/ 7139 w 10000"/>
              <a:gd name="connsiteY49" fmla="*/ 0 h 10000"/>
              <a:gd name="connsiteX50" fmla="*/ 7220 w 10000"/>
              <a:gd name="connsiteY50" fmla="*/ 0 h 10000"/>
              <a:gd name="connsiteX51" fmla="*/ 7366 w 10000"/>
              <a:gd name="connsiteY51" fmla="*/ 57 h 10000"/>
              <a:gd name="connsiteX52" fmla="*/ 7593 w 10000"/>
              <a:gd name="connsiteY52" fmla="*/ 337 h 10000"/>
              <a:gd name="connsiteX53" fmla="*/ 8582 w 10000"/>
              <a:gd name="connsiteY53" fmla="*/ 1082 h 10000"/>
              <a:gd name="connsiteX54" fmla="*/ 8728 w 10000"/>
              <a:gd name="connsiteY54" fmla="*/ 917 h 10000"/>
              <a:gd name="connsiteX55" fmla="*/ 9109 w 10000"/>
              <a:gd name="connsiteY55" fmla="*/ 1146 h 10000"/>
              <a:gd name="connsiteX56" fmla="*/ 9254 w 10000"/>
              <a:gd name="connsiteY56" fmla="*/ 1383 h 10000"/>
              <a:gd name="connsiteX57" fmla="*/ 9254 w 10000"/>
              <a:gd name="connsiteY57" fmla="*/ 1554 h 10000"/>
              <a:gd name="connsiteX58" fmla="*/ 9254 w 10000"/>
              <a:gd name="connsiteY58" fmla="*/ 1841 h 10000"/>
              <a:gd name="connsiteX59" fmla="*/ 9109 w 10000"/>
              <a:gd name="connsiteY59" fmla="*/ 2020 h 10000"/>
              <a:gd name="connsiteX60" fmla="*/ 9392 w 10000"/>
              <a:gd name="connsiteY60" fmla="*/ 2249 h 10000"/>
              <a:gd name="connsiteX61" fmla="*/ 9619 w 10000"/>
              <a:gd name="connsiteY61" fmla="*/ 2464 h 10000"/>
              <a:gd name="connsiteX62" fmla="*/ 9619 w 10000"/>
              <a:gd name="connsiteY62" fmla="*/ 2650 h 10000"/>
              <a:gd name="connsiteX63" fmla="*/ 9619 w 10000"/>
              <a:gd name="connsiteY63" fmla="*/ 2937 h 10000"/>
              <a:gd name="connsiteX64" fmla="*/ 9554 w 10000"/>
              <a:gd name="connsiteY64" fmla="*/ 3274 h 10000"/>
              <a:gd name="connsiteX65" fmla="*/ 9392 w 10000"/>
              <a:gd name="connsiteY65" fmla="*/ 3395 h 10000"/>
              <a:gd name="connsiteX66" fmla="*/ 9619 w 10000"/>
              <a:gd name="connsiteY66" fmla="*/ 3560 h 10000"/>
              <a:gd name="connsiteX67" fmla="*/ 9854 w 10000"/>
              <a:gd name="connsiteY67" fmla="*/ 3854 h 10000"/>
              <a:gd name="connsiteX68" fmla="*/ 10000 w 10000"/>
              <a:gd name="connsiteY68" fmla="*/ 4140 h 10000"/>
              <a:gd name="connsiteX69" fmla="*/ 10000 w 10000"/>
              <a:gd name="connsiteY69" fmla="*/ 4248 h 10000"/>
              <a:gd name="connsiteX70" fmla="*/ 9773 w 10000"/>
              <a:gd name="connsiteY70" fmla="*/ 4305 h 10000"/>
              <a:gd name="connsiteX71" fmla="*/ 8809 w 10000"/>
              <a:gd name="connsiteY71" fmla="*/ 4305 h 10000"/>
              <a:gd name="connsiteX72" fmla="*/ 8582 w 10000"/>
              <a:gd name="connsiteY72" fmla="*/ 4305 h 10000"/>
              <a:gd name="connsiteX73" fmla="*/ 8420 w 10000"/>
              <a:gd name="connsiteY73" fmla="*/ 4420 h 10000"/>
              <a:gd name="connsiteX74" fmla="*/ 8420 w 10000"/>
              <a:gd name="connsiteY74" fmla="*/ 4656 h 10000"/>
              <a:gd name="connsiteX75" fmla="*/ 8274 w 10000"/>
              <a:gd name="connsiteY75" fmla="*/ 4828 h 10000"/>
              <a:gd name="connsiteX76" fmla="*/ 7836 w 10000"/>
              <a:gd name="connsiteY76" fmla="*/ 5115 h 10000"/>
              <a:gd name="connsiteX77" fmla="*/ 7885 w 10000"/>
              <a:gd name="connsiteY77" fmla="*/ 5358 h 10000"/>
              <a:gd name="connsiteX78" fmla="*/ 7836 w 10000"/>
              <a:gd name="connsiteY78" fmla="*/ 5523 h 10000"/>
              <a:gd name="connsiteX79" fmla="*/ 7820 w 10000"/>
              <a:gd name="connsiteY79" fmla="*/ 5534 h 10000"/>
              <a:gd name="connsiteX80" fmla="*/ 7674 w 10000"/>
              <a:gd name="connsiteY80" fmla="*/ 5630 h 10000"/>
              <a:gd name="connsiteX81" fmla="*/ 3517 w 10000"/>
              <a:gd name="connsiteY81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3468 w 10000"/>
              <a:gd name="connsiteY34" fmla="*/ 3223 h 10000"/>
              <a:gd name="connsiteX35" fmla="*/ 3614 w 10000"/>
              <a:gd name="connsiteY35" fmla="*/ 3044 h 10000"/>
              <a:gd name="connsiteX36" fmla="*/ 3906 w 10000"/>
              <a:gd name="connsiteY36" fmla="*/ 2758 h 10000"/>
              <a:gd name="connsiteX37" fmla="*/ 4214 w 10000"/>
              <a:gd name="connsiteY37" fmla="*/ 2586 h 10000"/>
              <a:gd name="connsiteX38" fmla="*/ 4052 w 10000"/>
              <a:gd name="connsiteY38" fmla="*/ 2092 h 10000"/>
              <a:gd name="connsiteX39" fmla="*/ 4627 w 10000"/>
              <a:gd name="connsiteY39" fmla="*/ 1612 h 10000"/>
              <a:gd name="connsiteX40" fmla="*/ 4749 w 10000"/>
              <a:gd name="connsiteY40" fmla="*/ 1411 h 10000"/>
              <a:gd name="connsiteX41" fmla="*/ 5203 w 10000"/>
              <a:gd name="connsiteY41" fmla="*/ 1347 h 10000"/>
              <a:gd name="connsiteX42" fmla="*/ 5454 w 10000"/>
              <a:gd name="connsiteY42" fmla="*/ 1082 h 10000"/>
              <a:gd name="connsiteX43" fmla="*/ 5454 w 10000"/>
              <a:gd name="connsiteY43" fmla="*/ 917 h 10000"/>
              <a:gd name="connsiteX44" fmla="*/ 5721 w 10000"/>
              <a:gd name="connsiteY44" fmla="*/ 709 h 10000"/>
              <a:gd name="connsiteX45" fmla="*/ 6207 w 10000"/>
              <a:gd name="connsiteY45" fmla="*/ 659 h 10000"/>
              <a:gd name="connsiteX46" fmla="*/ 6767 w 10000"/>
              <a:gd name="connsiteY46" fmla="*/ 659 h 10000"/>
              <a:gd name="connsiteX47" fmla="*/ 7220 w 10000"/>
              <a:gd name="connsiteY47" fmla="*/ 337 h 10000"/>
              <a:gd name="connsiteX48" fmla="*/ 7139 w 10000"/>
              <a:gd name="connsiteY48" fmla="*/ 0 h 10000"/>
              <a:gd name="connsiteX49" fmla="*/ 7220 w 10000"/>
              <a:gd name="connsiteY49" fmla="*/ 0 h 10000"/>
              <a:gd name="connsiteX50" fmla="*/ 7366 w 10000"/>
              <a:gd name="connsiteY50" fmla="*/ 57 h 10000"/>
              <a:gd name="connsiteX51" fmla="*/ 7593 w 10000"/>
              <a:gd name="connsiteY51" fmla="*/ 337 h 10000"/>
              <a:gd name="connsiteX52" fmla="*/ 8582 w 10000"/>
              <a:gd name="connsiteY52" fmla="*/ 1082 h 10000"/>
              <a:gd name="connsiteX53" fmla="*/ 8728 w 10000"/>
              <a:gd name="connsiteY53" fmla="*/ 917 h 10000"/>
              <a:gd name="connsiteX54" fmla="*/ 9109 w 10000"/>
              <a:gd name="connsiteY54" fmla="*/ 1146 h 10000"/>
              <a:gd name="connsiteX55" fmla="*/ 9254 w 10000"/>
              <a:gd name="connsiteY55" fmla="*/ 1383 h 10000"/>
              <a:gd name="connsiteX56" fmla="*/ 9254 w 10000"/>
              <a:gd name="connsiteY56" fmla="*/ 1554 h 10000"/>
              <a:gd name="connsiteX57" fmla="*/ 9254 w 10000"/>
              <a:gd name="connsiteY57" fmla="*/ 1841 h 10000"/>
              <a:gd name="connsiteX58" fmla="*/ 9109 w 10000"/>
              <a:gd name="connsiteY58" fmla="*/ 2020 h 10000"/>
              <a:gd name="connsiteX59" fmla="*/ 9392 w 10000"/>
              <a:gd name="connsiteY59" fmla="*/ 2249 h 10000"/>
              <a:gd name="connsiteX60" fmla="*/ 9619 w 10000"/>
              <a:gd name="connsiteY60" fmla="*/ 2464 h 10000"/>
              <a:gd name="connsiteX61" fmla="*/ 9619 w 10000"/>
              <a:gd name="connsiteY61" fmla="*/ 2650 h 10000"/>
              <a:gd name="connsiteX62" fmla="*/ 9619 w 10000"/>
              <a:gd name="connsiteY62" fmla="*/ 2937 h 10000"/>
              <a:gd name="connsiteX63" fmla="*/ 9554 w 10000"/>
              <a:gd name="connsiteY63" fmla="*/ 3274 h 10000"/>
              <a:gd name="connsiteX64" fmla="*/ 9392 w 10000"/>
              <a:gd name="connsiteY64" fmla="*/ 3395 h 10000"/>
              <a:gd name="connsiteX65" fmla="*/ 9619 w 10000"/>
              <a:gd name="connsiteY65" fmla="*/ 3560 h 10000"/>
              <a:gd name="connsiteX66" fmla="*/ 9854 w 10000"/>
              <a:gd name="connsiteY66" fmla="*/ 3854 h 10000"/>
              <a:gd name="connsiteX67" fmla="*/ 10000 w 10000"/>
              <a:gd name="connsiteY67" fmla="*/ 4140 h 10000"/>
              <a:gd name="connsiteX68" fmla="*/ 10000 w 10000"/>
              <a:gd name="connsiteY68" fmla="*/ 4248 h 10000"/>
              <a:gd name="connsiteX69" fmla="*/ 9773 w 10000"/>
              <a:gd name="connsiteY69" fmla="*/ 4305 h 10000"/>
              <a:gd name="connsiteX70" fmla="*/ 8809 w 10000"/>
              <a:gd name="connsiteY70" fmla="*/ 4305 h 10000"/>
              <a:gd name="connsiteX71" fmla="*/ 8582 w 10000"/>
              <a:gd name="connsiteY71" fmla="*/ 4305 h 10000"/>
              <a:gd name="connsiteX72" fmla="*/ 8420 w 10000"/>
              <a:gd name="connsiteY72" fmla="*/ 4420 h 10000"/>
              <a:gd name="connsiteX73" fmla="*/ 8420 w 10000"/>
              <a:gd name="connsiteY73" fmla="*/ 4656 h 10000"/>
              <a:gd name="connsiteX74" fmla="*/ 8274 w 10000"/>
              <a:gd name="connsiteY74" fmla="*/ 4828 h 10000"/>
              <a:gd name="connsiteX75" fmla="*/ 7836 w 10000"/>
              <a:gd name="connsiteY75" fmla="*/ 5115 h 10000"/>
              <a:gd name="connsiteX76" fmla="*/ 7885 w 10000"/>
              <a:gd name="connsiteY76" fmla="*/ 5358 h 10000"/>
              <a:gd name="connsiteX77" fmla="*/ 7836 w 10000"/>
              <a:gd name="connsiteY77" fmla="*/ 5523 h 10000"/>
              <a:gd name="connsiteX78" fmla="*/ 7820 w 10000"/>
              <a:gd name="connsiteY78" fmla="*/ 5534 h 10000"/>
              <a:gd name="connsiteX79" fmla="*/ 7674 w 10000"/>
              <a:gd name="connsiteY79" fmla="*/ 5630 h 10000"/>
              <a:gd name="connsiteX80" fmla="*/ 3517 w 10000"/>
              <a:gd name="connsiteY80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3468 w 10000"/>
              <a:gd name="connsiteY33" fmla="*/ 3223 h 10000"/>
              <a:gd name="connsiteX34" fmla="*/ 3614 w 10000"/>
              <a:gd name="connsiteY34" fmla="*/ 3044 h 10000"/>
              <a:gd name="connsiteX35" fmla="*/ 3906 w 10000"/>
              <a:gd name="connsiteY35" fmla="*/ 2758 h 10000"/>
              <a:gd name="connsiteX36" fmla="*/ 4214 w 10000"/>
              <a:gd name="connsiteY36" fmla="*/ 2586 h 10000"/>
              <a:gd name="connsiteX37" fmla="*/ 4052 w 10000"/>
              <a:gd name="connsiteY37" fmla="*/ 2092 h 10000"/>
              <a:gd name="connsiteX38" fmla="*/ 4627 w 10000"/>
              <a:gd name="connsiteY38" fmla="*/ 1612 h 10000"/>
              <a:gd name="connsiteX39" fmla="*/ 4749 w 10000"/>
              <a:gd name="connsiteY39" fmla="*/ 1411 h 10000"/>
              <a:gd name="connsiteX40" fmla="*/ 5203 w 10000"/>
              <a:gd name="connsiteY40" fmla="*/ 1347 h 10000"/>
              <a:gd name="connsiteX41" fmla="*/ 5454 w 10000"/>
              <a:gd name="connsiteY41" fmla="*/ 1082 h 10000"/>
              <a:gd name="connsiteX42" fmla="*/ 5454 w 10000"/>
              <a:gd name="connsiteY42" fmla="*/ 917 h 10000"/>
              <a:gd name="connsiteX43" fmla="*/ 5721 w 10000"/>
              <a:gd name="connsiteY43" fmla="*/ 709 h 10000"/>
              <a:gd name="connsiteX44" fmla="*/ 6207 w 10000"/>
              <a:gd name="connsiteY44" fmla="*/ 659 h 10000"/>
              <a:gd name="connsiteX45" fmla="*/ 6767 w 10000"/>
              <a:gd name="connsiteY45" fmla="*/ 659 h 10000"/>
              <a:gd name="connsiteX46" fmla="*/ 7220 w 10000"/>
              <a:gd name="connsiteY46" fmla="*/ 337 h 10000"/>
              <a:gd name="connsiteX47" fmla="*/ 7139 w 10000"/>
              <a:gd name="connsiteY47" fmla="*/ 0 h 10000"/>
              <a:gd name="connsiteX48" fmla="*/ 7220 w 10000"/>
              <a:gd name="connsiteY48" fmla="*/ 0 h 10000"/>
              <a:gd name="connsiteX49" fmla="*/ 7366 w 10000"/>
              <a:gd name="connsiteY49" fmla="*/ 57 h 10000"/>
              <a:gd name="connsiteX50" fmla="*/ 7593 w 10000"/>
              <a:gd name="connsiteY50" fmla="*/ 337 h 10000"/>
              <a:gd name="connsiteX51" fmla="*/ 8582 w 10000"/>
              <a:gd name="connsiteY51" fmla="*/ 1082 h 10000"/>
              <a:gd name="connsiteX52" fmla="*/ 8728 w 10000"/>
              <a:gd name="connsiteY52" fmla="*/ 917 h 10000"/>
              <a:gd name="connsiteX53" fmla="*/ 9109 w 10000"/>
              <a:gd name="connsiteY53" fmla="*/ 1146 h 10000"/>
              <a:gd name="connsiteX54" fmla="*/ 9254 w 10000"/>
              <a:gd name="connsiteY54" fmla="*/ 1383 h 10000"/>
              <a:gd name="connsiteX55" fmla="*/ 9254 w 10000"/>
              <a:gd name="connsiteY55" fmla="*/ 1554 h 10000"/>
              <a:gd name="connsiteX56" fmla="*/ 9254 w 10000"/>
              <a:gd name="connsiteY56" fmla="*/ 1841 h 10000"/>
              <a:gd name="connsiteX57" fmla="*/ 9109 w 10000"/>
              <a:gd name="connsiteY57" fmla="*/ 2020 h 10000"/>
              <a:gd name="connsiteX58" fmla="*/ 9392 w 10000"/>
              <a:gd name="connsiteY58" fmla="*/ 2249 h 10000"/>
              <a:gd name="connsiteX59" fmla="*/ 9619 w 10000"/>
              <a:gd name="connsiteY59" fmla="*/ 2464 h 10000"/>
              <a:gd name="connsiteX60" fmla="*/ 9619 w 10000"/>
              <a:gd name="connsiteY60" fmla="*/ 2650 h 10000"/>
              <a:gd name="connsiteX61" fmla="*/ 9619 w 10000"/>
              <a:gd name="connsiteY61" fmla="*/ 2937 h 10000"/>
              <a:gd name="connsiteX62" fmla="*/ 9554 w 10000"/>
              <a:gd name="connsiteY62" fmla="*/ 3274 h 10000"/>
              <a:gd name="connsiteX63" fmla="*/ 9392 w 10000"/>
              <a:gd name="connsiteY63" fmla="*/ 3395 h 10000"/>
              <a:gd name="connsiteX64" fmla="*/ 9619 w 10000"/>
              <a:gd name="connsiteY64" fmla="*/ 3560 h 10000"/>
              <a:gd name="connsiteX65" fmla="*/ 9854 w 10000"/>
              <a:gd name="connsiteY65" fmla="*/ 3854 h 10000"/>
              <a:gd name="connsiteX66" fmla="*/ 10000 w 10000"/>
              <a:gd name="connsiteY66" fmla="*/ 4140 h 10000"/>
              <a:gd name="connsiteX67" fmla="*/ 10000 w 10000"/>
              <a:gd name="connsiteY67" fmla="*/ 4248 h 10000"/>
              <a:gd name="connsiteX68" fmla="*/ 9773 w 10000"/>
              <a:gd name="connsiteY68" fmla="*/ 4305 h 10000"/>
              <a:gd name="connsiteX69" fmla="*/ 8809 w 10000"/>
              <a:gd name="connsiteY69" fmla="*/ 4305 h 10000"/>
              <a:gd name="connsiteX70" fmla="*/ 8582 w 10000"/>
              <a:gd name="connsiteY70" fmla="*/ 4305 h 10000"/>
              <a:gd name="connsiteX71" fmla="*/ 8420 w 10000"/>
              <a:gd name="connsiteY71" fmla="*/ 4420 h 10000"/>
              <a:gd name="connsiteX72" fmla="*/ 8420 w 10000"/>
              <a:gd name="connsiteY72" fmla="*/ 4656 h 10000"/>
              <a:gd name="connsiteX73" fmla="*/ 8274 w 10000"/>
              <a:gd name="connsiteY73" fmla="*/ 4828 h 10000"/>
              <a:gd name="connsiteX74" fmla="*/ 7836 w 10000"/>
              <a:gd name="connsiteY74" fmla="*/ 5115 h 10000"/>
              <a:gd name="connsiteX75" fmla="*/ 7885 w 10000"/>
              <a:gd name="connsiteY75" fmla="*/ 5358 h 10000"/>
              <a:gd name="connsiteX76" fmla="*/ 7836 w 10000"/>
              <a:gd name="connsiteY76" fmla="*/ 5523 h 10000"/>
              <a:gd name="connsiteX77" fmla="*/ 7820 w 10000"/>
              <a:gd name="connsiteY77" fmla="*/ 5534 h 10000"/>
              <a:gd name="connsiteX78" fmla="*/ 7674 w 10000"/>
              <a:gd name="connsiteY78" fmla="*/ 5630 h 10000"/>
              <a:gd name="connsiteX79" fmla="*/ 3517 w 10000"/>
              <a:gd name="connsiteY79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3468 w 10000"/>
              <a:gd name="connsiteY32" fmla="*/ 3223 h 10000"/>
              <a:gd name="connsiteX33" fmla="*/ 3614 w 10000"/>
              <a:gd name="connsiteY33" fmla="*/ 3044 h 10000"/>
              <a:gd name="connsiteX34" fmla="*/ 3906 w 10000"/>
              <a:gd name="connsiteY34" fmla="*/ 2758 h 10000"/>
              <a:gd name="connsiteX35" fmla="*/ 4214 w 10000"/>
              <a:gd name="connsiteY35" fmla="*/ 2586 h 10000"/>
              <a:gd name="connsiteX36" fmla="*/ 4052 w 10000"/>
              <a:gd name="connsiteY36" fmla="*/ 2092 h 10000"/>
              <a:gd name="connsiteX37" fmla="*/ 4627 w 10000"/>
              <a:gd name="connsiteY37" fmla="*/ 1612 h 10000"/>
              <a:gd name="connsiteX38" fmla="*/ 4749 w 10000"/>
              <a:gd name="connsiteY38" fmla="*/ 1411 h 10000"/>
              <a:gd name="connsiteX39" fmla="*/ 5203 w 10000"/>
              <a:gd name="connsiteY39" fmla="*/ 1347 h 10000"/>
              <a:gd name="connsiteX40" fmla="*/ 5454 w 10000"/>
              <a:gd name="connsiteY40" fmla="*/ 1082 h 10000"/>
              <a:gd name="connsiteX41" fmla="*/ 5454 w 10000"/>
              <a:gd name="connsiteY41" fmla="*/ 917 h 10000"/>
              <a:gd name="connsiteX42" fmla="*/ 5721 w 10000"/>
              <a:gd name="connsiteY42" fmla="*/ 709 h 10000"/>
              <a:gd name="connsiteX43" fmla="*/ 6207 w 10000"/>
              <a:gd name="connsiteY43" fmla="*/ 659 h 10000"/>
              <a:gd name="connsiteX44" fmla="*/ 6767 w 10000"/>
              <a:gd name="connsiteY44" fmla="*/ 659 h 10000"/>
              <a:gd name="connsiteX45" fmla="*/ 7220 w 10000"/>
              <a:gd name="connsiteY45" fmla="*/ 337 h 10000"/>
              <a:gd name="connsiteX46" fmla="*/ 7139 w 10000"/>
              <a:gd name="connsiteY46" fmla="*/ 0 h 10000"/>
              <a:gd name="connsiteX47" fmla="*/ 7220 w 10000"/>
              <a:gd name="connsiteY47" fmla="*/ 0 h 10000"/>
              <a:gd name="connsiteX48" fmla="*/ 7366 w 10000"/>
              <a:gd name="connsiteY48" fmla="*/ 57 h 10000"/>
              <a:gd name="connsiteX49" fmla="*/ 7593 w 10000"/>
              <a:gd name="connsiteY49" fmla="*/ 337 h 10000"/>
              <a:gd name="connsiteX50" fmla="*/ 8582 w 10000"/>
              <a:gd name="connsiteY50" fmla="*/ 1082 h 10000"/>
              <a:gd name="connsiteX51" fmla="*/ 8728 w 10000"/>
              <a:gd name="connsiteY51" fmla="*/ 917 h 10000"/>
              <a:gd name="connsiteX52" fmla="*/ 9109 w 10000"/>
              <a:gd name="connsiteY52" fmla="*/ 1146 h 10000"/>
              <a:gd name="connsiteX53" fmla="*/ 9254 w 10000"/>
              <a:gd name="connsiteY53" fmla="*/ 1383 h 10000"/>
              <a:gd name="connsiteX54" fmla="*/ 9254 w 10000"/>
              <a:gd name="connsiteY54" fmla="*/ 1554 h 10000"/>
              <a:gd name="connsiteX55" fmla="*/ 9254 w 10000"/>
              <a:gd name="connsiteY55" fmla="*/ 1841 h 10000"/>
              <a:gd name="connsiteX56" fmla="*/ 9109 w 10000"/>
              <a:gd name="connsiteY56" fmla="*/ 2020 h 10000"/>
              <a:gd name="connsiteX57" fmla="*/ 9392 w 10000"/>
              <a:gd name="connsiteY57" fmla="*/ 2249 h 10000"/>
              <a:gd name="connsiteX58" fmla="*/ 9619 w 10000"/>
              <a:gd name="connsiteY58" fmla="*/ 2464 h 10000"/>
              <a:gd name="connsiteX59" fmla="*/ 9619 w 10000"/>
              <a:gd name="connsiteY59" fmla="*/ 2650 h 10000"/>
              <a:gd name="connsiteX60" fmla="*/ 9619 w 10000"/>
              <a:gd name="connsiteY60" fmla="*/ 2937 h 10000"/>
              <a:gd name="connsiteX61" fmla="*/ 9554 w 10000"/>
              <a:gd name="connsiteY61" fmla="*/ 3274 h 10000"/>
              <a:gd name="connsiteX62" fmla="*/ 9392 w 10000"/>
              <a:gd name="connsiteY62" fmla="*/ 3395 h 10000"/>
              <a:gd name="connsiteX63" fmla="*/ 9619 w 10000"/>
              <a:gd name="connsiteY63" fmla="*/ 3560 h 10000"/>
              <a:gd name="connsiteX64" fmla="*/ 9854 w 10000"/>
              <a:gd name="connsiteY64" fmla="*/ 3854 h 10000"/>
              <a:gd name="connsiteX65" fmla="*/ 10000 w 10000"/>
              <a:gd name="connsiteY65" fmla="*/ 4140 h 10000"/>
              <a:gd name="connsiteX66" fmla="*/ 10000 w 10000"/>
              <a:gd name="connsiteY66" fmla="*/ 4248 h 10000"/>
              <a:gd name="connsiteX67" fmla="*/ 9773 w 10000"/>
              <a:gd name="connsiteY67" fmla="*/ 4305 h 10000"/>
              <a:gd name="connsiteX68" fmla="*/ 8809 w 10000"/>
              <a:gd name="connsiteY68" fmla="*/ 4305 h 10000"/>
              <a:gd name="connsiteX69" fmla="*/ 8582 w 10000"/>
              <a:gd name="connsiteY69" fmla="*/ 4305 h 10000"/>
              <a:gd name="connsiteX70" fmla="*/ 8420 w 10000"/>
              <a:gd name="connsiteY70" fmla="*/ 4420 h 10000"/>
              <a:gd name="connsiteX71" fmla="*/ 8420 w 10000"/>
              <a:gd name="connsiteY71" fmla="*/ 4656 h 10000"/>
              <a:gd name="connsiteX72" fmla="*/ 8274 w 10000"/>
              <a:gd name="connsiteY72" fmla="*/ 4828 h 10000"/>
              <a:gd name="connsiteX73" fmla="*/ 7836 w 10000"/>
              <a:gd name="connsiteY73" fmla="*/ 5115 h 10000"/>
              <a:gd name="connsiteX74" fmla="*/ 7885 w 10000"/>
              <a:gd name="connsiteY74" fmla="*/ 5358 h 10000"/>
              <a:gd name="connsiteX75" fmla="*/ 7836 w 10000"/>
              <a:gd name="connsiteY75" fmla="*/ 5523 h 10000"/>
              <a:gd name="connsiteX76" fmla="*/ 7820 w 10000"/>
              <a:gd name="connsiteY76" fmla="*/ 5534 h 10000"/>
              <a:gd name="connsiteX77" fmla="*/ 7674 w 10000"/>
              <a:gd name="connsiteY77" fmla="*/ 5630 h 10000"/>
              <a:gd name="connsiteX78" fmla="*/ 3517 w 10000"/>
              <a:gd name="connsiteY78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3468 w 10000"/>
              <a:gd name="connsiteY31" fmla="*/ 3223 h 10000"/>
              <a:gd name="connsiteX32" fmla="*/ 3614 w 10000"/>
              <a:gd name="connsiteY32" fmla="*/ 3044 h 10000"/>
              <a:gd name="connsiteX33" fmla="*/ 3906 w 10000"/>
              <a:gd name="connsiteY33" fmla="*/ 2758 h 10000"/>
              <a:gd name="connsiteX34" fmla="*/ 4214 w 10000"/>
              <a:gd name="connsiteY34" fmla="*/ 2586 h 10000"/>
              <a:gd name="connsiteX35" fmla="*/ 4052 w 10000"/>
              <a:gd name="connsiteY35" fmla="*/ 2092 h 10000"/>
              <a:gd name="connsiteX36" fmla="*/ 4627 w 10000"/>
              <a:gd name="connsiteY36" fmla="*/ 1612 h 10000"/>
              <a:gd name="connsiteX37" fmla="*/ 4749 w 10000"/>
              <a:gd name="connsiteY37" fmla="*/ 1411 h 10000"/>
              <a:gd name="connsiteX38" fmla="*/ 5203 w 10000"/>
              <a:gd name="connsiteY38" fmla="*/ 1347 h 10000"/>
              <a:gd name="connsiteX39" fmla="*/ 5454 w 10000"/>
              <a:gd name="connsiteY39" fmla="*/ 1082 h 10000"/>
              <a:gd name="connsiteX40" fmla="*/ 5454 w 10000"/>
              <a:gd name="connsiteY40" fmla="*/ 917 h 10000"/>
              <a:gd name="connsiteX41" fmla="*/ 5721 w 10000"/>
              <a:gd name="connsiteY41" fmla="*/ 709 h 10000"/>
              <a:gd name="connsiteX42" fmla="*/ 6207 w 10000"/>
              <a:gd name="connsiteY42" fmla="*/ 659 h 10000"/>
              <a:gd name="connsiteX43" fmla="*/ 6767 w 10000"/>
              <a:gd name="connsiteY43" fmla="*/ 659 h 10000"/>
              <a:gd name="connsiteX44" fmla="*/ 7220 w 10000"/>
              <a:gd name="connsiteY44" fmla="*/ 337 h 10000"/>
              <a:gd name="connsiteX45" fmla="*/ 7139 w 10000"/>
              <a:gd name="connsiteY45" fmla="*/ 0 h 10000"/>
              <a:gd name="connsiteX46" fmla="*/ 7220 w 10000"/>
              <a:gd name="connsiteY46" fmla="*/ 0 h 10000"/>
              <a:gd name="connsiteX47" fmla="*/ 7366 w 10000"/>
              <a:gd name="connsiteY47" fmla="*/ 57 h 10000"/>
              <a:gd name="connsiteX48" fmla="*/ 7593 w 10000"/>
              <a:gd name="connsiteY48" fmla="*/ 337 h 10000"/>
              <a:gd name="connsiteX49" fmla="*/ 8582 w 10000"/>
              <a:gd name="connsiteY49" fmla="*/ 1082 h 10000"/>
              <a:gd name="connsiteX50" fmla="*/ 8728 w 10000"/>
              <a:gd name="connsiteY50" fmla="*/ 917 h 10000"/>
              <a:gd name="connsiteX51" fmla="*/ 9109 w 10000"/>
              <a:gd name="connsiteY51" fmla="*/ 1146 h 10000"/>
              <a:gd name="connsiteX52" fmla="*/ 9254 w 10000"/>
              <a:gd name="connsiteY52" fmla="*/ 1383 h 10000"/>
              <a:gd name="connsiteX53" fmla="*/ 9254 w 10000"/>
              <a:gd name="connsiteY53" fmla="*/ 1554 h 10000"/>
              <a:gd name="connsiteX54" fmla="*/ 9254 w 10000"/>
              <a:gd name="connsiteY54" fmla="*/ 1841 h 10000"/>
              <a:gd name="connsiteX55" fmla="*/ 9109 w 10000"/>
              <a:gd name="connsiteY55" fmla="*/ 2020 h 10000"/>
              <a:gd name="connsiteX56" fmla="*/ 9392 w 10000"/>
              <a:gd name="connsiteY56" fmla="*/ 2249 h 10000"/>
              <a:gd name="connsiteX57" fmla="*/ 9619 w 10000"/>
              <a:gd name="connsiteY57" fmla="*/ 2464 h 10000"/>
              <a:gd name="connsiteX58" fmla="*/ 9619 w 10000"/>
              <a:gd name="connsiteY58" fmla="*/ 2650 h 10000"/>
              <a:gd name="connsiteX59" fmla="*/ 9619 w 10000"/>
              <a:gd name="connsiteY59" fmla="*/ 2937 h 10000"/>
              <a:gd name="connsiteX60" fmla="*/ 9554 w 10000"/>
              <a:gd name="connsiteY60" fmla="*/ 3274 h 10000"/>
              <a:gd name="connsiteX61" fmla="*/ 9392 w 10000"/>
              <a:gd name="connsiteY61" fmla="*/ 3395 h 10000"/>
              <a:gd name="connsiteX62" fmla="*/ 9619 w 10000"/>
              <a:gd name="connsiteY62" fmla="*/ 3560 h 10000"/>
              <a:gd name="connsiteX63" fmla="*/ 9854 w 10000"/>
              <a:gd name="connsiteY63" fmla="*/ 3854 h 10000"/>
              <a:gd name="connsiteX64" fmla="*/ 10000 w 10000"/>
              <a:gd name="connsiteY64" fmla="*/ 4140 h 10000"/>
              <a:gd name="connsiteX65" fmla="*/ 10000 w 10000"/>
              <a:gd name="connsiteY65" fmla="*/ 4248 h 10000"/>
              <a:gd name="connsiteX66" fmla="*/ 9773 w 10000"/>
              <a:gd name="connsiteY66" fmla="*/ 4305 h 10000"/>
              <a:gd name="connsiteX67" fmla="*/ 8809 w 10000"/>
              <a:gd name="connsiteY67" fmla="*/ 4305 h 10000"/>
              <a:gd name="connsiteX68" fmla="*/ 8582 w 10000"/>
              <a:gd name="connsiteY68" fmla="*/ 4305 h 10000"/>
              <a:gd name="connsiteX69" fmla="*/ 8420 w 10000"/>
              <a:gd name="connsiteY69" fmla="*/ 4420 h 10000"/>
              <a:gd name="connsiteX70" fmla="*/ 8420 w 10000"/>
              <a:gd name="connsiteY70" fmla="*/ 4656 h 10000"/>
              <a:gd name="connsiteX71" fmla="*/ 8274 w 10000"/>
              <a:gd name="connsiteY71" fmla="*/ 4828 h 10000"/>
              <a:gd name="connsiteX72" fmla="*/ 7836 w 10000"/>
              <a:gd name="connsiteY72" fmla="*/ 5115 h 10000"/>
              <a:gd name="connsiteX73" fmla="*/ 7885 w 10000"/>
              <a:gd name="connsiteY73" fmla="*/ 5358 h 10000"/>
              <a:gd name="connsiteX74" fmla="*/ 7836 w 10000"/>
              <a:gd name="connsiteY74" fmla="*/ 5523 h 10000"/>
              <a:gd name="connsiteX75" fmla="*/ 7820 w 10000"/>
              <a:gd name="connsiteY75" fmla="*/ 5534 h 10000"/>
              <a:gd name="connsiteX76" fmla="*/ 7674 w 10000"/>
              <a:gd name="connsiteY76" fmla="*/ 5630 h 10000"/>
              <a:gd name="connsiteX77" fmla="*/ 3517 w 10000"/>
              <a:gd name="connsiteY77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3468 w 10000"/>
              <a:gd name="connsiteY30" fmla="*/ 3223 h 10000"/>
              <a:gd name="connsiteX31" fmla="*/ 3614 w 10000"/>
              <a:gd name="connsiteY31" fmla="*/ 3044 h 10000"/>
              <a:gd name="connsiteX32" fmla="*/ 3906 w 10000"/>
              <a:gd name="connsiteY32" fmla="*/ 2758 h 10000"/>
              <a:gd name="connsiteX33" fmla="*/ 4214 w 10000"/>
              <a:gd name="connsiteY33" fmla="*/ 2586 h 10000"/>
              <a:gd name="connsiteX34" fmla="*/ 4052 w 10000"/>
              <a:gd name="connsiteY34" fmla="*/ 2092 h 10000"/>
              <a:gd name="connsiteX35" fmla="*/ 4627 w 10000"/>
              <a:gd name="connsiteY35" fmla="*/ 1612 h 10000"/>
              <a:gd name="connsiteX36" fmla="*/ 4749 w 10000"/>
              <a:gd name="connsiteY36" fmla="*/ 1411 h 10000"/>
              <a:gd name="connsiteX37" fmla="*/ 5203 w 10000"/>
              <a:gd name="connsiteY37" fmla="*/ 1347 h 10000"/>
              <a:gd name="connsiteX38" fmla="*/ 5454 w 10000"/>
              <a:gd name="connsiteY38" fmla="*/ 1082 h 10000"/>
              <a:gd name="connsiteX39" fmla="*/ 5454 w 10000"/>
              <a:gd name="connsiteY39" fmla="*/ 917 h 10000"/>
              <a:gd name="connsiteX40" fmla="*/ 5721 w 10000"/>
              <a:gd name="connsiteY40" fmla="*/ 709 h 10000"/>
              <a:gd name="connsiteX41" fmla="*/ 6207 w 10000"/>
              <a:gd name="connsiteY41" fmla="*/ 659 h 10000"/>
              <a:gd name="connsiteX42" fmla="*/ 6767 w 10000"/>
              <a:gd name="connsiteY42" fmla="*/ 659 h 10000"/>
              <a:gd name="connsiteX43" fmla="*/ 7220 w 10000"/>
              <a:gd name="connsiteY43" fmla="*/ 337 h 10000"/>
              <a:gd name="connsiteX44" fmla="*/ 7139 w 10000"/>
              <a:gd name="connsiteY44" fmla="*/ 0 h 10000"/>
              <a:gd name="connsiteX45" fmla="*/ 7220 w 10000"/>
              <a:gd name="connsiteY45" fmla="*/ 0 h 10000"/>
              <a:gd name="connsiteX46" fmla="*/ 7366 w 10000"/>
              <a:gd name="connsiteY46" fmla="*/ 57 h 10000"/>
              <a:gd name="connsiteX47" fmla="*/ 7593 w 10000"/>
              <a:gd name="connsiteY47" fmla="*/ 337 h 10000"/>
              <a:gd name="connsiteX48" fmla="*/ 8582 w 10000"/>
              <a:gd name="connsiteY48" fmla="*/ 1082 h 10000"/>
              <a:gd name="connsiteX49" fmla="*/ 8728 w 10000"/>
              <a:gd name="connsiteY49" fmla="*/ 917 h 10000"/>
              <a:gd name="connsiteX50" fmla="*/ 9109 w 10000"/>
              <a:gd name="connsiteY50" fmla="*/ 1146 h 10000"/>
              <a:gd name="connsiteX51" fmla="*/ 9254 w 10000"/>
              <a:gd name="connsiteY51" fmla="*/ 1383 h 10000"/>
              <a:gd name="connsiteX52" fmla="*/ 9254 w 10000"/>
              <a:gd name="connsiteY52" fmla="*/ 1554 h 10000"/>
              <a:gd name="connsiteX53" fmla="*/ 9254 w 10000"/>
              <a:gd name="connsiteY53" fmla="*/ 1841 h 10000"/>
              <a:gd name="connsiteX54" fmla="*/ 9109 w 10000"/>
              <a:gd name="connsiteY54" fmla="*/ 2020 h 10000"/>
              <a:gd name="connsiteX55" fmla="*/ 9392 w 10000"/>
              <a:gd name="connsiteY55" fmla="*/ 2249 h 10000"/>
              <a:gd name="connsiteX56" fmla="*/ 9619 w 10000"/>
              <a:gd name="connsiteY56" fmla="*/ 2464 h 10000"/>
              <a:gd name="connsiteX57" fmla="*/ 9619 w 10000"/>
              <a:gd name="connsiteY57" fmla="*/ 2650 h 10000"/>
              <a:gd name="connsiteX58" fmla="*/ 9619 w 10000"/>
              <a:gd name="connsiteY58" fmla="*/ 2937 h 10000"/>
              <a:gd name="connsiteX59" fmla="*/ 9554 w 10000"/>
              <a:gd name="connsiteY59" fmla="*/ 3274 h 10000"/>
              <a:gd name="connsiteX60" fmla="*/ 9392 w 10000"/>
              <a:gd name="connsiteY60" fmla="*/ 3395 h 10000"/>
              <a:gd name="connsiteX61" fmla="*/ 9619 w 10000"/>
              <a:gd name="connsiteY61" fmla="*/ 3560 h 10000"/>
              <a:gd name="connsiteX62" fmla="*/ 9854 w 10000"/>
              <a:gd name="connsiteY62" fmla="*/ 3854 h 10000"/>
              <a:gd name="connsiteX63" fmla="*/ 10000 w 10000"/>
              <a:gd name="connsiteY63" fmla="*/ 4140 h 10000"/>
              <a:gd name="connsiteX64" fmla="*/ 10000 w 10000"/>
              <a:gd name="connsiteY64" fmla="*/ 4248 h 10000"/>
              <a:gd name="connsiteX65" fmla="*/ 9773 w 10000"/>
              <a:gd name="connsiteY65" fmla="*/ 4305 h 10000"/>
              <a:gd name="connsiteX66" fmla="*/ 8809 w 10000"/>
              <a:gd name="connsiteY66" fmla="*/ 4305 h 10000"/>
              <a:gd name="connsiteX67" fmla="*/ 8582 w 10000"/>
              <a:gd name="connsiteY67" fmla="*/ 4305 h 10000"/>
              <a:gd name="connsiteX68" fmla="*/ 8420 w 10000"/>
              <a:gd name="connsiteY68" fmla="*/ 4420 h 10000"/>
              <a:gd name="connsiteX69" fmla="*/ 8420 w 10000"/>
              <a:gd name="connsiteY69" fmla="*/ 4656 h 10000"/>
              <a:gd name="connsiteX70" fmla="*/ 8274 w 10000"/>
              <a:gd name="connsiteY70" fmla="*/ 4828 h 10000"/>
              <a:gd name="connsiteX71" fmla="*/ 7836 w 10000"/>
              <a:gd name="connsiteY71" fmla="*/ 5115 h 10000"/>
              <a:gd name="connsiteX72" fmla="*/ 7885 w 10000"/>
              <a:gd name="connsiteY72" fmla="*/ 5358 h 10000"/>
              <a:gd name="connsiteX73" fmla="*/ 7836 w 10000"/>
              <a:gd name="connsiteY73" fmla="*/ 5523 h 10000"/>
              <a:gd name="connsiteX74" fmla="*/ 7820 w 10000"/>
              <a:gd name="connsiteY74" fmla="*/ 5534 h 10000"/>
              <a:gd name="connsiteX75" fmla="*/ 7674 w 10000"/>
              <a:gd name="connsiteY75" fmla="*/ 5630 h 10000"/>
              <a:gd name="connsiteX76" fmla="*/ 3517 w 10000"/>
              <a:gd name="connsiteY76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3468 w 10000"/>
              <a:gd name="connsiteY29" fmla="*/ 3223 h 10000"/>
              <a:gd name="connsiteX30" fmla="*/ 3614 w 10000"/>
              <a:gd name="connsiteY30" fmla="*/ 3044 h 10000"/>
              <a:gd name="connsiteX31" fmla="*/ 3906 w 10000"/>
              <a:gd name="connsiteY31" fmla="*/ 2758 h 10000"/>
              <a:gd name="connsiteX32" fmla="*/ 4214 w 10000"/>
              <a:gd name="connsiteY32" fmla="*/ 2586 h 10000"/>
              <a:gd name="connsiteX33" fmla="*/ 4052 w 10000"/>
              <a:gd name="connsiteY33" fmla="*/ 2092 h 10000"/>
              <a:gd name="connsiteX34" fmla="*/ 4627 w 10000"/>
              <a:gd name="connsiteY34" fmla="*/ 1612 h 10000"/>
              <a:gd name="connsiteX35" fmla="*/ 4749 w 10000"/>
              <a:gd name="connsiteY35" fmla="*/ 1411 h 10000"/>
              <a:gd name="connsiteX36" fmla="*/ 5203 w 10000"/>
              <a:gd name="connsiteY36" fmla="*/ 1347 h 10000"/>
              <a:gd name="connsiteX37" fmla="*/ 5454 w 10000"/>
              <a:gd name="connsiteY37" fmla="*/ 1082 h 10000"/>
              <a:gd name="connsiteX38" fmla="*/ 5454 w 10000"/>
              <a:gd name="connsiteY38" fmla="*/ 917 h 10000"/>
              <a:gd name="connsiteX39" fmla="*/ 5721 w 10000"/>
              <a:gd name="connsiteY39" fmla="*/ 709 h 10000"/>
              <a:gd name="connsiteX40" fmla="*/ 6207 w 10000"/>
              <a:gd name="connsiteY40" fmla="*/ 659 h 10000"/>
              <a:gd name="connsiteX41" fmla="*/ 6767 w 10000"/>
              <a:gd name="connsiteY41" fmla="*/ 659 h 10000"/>
              <a:gd name="connsiteX42" fmla="*/ 7220 w 10000"/>
              <a:gd name="connsiteY42" fmla="*/ 337 h 10000"/>
              <a:gd name="connsiteX43" fmla="*/ 7139 w 10000"/>
              <a:gd name="connsiteY43" fmla="*/ 0 h 10000"/>
              <a:gd name="connsiteX44" fmla="*/ 7220 w 10000"/>
              <a:gd name="connsiteY44" fmla="*/ 0 h 10000"/>
              <a:gd name="connsiteX45" fmla="*/ 7366 w 10000"/>
              <a:gd name="connsiteY45" fmla="*/ 57 h 10000"/>
              <a:gd name="connsiteX46" fmla="*/ 7593 w 10000"/>
              <a:gd name="connsiteY46" fmla="*/ 337 h 10000"/>
              <a:gd name="connsiteX47" fmla="*/ 8582 w 10000"/>
              <a:gd name="connsiteY47" fmla="*/ 1082 h 10000"/>
              <a:gd name="connsiteX48" fmla="*/ 8728 w 10000"/>
              <a:gd name="connsiteY48" fmla="*/ 917 h 10000"/>
              <a:gd name="connsiteX49" fmla="*/ 9109 w 10000"/>
              <a:gd name="connsiteY49" fmla="*/ 1146 h 10000"/>
              <a:gd name="connsiteX50" fmla="*/ 9254 w 10000"/>
              <a:gd name="connsiteY50" fmla="*/ 1383 h 10000"/>
              <a:gd name="connsiteX51" fmla="*/ 9254 w 10000"/>
              <a:gd name="connsiteY51" fmla="*/ 1554 h 10000"/>
              <a:gd name="connsiteX52" fmla="*/ 9254 w 10000"/>
              <a:gd name="connsiteY52" fmla="*/ 1841 h 10000"/>
              <a:gd name="connsiteX53" fmla="*/ 9109 w 10000"/>
              <a:gd name="connsiteY53" fmla="*/ 2020 h 10000"/>
              <a:gd name="connsiteX54" fmla="*/ 9392 w 10000"/>
              <a:gd name="connsiteY54" fmla="*/ 2249 h 10000"/>
              <a:gd name="connsiteX55" fmla="*/ 9619 w 10000"/>
              <a:gd name="connsiteY55" fmla="*/ 2464 h 10000"/>
              <a:gd name="connsiteX56" fmla="*/ 9619 w 10000"/>
              <a:gd name="connsiteY56" fmla="*/ 2650 h 10000"/>
              <a:gd name="connsiteX57" fmla="*/ 9619 w 10000"/>
              <a:gd name="connsiteY57" fmla="*/ 2937 h 10000"/>
              <a:gd name="connsiteX58" fmla="*/ 9554 w 10000"/>
              <a:gd name="connsiteY58" fmla="*/ 3274 h 10000"/>
              <a:gd name="connsiteX59" fmla="*/ 9392 w 10000"/>
              <a:gd name="connsiteY59" fmla="*/ 3395 h 10000"/>
              <a:gd name="connsiteX60" fmla="*/ 9619 w 10000"/>
              <a:gd name="connsiteY60" fmla="*/ 3560 h 10000"/>
              <a:gd name="connsiteX61" fmla="*/ 9854 w 10000"/>
              <a:gd name="connsiteY61" fmla="*/ 3854 h 10000"/>
              <a:gd name="connsiteX62" fmla="*/ 10000 w 10000"/>
              <a:gd name="connsiteY62" fmla="*/ 4140 h 10000"/>
              <a:gd name="connsiteX63" fmla="*/ 10000 w 10000"/>
              <a:gd name="connsiteY63" fmla="*/ 4248 h 10000"/>
              <a:gd name="connsiteX64" fmla="*/ 9773 w 10000"/>
              <a:gd name="connsiteY64" fmla="*/ 4305 h 10000"/>
              <a:gd name="connsiteX65" fmla="*/ 8809 w 10000"/>
              <a:gd name="connsiteY65" fmla="*/ 4305 h 10000"/>
              <a:gd name="connsiteX66" fmla="*/ 8582 w 10000"/>
              <a:gd name="connsiteY66" fmla="*/ 4305 h 10000"/>
              <a:gd name="connsiteX67" fmla="*/ 8420 w 10000"/>
              <a:gd name="connsiteY67" fmla="*/ 4420 h 10000"/>
              <a:gd name="connsiteX68" fmla="*/ 8420 w 10000"/>
              <a:gd name="connsiteY68" fmla="*/ 4656 h 10000"/>
              <a:gd name="connsiteX69" fmla="*/ 8274 w 10000"/>
              <a:gd name="connsiteY69" fmla="*/ 4828 h 10000"/>
              <a:gd name="connsiteX70" fmla="*/ 7836 w 10000"/>
              <a:gd name="connsiteY70" fmla="*/ 5115 h 10000"/>
              <a:gd name="connsiteX71" fmla="*/ 7885 w 10000"/>
              <a:gd name="connsiteY71" fmla="*/ 5358 h 10000"/>
              <a:gd name="connsiteX72" fmla="*/ 7836 w 10000"/>
              <a:gd name="connsiteY72" fmla="*/ 5523 h 10000"/>
              <a:gd name="connsiteX73" fmla="*/ 7820 w 10000"/>
              <a:gd name="connsiteY73" fmla="*/ 5534 h 10000"/>
              <a:gd name="connsiteX74" fmla="*/ 7674 w 10000"/>
              <a:gd name="connsiteY74" fmla="*/ 5630 h 10000"/>
              <a:gd name="connsiteX75" fmla="*/ 3517 w 10000"/>
              <a:gd name="connsiteY75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3468 w 10000"/>
              <a:gd name="connsiteY28" fmla="*/ 3223 h 10000"/>
              <a:gd name="connsiteX29" fmla="*/ 3614 w 10000"/>
              <a:gd name="connsiteY29" fmla="*/ 3044 h 10000"/>
              <a:gd name="connsiteX30" fmla="*/ 3906 w 10000"/>
              <a:gd name="connsiteY30" fmla="*/ 2758 h 10000"/>
              <a:gd name="connsiteX31" fmla="*/ 4214 w 10000"/>
              <a:gd name="connsiteY31" fmla="*/ 2586 h 10000"/>
              <a:gd name="connsiteX32" fmla="*/ 4052 w 10000"/>
              <a:gd name="connsiteY32" fmla="*/ 2092 h 10000"/>
              <a:gd name="connsiteX33" fmla="*/ 4627 w 10000"/>
              <a:gd name="connsiteY33" fmla="*/ 1612 h 10000"/>
              <a:gd name="connsiteX34" fmla="*/ 4749 w 10000"/>
              <a:gd name="connsiteY34" fmla="*/ 1411 h 10000"/>
              <a:gd name="connsiteX35" fmla="*/ 5203 w 10000"/>
              <a:gd name="connsiteY35" fmla="*/ 1347 h 10000"/>
              <a:gd name="connsiteX36" fmla="*/ 5454 w 10000"/>
              <a:gd name="connsiteY36" fmla="*/ 1082 h 10000"/>
              <a:gd name="connsiteX37" fmla="*/ 5454 w 10000"/>
              <a:gd name="connsiteY37" fmla="*/ 917 h 10000"/>
              <a:gd name="connsiteX38" fmla="*/ 5721 w 10000"/>
              <a:gd name="connsiteY38" fmla="*/ 709 h 10000"/>
              <a:gd name="connsiteX39" fmla="*/ 6207 w 10000"/>
              <a:gd name="connsiteY39" fmla="*/ 659 h 10000"/>
              <a:gd name="connsiteX40" fmla="*/ 6767 w 10000"/>
              <a:gd name="connsiteY40" fmla="*/ 659 h 10000"/>
              <a:gd name="connsiteX41" fmla="*/ 7220 w 10000"/>
              <a:gd name="connsiteY41" fmla="*/ 337 h 10000"/>
              <a:gd name="connsiteX42" fmla="*/ 7139 w 10000"/>
              <a:gd name="connsiteY42" fmla="*/ 0 h 10000"/>
              <a:gd name="connsiteX43" fmla="*/ 7220 w 10000"/>
              <a:gd name="connsiteY43" fmla="*/ 0 h 10000"/>
              <a:gd name="connsiteX44" fmla="*/ 7366 w 10000"/>
              <a:gd name="connsiteY44" fmla="*/ 57 h 10000"/>
              <a:gd name="connsiteX45" fmla="*/ 7593 w 10000"/>
              <a:gd name="connsiteY45" fmla="*/ 337 h 10000"/>
              <a:gd name="connsiteX46" fmla="*/ 8582 w 10000"/>
              <a:gd name="connsiteY46" fmla="*/ 1082 h 10000"/>
              <a:gd name="connsiteX47" fmla="*/ 8728 w 10000"/>
              <a:gd name="connsiteY47" fmla="*/ 917 h 10000"/>
              <a:gd name="connsiteX48" fmla="*/ 9109 w 10000"/>
              <a:gd name="connsiteY48" fmla="*/ 1146 h 10000"/>
              <a:gd name="connsiteX49" fmla="*/ 9254 w 10000"/>
              <a:gd name="connsiteY49" fmla="*/ 1383 h 10000"/>
              <a:gd name="connsiteX50" fmla="*/ 9254 w 10000"/>
              <a:gd name="connsiteY50" fmla="*/ 1554 h 10000"/>
              <a:gd name="connsiteX51" fmla="*/ 9254 w 10000"/>
              <a:gd name="connsiteY51" fmla="*/ 1841 h 10000"/>
              <a:gd name="connsiteX52" fmla="*/ 9109 w 10000"/>
              <a:gd name="connsiteY52" fmla="*/ 2020 h 10000"/>
              <a:gd name="connsiteX53" fmla="*/ 9392 w 10000"/>
              <a:gd name="connsiteY53" fmla="*/ 2249 h 10000"/>
              <a:gd name="connsiteX54" fmla="*/ 9619 w 10000"/>
              <a:gd name="connsiteY54" fmla="*/ 2464 h 10000"/>
              <a:gd name="connsiteX55" fmla="*/ 9619 w 10000"/>
              <a:gd name="connsiteY55" fmla="*/ 2650 h 10000"/>
              <a:gd name="connsiteX56" fmla="*/ 9619 w 10000"/>
              <a:gd name="connsiteY56" fmla="*/ 2937 h 10000"/>
              <a:gd name="connsiteX57" fmla="*/ 9554 w 10000"/>
              <a:gd name="connsiteY57" fmla="*/ 3274 h 10000"/>
              <a:gd name="connsiteX58" fmla="*/ 9392 w 10000"/>
              <a:gd name="connsiteY58" fmla="*/ 3395 h 10000"/>
              <a:gd name="connsiteX59" fmla="*/ 9619 w 10000"/>
              <a:gd name="connsiteY59" fmla="*/ 3560 h 10000"/>
              <a:gd name="connsiteX60" fmla="*/ 9854 w 10000"/>
              <a:gd name="connsiteY60" fmla="*/ 3854 h 10000"/>
              <a:gd name="connsiteX61" fmla="*/ 10000 w 10000"/>
              <a:gd name="connsiteY61" fmla="*/ 4140 h 10000"/>
              <a:gd name="connsiteX62" fmla="*/ 10000 w 10000"/>
              <a:gd name="connsiteY62" fmla="*/ 4248 h 10000"/>
              <a:gd name="connsiteX63" fmla="*/ 9773 w 10000"/>
              <a:gd name="connsiteY63" fmla="*/ 4305 h 10000"/>
              <a:gd name="connsiteX64" fmla="*/ 8809 w 10000"/>
              <a:gd name="connsiteY64" fmla="*/ 4305 h 10000"/>
              <a:gd name="connsiteX65" fmla="*/ 8582 w 10000"/>
              <a:gd name="connsiteY65" fmla="*/ 4305 h 10000"/>
              <a:gd name="connsiteX66" fmla="*/ 8420 w 10000"/>
              <a:gd name="connsiteY66" fmla="*/ 4420 h 10000"/>
              <a:gd name="connsiteX67" fmla="*/ 8420 w 10000"/>
              <a:gd name="connsiteY67" fmla="*/ 4656 h 10000"/>
              <a:gd name="connsiteX68" fmla="*/ 8274 w 10000"/>
              <a:gd name="connsiteY68" fmla="*/ 4828 h 10000"/>
              <a:gd name="connsiteX69" fmla="*/ 7836 w 10000"/>
              <a:gd name="connsiteY69" fmla="*/ 5115 h 10000"/>
              <a:gd name="connsiteX70" fmla="*/ 7885 w 10000"/>
              <a:gd name="connsiteY70" fmla="*/ 5358 h 10000"/>
              <a:gd name="connsiteX71" fmla="*/ 7836 w 10000"/>
              <a:gd name="connsiteY71" fmla="*/ 5523 h 10000"/>
              <a:gd name="connsiteX72" fmla="*/ 7820 w 10000"/>
              <a:gd name="connsiteY72" fmla="*/ 5534 h 10000"/>
              <a:gd name="connsiteX73" fmla="*/ 7674 w 10000"/>
              <a:gd name="connsiteY73" fmla="*/ 5630 h 10000"/>
              <a:gd name="connsiteX74" fmla="*/ 3517 w 10000"/>
              <a:gd name="connsiteY74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3468 w 10000"/>
              <a:gd name="connsiteY27" fmla="*/ 3223 h 10000"/>
              <a:gd name="connsiteX28" fmla="*/ 3614 w 10000"/>
              <a:gd name="connsiteY28" fmla="*/ 3044 h 10000"/>
              <a:gd name="connsiteX29" fmla="*/ 3906 w 10000"/>
              <a:gd name="connsiteY29" fmla="*/ 2758 h 10000"/>
              <a:gd name="connsiteX30" fmla="*/ 4214 w 10000"/>
              <a:gd name="connsiteY30" fmla="*/ 2586 h 10000"/>
              <a:gd name="connsiteX31" fmla="*/ 4052 w 10000"/>
              <a:gd name="connsiteY31" fmla="*/ 2092 h 10000"/>
              <a:gd name="connsiteX32" fmla="*/ 4627 w 10000"/>
              <a:gd name="connsiteY32" fmla="*/ 1612 h 10000"/>
              <a:gd name="connsiteX33" fmla="*/ 4749 w 10000"/>
              <a:gd name="connsiteY33" fmla="*/ 1411 h 10000"/>
              <a:gd name="connsiteX34" fmla="*/ 5203 w 10000"/>
              <a:gd name="connsiteY34" fmla="*/ 1347 h 10000"/>
              <a:gd name="connsiteX35" fmla="*/ 5454 w 10000"/>
              <a:gd name="connsiteY35" fmla="*/ 1082 h 10000"/>
              <a:gd name="connsiteX36" fmla="*/ 5454 w 10000"/>
              <a:gd name="connsiteY36" fmla="*/ 917 h 10000"/>
              <a:gd name="connsiteX37" fmla="*/ 5721 w 10000"/>
              <a:gd name="connsiteY37" fmla="*/ 709 h 10000"/>
              <a:gd name="connsiteX38" fmla="*/ 6207 w 10000"/>
              <a:gd name="connsiteY38" fmla="*/ 659 h 10000"/>
              <a:gd name="connsiteX39" fmla="*/ 6767 w 10000"/>
              <a:gd name="connsiteY39" fmla="*/ 659 h 10000"/>
              <a:gd name="connsiteX40" fmla="*/ 7220 w 10000"/>
              <a:gd name="connsiteY40" fmla="*/ 337 h 10000"/>
              <a:gd name="connsiteX41" fmla="*/ 7139 w 10000"/>
              <a:gd name="connsiteY41" fmla="*/ 0 h 10000"/>
              <a:gd name="connsiteX42" fmla="*/ 7220 w 10000"/>
              <a:gd name="connsiteY42" fmla="*/ 0 h 10000"/>
              <a:gd name="connsiteX43" fmla="*/ 7366 w 10000"/>
              <a:gd name="connsiteY43" fmla="*/ 57 h 10000"/>
              <a:gd name="connsiteX44" fmla="*/ 7593 w 10000"/>
              <a:gd name="connsiteY44" fmla="*/ 337 h 10000"/>
              <a:gd name="connsiteX45" fmla="*/ 8582 w 10000"/>
              <a:gd name="connsiteY45" fmla="*/ 1082 h 10000"/>
              <a:gd name="connsiteX46" fmla="*/ 8728 w 10000"/>
              <a:gd name="connsiteY46" fmla="*/ 917 h 10000"/>
              <a:gd name="connsiteX47" fmla="*/ 9109 w 10000"/>
              <a:gd name="connsiteY47" fmla="*/ 1146 h 10000"/>
              <a:gd name="connsiteX48" fmla="*/ 9254 w 10000"/>
              <a:gd name="connsiteY48" fmla="*/ 1383 h 10000"/>
              <a:gd name="connsiteX49" fmla="*/ 9254 w 10000"/>
              <a:gd name="connsiteY49" fmla="*/ 1554 h 10000"/>
              <a:gd name="connsiteX50" fmla="*/ 9254 w 10000"/>
              <a:gd name="connsiteY50" fmla="*/ 1841 h 10000"/>
              <a:gd name="connsiteX51" fmla="*/ 9109 w 10000"/>
              <a:gd name="connsiteY51" fmla="*/ 2020 h 10000"/>
              <a:gd name="connsiteX52" fmla="*/ 9392 w 10000"/>
              <a:gd name="connsiteY52" fmla="*/ 2249 h 10000"/>
              <a:gd name="connsiteX53" fmla="*/ 9619 w 10000"/>
              <a:gd name="connsiteY53" fmla="*/ 2464 h 10000"/>
              <a:gd name="connsiteX54" fmla="*/ 9619 w 10000"/>
              <a:gd name="connsiteY54" fmla="*/ 2650 h 10000"/>
              <a:gd name="connsiteX55" fmla="*/ 9619 w 10000"/>
              <a:gd name="connsiteY55" fmla="*/ 2937 h 10000"/>
              <a:gd name="connsiteX56" fmla="*/ 9554 w 10000"/>
              <a:gd name="connsiteY56" fmla="*/ 3274 h 10000"/>
              <a:gd name="connsiteX57" fmla="*/ 9392 w 10000"/>
              <a:gd name="connsiteY57" fmla="*/ 3395 h 10000"/>
              <a:gd name="connsiteX58" fmla="*/ 9619 w 10000"/>
              <a:gd name="connsiteY58" fmla="*/ 3560 h 10000"/>
              <a:gd name="connsiteX59" fmla="*/ 9854 w 10000"/>
              <a:gd name="connsiteY59" fmla="*/ 3854 h 10000"/>
              <a:gd name="connsiteX60" fmla="*/ 10000 w 10000"/>
              <a:gd name="connsiteY60" fmla="*/ 4140 h 10000"/>
              <a:gd name="connsiteX61" fmla="*/ 10000 w 10000"/>
              <a:gd name="connsiteY61" fmla="*/ 4248 h 10000"/>
              <a:gd name="connsiteX62" fmla="*/ 9773 w 10000"/>
              <a:gd name="connsiteY62" fmla="*/ 4305 h 10000"/>
              <a:gd name="connsiteX63" fmla="*/ 8809 w 10000"/>
              <a:gd name="connsiteY63" fmla="*/ 4305 h 10000"/>
              <a:gd name="connsiteX64" fmla="*/ 8582 w 10000"/>
              <a:gd name="connsiteY64" fmla="*/ 4305 h 10000"/>
              <a:gd name="connsiteX65" fmla="*/ 8420 w 10000"/>
              <a:gd name="connsiteY65" fmla="*/ 4420 h 10000"/>
              <a:gd name="connsiteX66" fmla="*/ 8420 w 10000"/>
              <a:gd name="connsiteY66" fmla="*/ 4656 h 10000"/>
              <a:gd name="connsiteX67" fmla="*/ 8274 w 10000"/>
              <a:gd name="connsiteY67" fmla="*/ 4828 h 10000"/>
              <a:gd name="connsiteX68" fmla="*/ 7836 w 10000"/>
              <a:gd name="connsiteY68" fmla="*/ 5115 h 10000"/>
              <a:gd name="connsiteX69" fmla="*/ 7885 w 10000"/>
              <a:gd name="connsiteY69" fmla="*/ 5358 h 10000"/>
              <a:gd name="connsiteX70" fmla="*/ 7836 w 10000"/>
              <a:gd name="connsiteY70" fmla="*/ 5523 h 10000"/>
              <a:gd name="connsiteX71" fmla="*/ 7820 w 10000"/>
              <a:gd name="connsiteY71" fmla="*/ 5534 h 10000"/>
              <a:gd name="connsiteX72" fmla="*/ 7674 w 10000"/>
              <a:gd name="connsiteY72" fmla="*/ 5630 h 10000"/>
              <a:gd name="connsiteX73" fmla="*/ 3517 w 10000"/>
              <a:gd name="connsiteY73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3468 w 10000"/>
              <a:gd name="connsiteY26" fmla="*/ 3223 h 10000"/>
              <a:gd name="connsiteX27" fmla="*/ 3614 w 10000"/>
              <a:gd name="connsiteY27" fmla="*/ 3044 h 10000"/>
              <a:gd name="connsiteX28" fmla="*/ 3906 w 10000"/>
              <a:gd name="connsiteY28" fmla="*/ 2758 h 10000"/>
              <a:gd name="connsiteX29" fmla="*/ 4214 w 10000"/>
              <a:gd name="connsiteY29" fmla="*/ 2586 h 10000"/>
              <a:gd name="connsiteX30" fmla="*/ 4052 w 10000"/>
              <a:gd name="connsiteY30" fmla="*/ 2092 h 10000"/>
              <a:gd name="connsiteX31" fmla="*/ 4627 w 10000"/>
              <a:gd name="connsiteY31" fmla="*/ 1612 h 10000"/>
              <a:gd name="connsiteX32" fmla="*/ 4749 w 10000"/>
              <a:gd name="connsiteY32" fmla="*/ 1411 h 10000"/>
              <a:gd name="connsiteX33" fmla="*/ 5203 w 10000"/>
              <a:gd name="connsiteY33" fmla="*/ 1347 h 10000"/>
              <a:gd name="connsiteX34" fmla="*/ 5454 w 10000"/>
              <a:gd name="connsiteY34" fmla="*/ 1082 h 10000"/>
              <a:gd name="connsiteX35" fmla="*/ 5454 w 10000"/>
              <a:gd name="connsiteY35" fmla="*/ 917 h 10000"/>
              <a:gd name="connsiteX36" fmla="*/ 5721 w 10000"/>
              <a:gd name="connsiteY36" fmla="*/ 709 h 10000"/>
              <a:gd name="connsiteX37" fmla="*/ 6207 w 10000"/>
              <a:gd name="connsiteY37" fmla="*/ 659 h 10000"/>
              <a:gd name="connsiteX38" fmla="*/ 6767 w 10000"/>
              <a:gd name="connsiteY38" fmla="*/ 659 h 10000"/>
              <a:gd name="connsiteX39" fmla="*/ 7220 w 10000"/>
              <a:gd name="connsiteY39" fmla="*/ 337 h 10000"/>
              <a:gd name="connsiteX40" fmla="*/ 7139 w 10000"/>
              <a:gd name="connsiteY40" fmla="*/ 0 h 10000"/>
              <a:gd name="connsiteX41" fmla="*/ 7220 w 10000"/>
              <a:gd name="connsiteY41" fmla="*/ 0 h 10000"/>
              <a:gd name="connsiteX42" fmla="*/ 7366 w 10000"/>
              <a:gd name="connsiteY42" fmla="*/ 57 h 10000"/>
              <a:gd name="connsiteX43" fmla="*/ 7593 w 10000"/>
              <a:gd name="connsiteY43" fmla="*/ 337 h 10000"/>
              <a:gd name="connsiteX44" fmla="*/ 8582 w 10000"/>
              <a:gd name="connsiteY44" fmla="*/ 1082 h 10000"/>
              <a:gd name="connsiteX45" fmla="*/ 8728 w 10000"/>
              <a:gd name="connsiteY45" fmla="*/ 917 h 10000"/>
              <a:gd name="connsiteX46" fmla="*/ 9109 w 10000"/>
              <a:gd name="connsiteY46" fmla="*/ 1146 h 10000"/>
              <a:gd name="connsiteX47" fmla="*/ 9254 w 10000"/>
              <a:gd name="connsiteY47" fmla="*/ 1383 h 10000"/>
              <a:gd name="connsiteX48" fmla="*/ 9254 w 10000"/>
              <a:gd name="connsiteY48" fmla="*/ 1554 h 10000"/>
              <a:gd name="connsiteX49" fmla="*/ 9254 w 10000"/>
              <a:gd name="connsiteY49" fmla="*/ 1841 h 10000"/>
              <a:gd name="connsiteX50" fmla="*/ 9109 w 10000"/>
              <a:gd name="connsiteY50" fmla="*/ 2020 h 10000"/>
              <a:gd name="connsiteX51" fmla="*/ 9392 w 10000"/>
              <a:gd name="connsiteY51" fmla="*/ 2249 h 10000"/>
              <a:gd name="connsiteX52" fmla="*/ 9619 w 10000"/>
              <a:gd name="connsiteY52" fmla="*/ 2464 h 10000"/>
              <a:gd name="connsiteX53" fmla="*/ 9619 w 10000"/>
              <a:gd name="connsiteY53" fmla="*/ 2650 h 10000"/>
              <a:gd name="connsiteX54" fmla="*/ 9619 w 10000"/>
              <a:gd name="connsiteY54" fmla="*/ 2937 h 10000"/>
              <a:gd name="connsiteX55" fmla="*/ 9554 w 10000"/>
              <a:gd name="connsiteY55" fmla="*/ 3274 h 10000"/>
              <a:gd name="connsiteX56" fmla="*/ 9392 w 10000"/>
              <a:gd name="connsiteY56" fmla="*/ 3395 h 10000"/>
              <a:gd name="connsiteX57" fmla="*/ 9619 w 10000"/>
              <a:gd name="connsiteY57" fmla="*/ 3560 h 10000"/>
              <a:gd name="connsiteX58" fmla="*/ 9854 w 10000"/>
              <a:gd name="connsiteY58" fmla="*/ 3854 h 10000"/>
              <a:gd name="connsiteX59" fmla="*/ 10000 w 10000"/>
              <a:gd name="connsiteY59" fmla="*/ 4140 h 10000"/>
              <a:gd name="connsiteX60" fmla="*/ 10000 w 10000"/>
              <a:gd name="connsiteY60" fmla="*/ 4248 h 10000"/>
              <a:gd name="connsiteX61" fmla="*/ 9773 w 10000"/>
              <a:gd name="connsiteY61" fmla="*/ 4305 h 10000"/>
              <a:gd name="connsiteX62" fmla="*/ 8809 w 10000"/>
              <a:gd name="connsiteY62" fmla="*/ 4305 h 10000"/>
              <a:gd name="connsiteX63" fmla="*/ 8582 w 10000"/>
              <a:gd name="connsiteY63" fmla="*/ 4305 h 10000"/>
              <a:gd name="connsiteX64" fmla="*/ 8420 w 10000"/>
              <a:gd name="connsiteY64" fmla="*/ 4420 h 10000"/>
              <a:gd name="connsiteX65" fmla="*/ 8420 w 10000"/>
              <a:gd name="connsiteY65" fmla="*/ 4656 h 10000"/>
              <a:gd name="connsiteX66" fmla="*/ 8274 w 10000"/>
              <a:gd name="connsiteY66" fmla="*/ 4828 h 10000"/>
              <a:gd name="connsiteX67" fmla="*/ 7836 w 10000"/>
              <a:gd name="connsiteY67" fmla="*/ 5115 h 10000"/>
              <a:gd name="connsiteX68" fmla="*/ 7885 w 10000"/>
              <a:gd name="connsiteY68" fmla="*/ 5358 h 10000"/>
              <a:gd name="connsiteX69" fmla="*/ 7836 w 10000"/>
              <a:gd name="connsiteY69" fmla="*/ 5523 h 10000"/>
              <a:gd name="connsiteX70" fmla="*/ 7820 w 10000"/>
              <a:gd name="connsiteY70" fmla="*/ 5534 h 10000"/>
              <a:gd name="connsiteX71" fmla="*/ 7674 w 10000"/>
              <a:gd name="connsiteY71" fmla="*/ 5630 h 10000"/>
              <a:gd name="connsiteX72" fmla="*/ 3517 w 10000"/>
              <a:gd name="connsiteY72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3468 w 10000"/>
              <a:gd name="connsiteY25" fmla="*/ 3223 h 10000"/>
              <a:gd name="connsiteX26" fmla="*/ 3614 w 10000"/>
              <a:gd name="connsiteY26" fmla="*/ 3044 h 10000"/>
              <a:gd name="connsiteX27" fmla="*/ 3906 w 10000"/>
              <a:gd name="connsiteY27" fmla="*/ 2758 h 10000"/>
              <a:gd name="connsiteX28" fmla="*/ 4214 w 10000"/>
              <a:gd name="connsiteY28" fmla="*/ 2586 h 10000"/>
              <a:gd name="connsiteX29" fmla="*/ 4052 w 10000"/>
              <a:gd name="connsiteY29" fmla="*/ 2092 h 10000"/>
              <a:gd name="connsiteX30" fmla="*/ 4627 w 10000"/>
              <a:gd name="connsiteY30" fmla="*/ 1612 h 10000"/>
              <a:gd name="connsiteX31" fmla="*/ 4749 w 10000"/>
              <a:gd name="connsiteY31" fmla="*/ 1411 h 10000"/>
              <a:gd name="connsiteX32" fmla="*/ 5203 w 10000"/>
              <a:gd name="connsiteY32" fmla="*/ 1347 h 10000"/>
              <a:gd name="connsiteX33" fmla="*/ 5454 w 10000"/>
              <a:gd name="connsiteY33" fmla="*/ 1082 h 10000"/>
              <a:gd name="connsiteX34" fmla="*/ 5454 w 10000"/>
              <a:gd name="connsiteY34" fmla="*/ 917 h 10000"/>
              <a:gd name="connsiteX35" fmla="*/ 5721 w 10000"/>
              <a:gd name="connsiteY35" fmla="*/ 709 h 10000"/>
              <a:gd name="connsiteX36" fmla="*/ 6207 w 10000"/>
              <a:gd name="connsiteY36" fmla="*/ 659 h 10000"/>
              <a:gd name="connsiteX37" fmla="*/ 6767 w 10000"/>
              <a:gd name="connsiteY37" fmla="*/ 659 h 10000"/>
              <a:gd name="connsiteX38" fmla="*/ 7220 w 10000"/>
              <a:gd name="connsiteY38" fmla="*/ 337 h 10000"/>
              <a:gd name="connsiteX39" fmla="*/ 7139 w 10000"/>
              <a:gd name="connsiteY39" fmla="*/ 0 h 10000"/>
              <a:gd name="connsiteX40" fmla="*/ 7220 w 10000"/>
              <a:gd name="connsiteY40" fmla="*/ 0 h 10000"/>
              <a:gd name="connsiteX41" fmla="*/ 7366 w 10000"/>
              <a:gd name="connsiteY41" fmla="*/ 57 h 10000"/>
              <a:gd name="connsiteX42" fmla="*/ 7593 w 10000"/>
              <a:gd name="connsiteY42" fmla="*/ 337 h 10000"/>
              <a:gd name="connsiteX43" fmla="*/ 8582 w 10000"/>
              <a:gd name="connsiteY43" fmla="*/ 1082 h 10000"/>
              <a:gd name="connsiteX44" fmla="*/ 8728 w 10000"/>
              <a:gd name="connsiteY44" fmla="*/ 917 h 10000"/>
              <a:gd name="connsiteX45" fmla="*/ 9109 w 10000"/>
              <a:gd name="connsiteY45" fmla="*/ 1146 h 10000"/>
              <a:gd name="connsiteX46" fmla="*/ 9254 w 10000"/>
              <a:gd name="connsiteY46" fmla="*/ 1383 h 10000"/>
              <a:gd name="connsiteX47" fmla="*/ 9254 w 10000"/>
              <a:gd name="connsiteY47" fmla="*/ 1554 h 10000"/>
              <a:gd name="connsiteX48" fmla="*/ 9254 w 10000"/>
              <a:gd name="connsiteY48" fmla="*/ 1841 h 10000"/>
              <a:gd name="connsiteX49" fmla="*/ 9109 w 10000"/>
              <a:gd name="connsiteY49" fmla="*/ 2020 h 10000"/>
              <a:gd name="connsiteX50" fmla="*/ 9392 w 10000"/>
              <a:gd name="connsiteY50" fmla="*/ 2249 h 10000"/>
              <a:gd name="connsiteX51" fmla="*/ 9619 w 10000"/>
              <a:gd name="connsiteY51" fmla="*/ 2464 h 10000"/>
              <a:gd name="connsiteX52" fmla="*/ 9619 w 10000"/>
              <a:gd name="connsiteY52" fmla="*/ 2650 h 10000"/>
              <a:gd name="connsiteX53" fmla="*/ 9619 w 10000"/>
              <a:gd name="connsiteY53" fmla="*/ 2937 h 10000"/>
              <a:gd name="connsiteX54" fmla="*/ 9554 w 10000"/>
              <a:gd name="connsiteY54" fmla="*/ 3274 h 10000"/>
              <a:gd name="connsiteX55" fmla="*/ 9392 w 10000"/>
              <a:gd name="connsiteY55" fmla="*/ 3395 h 10000"/>
              <a:gd name="connsiteX56" fmla="*/ 9619 w 10000"/>
              <a:gd name="connsiteY56" fmla="*/ 3560 h 10000"/>
              <a:gd name="connsiteX57" fmla="*/ 9854 w 10000"/>
              <a:gd name="connsiteY57" fmla="*/ 3854 h 10000"/>
              <a:gd name="connsiteX58" fmla="*/ 10000 w 10000"/>
              <a:gd name="connsiteY58" fmla="*/ 4140 h 10000"/>
              <a:gd name="connsiteX59" fmla="*/ 10000 w 10000"/>
              <a:gd name="connsiteY59" fmla="*/ 4248 h 10000"/>
              <a:gd name="connsiteX60" fmla="*/ 9773 w 10000"/>
              <a:gd name="connsiteY60" fmla="*/ 4305 h 10000"/>
              <a:gd name="connsiteX61" fmla="*/ 8809 w 10000"/>
              <a:gd name="connsiteY61" fmla="*/ 4305 h 10000"/>
              <a:gd name="connsiteX62" fmla="*/ 8582 w 10000"/>
              <a:gd name="connsiteY62" fmla="*/ 4305 h 10000"/>
              <a:gd name="connsiteX63" fmla="*/ 8420 w 10000"/>
              <a:gd name="connsiteY63" fmla="*/ 4420 h 10000"/>
              <a:gd name="connsiteX64" fmla="*/ 8420 w 10000"/>
              <a:gd name="connsiteY64" fmla="*/ 4656 h 10000"/>
              <a:gd name="connsiteX65" fmla="*/ 8274 w 10000"/>
              <a:gd name="connsiteY65" fmla="*/ 4828 h 10000"/>
              <a:gd name="connsiteX66" fmla="*/ 7836 w 10000"/>
              <a:gd name="connsiteY66" fmla="*/ 5115 h 10000"/>
              <a:gd name="connsiteX67" fmla="*/ 7885 w 10000"/>
              <a:gd name="connsiteY67" fmla="*/ 5358 h 10000"/>
              <a:gd name="connsiteX68" fmla="*/ 7836 w 10000"/>
              <a:gd name="connsiteY68" fmla="*/ 5523 h 10000"/>
              <a:gd name="connsiteX69" fmla="*/ 7820 w 10000"/>
              <a:gd name="connsiteY69" fmla="*/ 5534 h 10000"/>
              <a:gd name="connsiteX70" fmla="*/ 7674 w 10000"/>
              <a:gd name="connsiteY70" fmla="*/ 5630 h 10000"/>
              <a:gd name="connsiteX71" fmla="*/ 3517 w 10000"/>
              <a:gd name="connsiteY71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3468 w 10000"/>
              <a:gd name="connsiteY24" fmla="*/ 3223 h 10000"/>
              <a:gd name="connsiteX25" fmla="*/ 3614 w 10000"/>
              <a:gd name="connsiteY25" fmla="*/ 3044 h 10000"/>
              <a:gd name="connsiteX26" fmla="*/ 3906 w 10000"/>
              <a:gd name="connsiteY26" fmla="*/ 2758 h 10000"/>
              <a:gd name="connsiteX27" fmla="*/ 4214 w 10000"/>
              <a:gd name="connsiteY27" fmla="*/ 2586 h 10000"/>
              <a:gd name="connsiteX28" fmla="*/ 4052 w 10000"/>
              <a:gd name="connsiteY28" fmla="*/ 2092 h 10000"/>
              <a:gd name="connsiteX29" fmla="*/ 4627 w 10000"/>
              <a:gd name="connsiteY29" fmla="*/ 1612 h 10000"/>
              <a:gd name="connsiteX30" fmla="*/ 4749 w 10000"/>
              <a:gd name="connsiteY30" fmla="*/ 1411 h 10000"/>
              <a:gd name="connsiteX31" fmla="*/ 5203 w 10000"/>
              <a:gd name="connsiteY31" fmla="*/ 1347 h 10000"/>
              <a:gd name="connsiteX32" fmla="*/ 5454 w 10000"/>
              <a:gd name="connsiteY32" fmla="*/ 1082 h 10000"/>
              <a:gd name="connsiteX33" fmla="*/ 5454 w 10000"/>
              <a:gd name="connsiteY33" fmla="*/ 917 h 10000"/>
              <a:gd name="connsiteX34" fmla="*/ 5721 w 10000"/>
              <a:gd name="connsiteY34" fmla="*/ 709 h 10000"/>
              <a:gd name="connsiteX35" fmla="*/ 6207 w 10000"/>
              <a:gd name="connsiteY35" fmla="*/ 659 h 10000"/>
              <a:gd name="connsiteX36" fmla="*/ 6767 w 10000"/>
              <a:gd name="connsiteY36" fmla="*/ 659 h 10000"/>
              <a:gd name="connsiteX37" fmla="*/ 7220 w 10000"/>
              <a:gd name="connsiteY37" fmla="*/ 337 h 10000"/>
              <a:gd name="connsiteX38" fmla="*/ 7139 w 10000"/>
              <a:gd name="connsiteY38" fmla="*/ 0 h 10000"/>
              <a:gd name="connsiteX39" fmla="*/ 7220 w 10000"/>
              <a:gd name="connsiteY39" fmla="*/ 0 h 10000"/>
              <a:gd name="connsiteX40" fmla="*/ 7366 w 10000"/>
              <a:gd name="connsiteY40" fmla="*/ 57 h 10000"/>
              <a:gd name="connsiteX41" fmla="*/ 7593 w 10000"/>
              <a:gd name="connsiteY41" fmla="*/ 337 h 10000"/>
              <a:gd name="connsiteX42" fmla="*/ 8582 w 10000"/>
              <a:gd name="connsiteY42" fmla="*/ 1082 h 10000"/>
              <a:gd name="connsiteX43" fmla="*/ 8728 w 10000"/>
              <a:gd name="connsiteY43" fmla="*/ 917 h 10000"/>
              <a:gd name="connsiteX44" fmla="*/ 9109 w 10000"/>
              <a:gd name="connsiteY44" fmla="*/ 1146 h 10000"/>
              <a:gd name="connsiteX45" fmla="*/ 9254 w 10000"/>
              <a:gd name="connsiteY45" fmla="*/ 1383 h 10000"/>
              <a:gd name="connsiteX46" fmla="*/ 9254 w 10000"/>
              <a:gd name="connsiteY46" fmla="*/ 1554 h 10000"/>
              <a:gd name="connsiteX47" fmla="*/ 9254 w 10000"/>
              <a:gd name="connsiteY47" fmla="*/ 1841 h 10000"/>
              <a:gd name="connsiteX48" fmla="*/ 9109 w 10000"/>
              <a:gd name="connsiteY48" fmla="*/ 2020 h 10000"/>
              <a:gd name="connsiteX49" fmla="*/ 9392 w 10000"/>
              <a:gd name="connsiteY49" fmla="*/ 2249 h 10000"/>
              <a:gd name="connsiteX50" fmla="*/ 9619 w 10000"/>
              <a:gd name="connsiteY50" fmla="*/ 2464 h 10000"/>
              <a:gd name="connsiteX51" fmla="*/ 9619 w 10000"/>
              <a:gd name="connsiteY51" fmla="*/ 2650 h 10000"/>
              <a:gd name="connsiteX52" fmla="*/ 9619 w 10000"/>
              <a:gd name="connsiteY52" fmla="*/ 2937 h 10000"/>
              <a:gd name="connsiteX53" fmla="*/ 9554 w 10000"/>
              <a:gd name="connsiteY53" fmla="*/ 3274 h 10000"/>
              <a:gd name="connsiteX54" fmla="*/ 9392 w 10000"/>
              <a:gd name="connsiteY54" fmla="*/ 3395 h 10000"/>
              <a:gd name="connsiteX55" fmla="*/ 9619 w 10000"/>
              <a:gd name="connsiteY55" fmla="*/ 3560 h 10000"/>
              <a:gd name="connsiteX56" fmla="*/ 9854 w 10000"/>
              <a:gd name="connsiteY56" fmla="*/ 3854 h 10000"/>
              <a:gd name="connsiteX57" fmla="*/ 10000 w 10000"/>
              <a:gd name="connsiteY57" fmla="*/ 4140 h 10000"/>
              <a:gd name="connsiteX58" fmla="*/ 10000 w 10000"/>
              <a:gd name="connsiteY58" fmla="*/ 4248 h 10000"/>
              <a:gd name="connsiteX59" fmla="*/ 9773 w 10000"/>
              <a:gd name="connsiteY59" fmla="*/ 4305 h 10000"/>
              <a:gd name="connsiteX60" fmla="*/ 8809 w 10000"/>
              <a:gd name="connsiteY60" fmla="*/ 4305 h 10000"/>
              <a:gd name="connsiteX61" fmla="*/ 8582 w 10000"/>
              <a:gd name="connsiteY61" fmla="*/ 4305 h 10000"/>
              <a:gd name="connsiteX62" fmla="*/ 8420 w 10000"/>
              <a:gd name="connsiteY62" fmla="*/ 4420 h 10000"/>
              <a:gd name="connsiteX63" fmla="*/ 8420 w 10000"/>
              <a:gd name="connsiteY63" fmla="*/ 4656 h 10000"/>
              <a:gd name="connsiteX64" fmla="*/ 8274 w 10000"/>
              <a:gd name="connsiteY64" fmla="*/ 4828 h 10000"/>
              <a:gd name="connsiteX65" fmla="*/ 7836 w 10000"/>
              <a:gd name="connsiteY65" fmla="*/ 5115 h 10000"/>
              <a:gd name="connsiteX66" fmla="*/ 7885 w 10000"/>
              <a:gd name="connsiteY66" fmla="*/ 5358 h 10000"/>
              <a:gd name="connsiteX67" fmla="*/ 7836 w 10000"/>
              <a:gd name="connsiteY67" fmla="*/ 5523 h 10000"/>
              <a:gd name="connsiteX68" fmla="*/ 7820 w 10000"/>
              <a:gd name="connsiteY68" fmla="*/ 5534 h 10000"/>
              <a:gd name="connsiteX69" fmla="*/ 7674 w 10000"/>
              <a:gd name="connsiteY69" fmla="*/ 5630 h 10000"/>
              <a:gd name="connsiteX70" fmla="*/ 3517 w 10000"/>
              <a:gd name="connsiteY70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3468 w 10000"/>
              <a:gd name="connsiteY23" fmla="*/ 3223 h 10000"/>
              <a:gd name="connsiteX24" fmla="*/ 3614 w 10000"/>
              <a:gd name="connsiteY24" fmla="*/ 3044 h 10000"/>
              <a:gd name="connsiteX25" fmla="*/ 3906 w 10000"/>
              <a:gd name="connsiteY25" fmla="*/ 2758 h 10000"/>
              <a:gd name="connsiteX26" fmla="*/ 4214 w 10000"/>
              <a:gd name="connsiteY26" fmla="*/ 2586 h 10000"/>
              <a:gd name="connsiteX27" fmla="*/ 4052 w 10000"/>
              <a:gd name="connsiteY27" fmla="*/ 2092 h 10000"/>
              <a:gd name="connsiteX28" fmla="*/ 4627 w 10000"/>
              <a:gd name="connsiteY28" fmla="*/ 1612 h 10000"/>
              <a:gd name="connsiteX29" fmla="*/ 4749 w 10000"/>
              <a:gd name="connsiteY29" fmla="*/ 1411 h 10000"/>
              <a:gd name="connsiteX30" fmla="*/ 5203 w 10000"/>
              <a:gd name="connsiteY30" fmla="*/ 1347 h 10000"/>
              <a:gd name="connsiteX31" fmla="*/ 5454 w 10000"/>
              <a:gd name="connsiteY31" fmla="*/ 1082 h 10000"/>
              <a:gd name="connsiteX32" fmla="*/ 5454 w 10000"/>
              <a:gd name="connsiteY32" fmla="*/ 917 h 10000"/>
              <a:gd name="connsiteX33" fmla="*/ 5721 w 10000"/>
              <a:gd name="connsiteY33" fmla="*/ 709 h 10000"/>
              <a:gd name="connsiteX34" fmla="*/ 6207 w 10000"/>
              <a:gd name="connsiteY34" fmla="*/ 659 h 10000"/>
              <a:gd name="connsiteX35" fmla="*/ 6767 w 10000"/>
              <a:gd name="connsiteY35" fmla="*/ 659 h 10000"/>
              <a:gd name="connsiteX36" fmla="*/ 7220 w 10000"/>
              <a:gd name="connsiteY36" fmla="*/ 337 h 10000"/>
              <a:gd name="connsiteX37" fmla="*/ 7139 w 10000"/>
              <a:gd name="connsiteY37" fmla="*/ 0 h 10000"/>
              <a:gd name="connsiteX38" fmla="*/ 7220 w 10000"/>
              <a:gd name="connsiteY38" fmla="*/ 0 h 10000"/>
              <a:gd name="connsiteX39" fmla="*/ 7366 w 10000"/>
              <a:gd name="connsiteY39" fmla="*/ 57 h 10000"/>
              <a:gd name="connsiteX40" fmla="*/ 7593 w 10000"/>
              <a:gd name="connsiteY40" fmla="*/ 337 h 10000"/>
              <a:gd name="connsiteX41" fmla="*/ 8582 w 10000"/>
              <a:gd name="connsiteY41" fmla="*/ 1082 h 10000"/>
              <a:gd name="connsiteX42" fmla="*/ 8728 w 10000"/>
              <a:gd name="connsiteY42" fmla="*/ 917 h 10000"/>
              <a:gd name="connsiteX43" fmla="*/ 9109 w 10000"/>
              <a:gd name="connsiteY43" fmla="*/ 1146 h 10000"/>
              <a:gd name="connsiteX44" fmla="*/ 9254 w 10000"/>
              <a:gd name="connsiteY44" fmla="*/ 1383 h 10000"/>
              <a:gd name="connsiteX45" fmla="*/ 9254 w 10000"/>
              <a:gd name="connsiteY45" fmla="*/ 1554 h 10000"/>
              <a:gd name="connsiteX46" fmla="*/ 9254 w 10000"/>
              <a:gd name="connsiteY46" fmla="*/ 1841 h 10000"/>
              <a:gd name="connsiteX47" fmla="*/ 9109 w 10000"/>
              <a:gd name="connsiteY47" fmla="*/ 2020 h 10000"/>
              <a:gd name="connsiteX48" fmla="*/ 9392 w 10000"/>
              <a:gd name="connsiteY48" fmla="*/ 2249 h 10000"/>
              <a:gd name="connsiteX49" fmla="*/ 9619 w 10000"/>
              <a:gd name="connsiteY49" fmla="*/ 2464 h 10000"/>
              <a:gd name="connsiteX50" fmla="*/ 9619 w 10000"/>
              <a:gd name="connsiteY50" fmla="*/ 2650 h 10000"/>
              <a:gd name="connsiteX51" fmla="*/ 9619 w 10000"/>
              <a:gd name="connsiteY51" fmla="*/ 2937 h 10000"/>
              <a:gd name="connsiteX52" fmla="*/ 9554 w 10000"/>
              <a:gd name="connsiteY52" fmla="*/ 3274 h 10000"/>
              <a:gd name="connsiteX53" fmla="*/ 9392 w 10000"/>
              <a:gd name="connsiteY53" fmla="*/ 3395 h 10000"/>
              <a:gd name="connsiteX54" fmla="*/ 9619 w 10000"/>
              <a:gd name="connsiteY54" fmla="*/ 3560 h 10000"/>
              <a:gd name="connsiteX55" fmla="*/ 9854 w 10000"/>
              <a:gd name="connsiteY55" fmla="*/ 3854 h 10000"/>
              <a:gd name="connsiteX56" fmla="*/ 10000 w 10000"/>
              <a:gd name="connsiteY56" fmla="*/ 4140 h 10000"/>
              <a:gd name="connsiteX57" fmla="*/ 10000 w 10000"/>
              <a:gd name="connsiteY57" fmla="*/ 4248 h 10000"/>
              <a:gd name="connsiteX58" fmla="*/ 9773 w 10000"/>
              <a:gd name="connsiteY58" fmla="*/ 4305 h 10000"/>
              <a:gd name="connsiteX59" fmla="*/ 8809 w 10000"/>
              <a:gd name="connsiteY59" fmla="*/ 4305 h 10000"/>
              <a:gd name="connsiteX60" fmla="*/ 8582 w 10000"/>
              <a:gd name="connsiteY60" fmla="*/ 4305 h 10000"/>
              <a:gd name="connsiteX61" fmla="*/ 8420 w 10000"/>
              <a:gd name="connsiteY61" fmla="*/ 4420 h 10000"/>
              <a:gd name="connsiteX62" fmla="*/ 8420 w 10000"/>
              <a:gd name="connsiteY62" fmla="*/ 4656 h 10000"/>
              <a:gd name="connsiteX63" fmla="*/ 8274 w 10000"/>
              <a:gd name="connsiteY63" fmla="*/ 4828 h 10000"/>
              <a:gd name="connsiteX64" fmla="*/ 7836 w 10000"/>
              <a:gd name="connsiteY64" fmla="*/ 5115 h 10000"/>
              <a:gd name="connsiteX65" fmla="*/ 7885 w 10000"/>
              <a:gd name="connsiteY65" fmla="*/ 5358 h 10000"/>
              <a:gd name="connsiteX66" fmla="*/ 7836 w 10000"/>
              <a:gd name="connsiteY66" fmla="*/ 5523 h 10000"/>
              <a:gd name="connsiteX67" fmla="*/ 7820 w 10000"/>
              <a:gd name="connsiteY67" fmla="*/ 5534 h 10000"/>
              <a:gd name="connsiteX68" fmla="*/ 7674 w 10000"/>
              <a:gd name="connsiteY68" fmla="*/ 5630 h 10000"/>
              <a:gd name="connsiteX69" fmla="*/ 3517 w 10000"/>
              <a:gd name="connsiteY69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468 w 10000"/>
              <a:gd name="connsiteY22" fmla="*/ 3223 h 10000"/>
              <a:gd name="connsiteX23" fmla="*/ 3614 w 10000"/>
              <a:gd name="connsiteY23" fmla="*/ 3044 h 10000"/>
              <a:gd name="connsiteX24" fmla="*/ 3906 w 10000"/>
              <a:gd name="connsiteY24" fmla="*/ 2758 h 10000"/>
              <a:gd name="connsiteX25" fmla="*/ 4214 w 10000"/>
              <a:gd name="connsiteY25" fmla="*/ 2586 h 10000"/>
              <a:gd name="connsiteX26" fmla="*/ 4052 w 10000"/>
              <a:gd name="connsiteY26" fmla="*/ 2092 h 10000"/>
              <a:gd name="connsiteX27" fmla="*/ 4627 w 10000"/>
              <a:gd name="connsiteY27" fmla="*/ 1612 h 10000"/>
              <a:gd name="connsiteX28" fmla="*/ 4749 w 10000"/>
              <a:gd name="connsiteY28" fmla="*/ 1411 h 10000"/>
              <a:gd name="connsiteX29" fmla="*/ 5203 w 10000"/>
              <a:gd name="connsiteY29" fmla="*/ 1347 h 10000"/>
              <a:gd name="connsiteX30" fmla="*/ 5454 w 10000"/>
              <a:gd name="connsiteY30" fmla="*/ 1082 h 10000"/>
              <a:gd name="connsiteX31" fmla="*/ 5454 w 10000"/>
              <a:gd name="connsiteY31" fmla="*/ 917 h 10000"/>
              <a:gd name="connsiteX32" fmla="*/ 5721 w 10000"/>
              <a:gd name="connsiteY32" fmla="*/ 709 h 10000"/>
              <a:gd name="connsiteX33" fmla="*/ 6207 w 10000"/>
              <a:gd name="connsiteY33" fmla="*/ 659 h 10000"/>
              <a:gd name="connsiteX34" fmla="*/ 6767 w 10000"/>
              <a:gd name="connsiteY34" fmla="*/ 659 h 10000"/>
              <a:gd name="connsiteX35" fmla="*/ 7220 w 10000"/>
              <a:gd name="connsiteY35" fmla="*/ 337 h 10000"/>
              <a:gd name="connsiteX36" fmla="*/ 7139 w 10000"/>
              <a:gd name="connsiteY36" fmla="*/ 0 h 10000"/>
              <a:gd name="connsiteX37" fmla="*/ 7220 w 10000"/>
              <a:gd name="connsiteY37" fmla="*/ 0 h 10000"/>
              <a:gd name="connsiteX38" fmla="*/ 7366 w 10000"/>
              <a:gd name="connsiteY38" fmla="*/ 57 h 10000"/>
              <a:gd name="connsiteX39" fmla="*/ 7593 w 10000"/>
              <a:gd name="connsiteY39" fmla="*/ 337 h 10000"/>
              <a:gd name="connsiteX40" fmla="*/ 8582 w 10000"/>
              <a:gd name="connsiteY40" fmla="*/ 1082 h 10000"/>
              <a:gd name="connsiteX41" fmla="*/ 8728 w 10000"/>
              <a:gd name="connsiteY41" fmla="*/ 917 h 10000"/>
              <a:gd name="connsiteX42" fmla="*/ 9109 w 10000"/>
              <a:gd name="connsiteY42" fmla="*/ 1146 h 10000"/>
              <a:gd name="connsiteX43" fmla="*/ 9254 w 10000"/>
              <a:gd name="connsiteY43" fmla="*/ 1383 h 10000"/>
              <a:gd name="connsiteX44" fmla="*/ 9254 w 10000"/>
              <a:gd name="connsiteY44" fmla="*/ 1554 h 10000"/>
              <a:gd name="connsiteX45" fmla="*/ 9254 w 10000"/>
              <a:gd name="connsiteY45" fmla="*/ 1841 h 10000"/>
              <a:gd name="connsiteX46" fmla="*/ 9109 w 10000"/>
              <a:gd name="connsiteY46" fmla="*/ 2020 h 10000"/>
              <a:gd name="connsiteX47" fmla="*/ 9392 w 10000"/>
              <a:gd name="connsiteY47" fmla="*/ 2249 h 10000"/>
              <a:gd name="connsiteX48" fmla="*/ 9619 w 10000"/>
              <a:gd name="connsiteY48" fmla="*/ 2464 h 10000"/>
              <a:gd name="connsiteX49" fmla="*/ 9619 w 10000"/>
              <a:gd name="connsiteY49" fmla="*/ 2650 h 10000"/>
              <a:gd name="connsiteX50" fmla="*/ 9619 w 10000"/>
              <a:gd name="connsiteY50" fmla="*/ 2937 h 10000"/>
              <a:gd name="connsiteX51" fmla="*/ 9554 w 10000"/>
              <a:gd name="connsiteY51" fmla="*/ 3274 h 10000"/>
              <a:gd name="connsiteX52" fmla="*/ 9392 w 10000"/>
              <a:gd name="connsiteY52" fmla="*/ 3395 h 10000"/>
              <a:gd name="connsiteX53" fmla="*/ 9619 w 10000"/>
              <a:gd name="connsiteY53" fmla="*/ 3560 h 10000"/>
              <a:gd name="connsiteX54" fmla="*/ 9854 w 10000"/>
              <a:gd name="connsiteY54" fmla="*/ 3854 h 10000"/>
              <a:gd name="connsiteX55" fmla="*/ 10000 w 10000"/>
              <a:gd name="connsiteY55" fmla="*/ 4140 h 10000"/>
              <a:gd name="connsiteX56" fmla="*/ 10000 w 10000"/>
              <a:gd name="connsiteY56" fmla="*/ 4248 h 10000"/>
              <a:gd name="connsiteX57" fmla="*/ 9773 w 10000"/>
              <a:gd name="connsiteY57" fmla="*/ 4305 h 10000"/>
              <a:gd name="connsiteX58" fmla="*/ 8809 w 10000"/>
              <a:gd name="connsiteY58" fmla="*/ 4305 h 10000"/>
              <a:gd name="connsiteX59" fmla="*/ 8582 w 10000"/>
              <a:gd name="connsiteY59" fmla="*/ 4305 h 10000"/>
              <a:gd name="connsiteX60" fmla="*/ 8420 w 10000"/>
              <a:gd name="connsiteY60" fmla="*/ 4420 h 10000"/>
              <a:gd name="connsiteX61" fmla="*/ 8420 w 10000"/>
              <a:gd name="connsiteY61" fmla="*/ 4656 h 10000"/>
              <a:gd name="connsiteX62" fmla="*/ 8274 w 10000"/>
              <a:gd name="connsiteY62" fmla="*/ 4828 h 10000"/>
              <a:gd name="connsiteX63" fmla="*/ 7836 w 10000"/>
              <a:gd name="connsiteY63" fmla="*/ 5115 h 10000"/>
              <a:gd name="connsiteX64" fmla="*/ 7885 w 10000"/>
              <a:gd name="connsiteY64" fmla="*/ 5358 h 10000"/>
              <a:gd name="connsiteX65" fmla="*/ 7836 w 10000"/>
              <a:gd name="connsiteY65" fmla="*/ 5523 h 10000"/>
              <a:gd name="connsiteX66" fmla="*/ 7820 w 10000"/>
              <a:gd name="connsiteY66" fmla="*/ 5534 h 10000"/>
              <a:gd name="connsiteX67" fmla="*/ 7674 w 10000"/>
              <a:gd name="connsiteY67" fmla="*/ 5630 h 10000"/>
              <a:gd name="connsiteX68" fmla="*/ 3517 w 10000"/>
              <a:gd name="connsiteY68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468 w 10000"/>
              <a:gd name="connsiteY21" fmla="*/ 3223 h 10000"/>
              <a:gd name="connsiteX22" fmla="*/ 3614 w 10000"/>
              <a:gd name="connsiteY22" fmla="*/ 3044 h 10000"/>
              <a:gd name="connsiteX23" fmla="*/ 3906 w 10000"/>
              <a:gd name="connsiteY23" fmla="*/ 2758 h 10000"/>
              <a:gd name="connsiteX24" fmla="*/ 4214 w 10000"/>
              <a:gd name="connsiteY24" fmla="*/ 2586 h 10000"/>
              <a:gd name="connsiteX25" fmla="*/ 4052 w 10000"/>
              <a:gd name="connsiteY25" fmla="*/ 2092 h 10000"/>
              <a:gd name="connsiteX26" fmla="*/ 4627 w 10000"/>
              <a:gd name="connsiteY26" fmla="*/ 1612 h 10000"/>
              <a:gd name="connsiteX27" fmla="*/ 4749 w 10000"/>
              <a:gd name="connsiteY27" fmla="*/ 1411 h 10000"/>
              <a:gd name="connsiteX28" fmla="*/ 5203 w 10000"/>
              <a:gd name="connsiteY28" fmla="*/ 1347 h 10000"/>
              <a:gd name="connsiteX29" fmla="*/ 5454 w 10000"/>
              <a:gd name="connsiteY29" fmla="*/ 1082 h 10000"/>
              <a:gd name="connsiteX30" fmla="*/ 5454 w 10000"/>
              <a:gd name="connsiteY30" fmla="*/ 917 h 10000"/>
              <a:gd name="connsiteX31" fmla="*/ 5721 w 10000"/>
              <a:gd name="connsiteY31" fmla="*/ 709 h 10000"/>
              <a:gd name="connsiteX32" fmla="*/ 6207 w 10000"/>
              <a:gd name="connsiteY32" fmla="*/ 659 h 10000"/>
              <a:gd name="connsiteX33" fmla="*/ 6767 w 10000"/>
              <a:gd name="connsiteY33" fmla="*/ 659 h 10000"/>
              <a:gd name="connsiteX34" fmla="*/ 7220 w 10000"/>
              <a:gd name="connsiteY34" fmla="*/ 337 h 10000"/>
              <a:gd name="connsiteX35" fmla="*/ 7139 w 10000"/>
              <a:gd name="connsiteY35" fmla="*/ 0 h 10000"/>
              <a:gd name="connsiteX36" fmla="*/ 7220 w 10000"/>
              <a:gd name="connsiteY36" fmla="*/ 0 h 10000"/>
              <a:gd name="connsiteX37" fmla="*/ 7366 w 10000"/>
              <a:gd name="connsiteY37" fmla="*/ 57 h 10000"/>
              <a:gd name="connsiteX38" fmla="*/ 7593 w 10000"/>
              <a:gd name="connsiteY38" fmla="*/ 337 h 10000"/>
              <a:gd name="connsiteX39" fmla="*/ 8582 w 10000"/>
              <a:gd name="connsiteY39" fmla="*/ 1082 h 10000"/>
              <a:gd name="connsiteX40" fmla="*/ 8728 w 10000"/>
              <a:gd name="connsiteY40" fmla="*/ 917 h 10000"/>
              <a:gd name="connsiteX41" fmla="*/ 9109 w 10000"/>
              <a:gd name="connsiteY41" fmla="*/ 1146 h 10000"/>
              <a:gd name="connsiteX42" fmla="*/ 9254 w 10000"/>
              <a:gd name="connsiteY42" fmla="*/ 1383 h 10000"/>
              <a:gd name="connsiteX43" fmla="*/ 9254 w 10000"/>
              <a:gd name="connsiteY43" fmla="*/ 1554 h 10000"/>
              <a:gd name="connsiteX44" fmla="*/ 9254 w 10000"/>
              <a:gd name="connsiteY44" fmla="*/ 1841 h 10000"/>
              <a:gd name="connsiteX45" fmla="*/ 9109 w 10000"/>
              <a:gd name="connsiteY45" fmla="*/ 2020 h 10000"/>
              <a:gd name="connsiteX46" fmla="*/ 9392 w 10000"/>
              <a:gd name="connsiteY46" fmla="*/ 2249 h 10000"/>
              <a:gd name="connsiteX47" fmla="*/ 9619 w 10000"/>
              <a:gd name="connsiteY47" fmla="*/ 2464 h 10000"/>
              <a:gd name="connsiteX48" fmla="*/ 9619 w 10000"/>
              <a:gd name="connsiteY48" fmla="*/ 2650 h 10000"/>
              <a:gd name="connsiteX49" fmla="*/ 9619 w 10000"/>
              <a:gd name="connsiteY49" fmla="*/ 2937 h 10000"/>
              <a:gd name="connsiteX50" fmla="*/ 9554 w 10000"/>
              <a:gd name="connsiteY50" fmla="*/ 3274 h 10000"/>
              <a:gd name="connsiteX51" fmla="*/ 9392 w 10000"/>
              <a:gd name="connsiteY51" fmla="*/ 3395 h 10000"/>
              <a:gd name="connsiteX52" fmla="*/ 9619 w 10000"/>
              <a:gd name="connsiteY52" fmla="*/ 3560 h 10000"/>
              <a:gd name="connsiteX53" fmla="*/ 9854 w 10000"/>
              <a:gd name="connsiteY53" fmla="*/ 3854 h 10000"/>
              <a:gd name="connsiteX54" fmla="*/ 10000 w 10000"/>
              <a:gd name="connsiteY54" fmla="*/ 4140 h 10000"/>
              <a:gd name="connsiteX55" fmla="*/ 10000 w 10000"/>
              <a:gd name="connsiteY55" fmla="*/ 4248 h 10000"/>
              <a:gd name="connsiteX56" fmla="*/ 9773 w 10000"/>
              <a:gd name="connsiteY56" fmla="*/ 4305 h 10000"/>
              <a:gd name="connsiteX57" fmla="*/ 8809 w 10000"/>
              <a:gd name="connsiteY57" fmla="*/ 4305 h 10000"/>
              <a:gd name="connsiteX58" fmla="*/ 8582 w 10000"/>
              <a:gd name="connsiteY58" fmla="*/ 4305 h 10000"/>
              <a:gd name="connsiteX59" fmla="*/ 8420 w 10000"/>
              <a:gd name="connsiteY59" fmla="*/ 4420 h 10000"/>
              <a:gd name="connsiteX60" fmla="*/ 8420 w 10000"/>
              <a:gd name="connsiteY60" fmla="*/ 4656 h 10000"/>
              <a:gd name="connsiteX61" fmla="*/ 8274 w 10000"/>
              <a:gd name="connsiteY61" fmla="*/ 4828 h 10000"/>
              <a:gd name="connsiteX62" fmla="*/ 7836 w 10000"/>
              <a:gd name="connsiteY62" fmla="*/ 5115 h 10000"/>
              <a:gd name="connsiteX63" fmla="*/ 7885 w 10000"/>
              <a:gd name="connsiteY63" fmla="*/ 5358 h 10000"/>
              <a:gd name="connsiteX64" fmla="*/ 7836 w 10000"/>
              <a:gd name="connsiteY64" fmla="*/ 5523 h 10000"/>
              <a:gd name="connsiteX65" fmla="*/ 7820 w 10000"/>
              <a:gd name="connsiteY65" fmla="*/ 5534 h 10000"/>
              <a:gd name="connsiteX66" fmla="*/ 7674 w 10000"/>
              <a:gd name="connsiteY66" fmla="*/ 5630 h 10000"/>
              <a:gd name="connsiteX67" fmla="*/ 3517 w 10000"/>
              <a:gd name="connsiteY67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468 w 10000"/>
              <a:gd name="connsiteY20" fmla="*/ 3223 h 10000"/>
              <a:gd name="connsiteX21" fmla="*/ 3614 w 10000"/>
              <a:gd name="connsiteY21" fmla="*/ 3044 h 10000"/>
              <a:gd name="connsiteX22" fmla="*/ 3906 w 10000"/>
              <a:gd name="connsiteY22" fmla="*/ 2758 h 10000"/>
              <a:gd name="connsiteX23" fmla="*/ 4214 w 10000"/>
              <a:gd name="connsiteY23" fmla="*/ 2586 h 10000"/>
              <a:gd name="connsiteX24" fmla="*/ 4052 w 10000"/>
              <a:gd name="connsiteY24" fmla="*/ 2092 h 10000"/>
              <a:gd name="connsiteX25" fmla="*/ 4627 w 10000"/>
              <a:gd name="connsiteY25" fmla="*/ 1612 h 10000"/>
              <a:gd name="connsiteX26" fmla="*/ 4749 w 10000"/>
              <a:gd name="connsiteY26" fmla="*/ 1411 h 10000"/>
              <a:gd name="connsiteX27" fmla="*/ 5203 w 10000"/>
              <a:gd name="connsiteY27" fmla="*/ 1347 h 10000"/>
              <a:gd name="connsiteX28" fmla="*/ 5454 w 10000"/>
              <a:gd name="connsiteY28" fmla="*/ 1082 h 10000"/>
              <a:gd name="connsiteX29" fmla="*/ 5454 w 10000"/>
              <a:gd name="connsiteY29" fmla="*/ 917 h 10000"/>
              <a:gd name="connsiteX30" fmla="*/ 5721 w 10000"/>
              <a:gd name="connsiteY30" fmla="*/ 709 h 10000"/>
              <a:gd name="connsiteX31" fmla="*/ 6207 w 10000"/>
              <a:gd name="connsiteY31" fmla="*/ 659 h 10000"/>
              <a:gd name="connsiteX32" fmla="*/ 6767 w 10000"/>
              <a:gd name="connsiteY32" fmla="*/ 659 h 10000"/>
              <a:gd name="connsiteX33" fmla="*/ 7220 w 10000"/>
              <a:gd name="connsiteY33" fmla="*/ 337 h 10000"/>
              <a:gd name="connsiteX34" fmla="*/ 7139 w 10000"/>
              <a:gd name="connsiteY34" fmla="*/ 0 h 10000"/>
              <a:gd name="connsiteX35" fmla="*/ 7220 w 10000"/>
              <a:gd name="connsiteY35" fmla="*/ 0 h 10000"/>
              <a:gd name="connsiteX36" fmla="*/ 7366 w 10000"/>
              <a:gd name="connsiteY36" fmla="*/ 57 h 10000"/>
              <a:gd name="connsiteX37" fmla="*/ 7593 w 10000"/>
              <a:gd name="connsiteY37" fmla="*/ 337 h 10000"/>
              <a:gd name="connsiteX38" fmla="*/ 8582 w 10000"/>
              <a:gd name="connsiteY38" fmla="*/ 1082 h 10000"/>
              <a:gd name="connsiteX39" fmla="*/ 8728 w 10000"/>
              <a:gd name="connsiteY39" fmla="*/ 917 h 10000"/>
              <a:gd name="connsiteX40" fmla="*/ 9109 w 10000"/>
              <a:gd name="connsiteY40" fmla="*/ 1146 h 10000"/>
              <a:gd name="connsiteX41" fmla="*/ 9254 w 10000"/>
              <a:gd name="connsiteY41" fmla="*/ 1383 h 10000"/>
              <a:gd name="connsiteX42" fmla="*/ 9254 w 10000"/>
              <a:gd name="connsiteY42" fmla="*/ 1554 h 10000"/>
              <a:gd name="connsiteX43" fmla="*/ 9254 w 10000"/>
              <a:gd name="connsiteY43" fmla="*/ 1841 h 10000"/>
              <a:gd name="connsiteX44" fmla="*/ 9109 w 10000"/>
              <a:gd name="connsiteY44" fmla="*/ 2020 h 10000"/>
              <a:gd name="connsiteX45" fmla="*/ 9392 w 10000"/>
              <a:gd name="connsiteY45" fmla="*/ 2249 h 10000"/>
              <a:gd name="connsiteX46" fmla="*/ 9619 w 10000"/>
              <a:gd name="connsiteY46" fmla="*/ 2464 h 10000"/>
              <a:gd name="connsiteX47" fmla="*/ 9619 w 10000"/>
              <a:gd name="connsiteY47" fmla="*/ 2650 h 10000"/>
              <a:gd name="connsiteX48" fmla="*/ 9619 w 10000"/>
              <a:gd name="connsiteY48" fmla="*/ 2937 h 10000"/>
              <a:gd name="connsiteX49" fmla="*/ 9554 w 10000"/>
              <a:gd name="connsiteY49" fmla="*/ 3274 h 10000"/>
              <a:gd name="connsiteX50" fmla="*/ 9392 w 10000"/>
              <a:gd name="connsiteY50" fmla="*/ 3395 h 10000"/>
              <a:gd name="connsiteX51" fmla="*/ 9619 w 10000"/>
              <a:gd name="connsiteY51" fmla="*/ 3560 h 10000"/>
              <a:gd name="connsiteX52" fmla="*/ 9854 w 10000"/>
              <a:gd name="connsiteY52" fmla="*/ 3854 h 10000"/>
              <a:gd name="connsiteX53" fmla="*/ 10000 w 10000"/>
              <a:gd name="connsiteY53" fmla="*/ 4140 h 10000"/>
              <a:gd name="connsiteX54" fmla="*/ 10000 w 10000"/>
              <a:gd name="connsiteY54" fmla="*/ 4248 h 10000"/>
              <a:gd name="connsiteX55" fmla="*/ 9773 w 10000"/>
              <a:gd name="connsiteY55" fmla="*/ 4305 h 10000"/>
              <a:gd name="connsiteX56" fmla="*/ 8809 w 10000"/>
              <a:gd name="connsiteY56" fmla="*/ 4305 h 10000"/>
              <a:gd name="connsiteX57" fmla="*/ 8582 w 10000"/>
              <a:gd name="connsiteY57" fmla="*/ 4305 h 10000"/>
              <a:gd name="connsiteX58" fmla="*/ 8420 w 10000"/>
              <a:gd name="connsiteY58" fmla="*/ 4420 h 10000"/>
              <a:gd name="connsiteX59" fmla="*/ 8420 w 10000"/>
              <a:gd name="connsiteY59" fmla="*/ 4656 h 10000"/>
              <a:gd name="connsiteX60" fmla="*/ 8274 w 10000"/>
              <a:gd name="connsiteY60" fmla="*/ 4828 h 10000"/>
              <a:gd name="connsiteX61" fmla="*/ 7836 w 10000"/>
              <a:gd name="connsiteY61" fmla="*/ 5115 h 10000"/>
              <a:gd name="connsiteX62" fmla="*/ 7885 w 10000"/>
              <a:gd name="connsiteY62" fmla="*/ 5358 h 10000"/>
              <a:gd name="connsiteX63" fmla="*/ 7836 w 10000"/>
              <a:gd name="connsiteY63" fmla="*/ 5523 h 10000"/>
              <a:gd name="connsiteX64" fmla="*/ 7820 w 10000"/>
              <a:gd name="connsiteY64" fmla="*/ 5534 h 10000"/>
              <a:gd name="connsiteX65" fmla="*/ 7674 w 10000"/>
              <a:gd name="connsiteY65" fmla="*/ 5630 h 10000"/>
              <a:gd name="connsiteX66" fmla="*/ 3517 w 10000"/>
              <a:gd name="connsiteY66" fmla="*/ 3267 h 10000"/>
              <a:gd name="connsiteX0" fmla="*/ 3287 w 10135"/>
              <a:gd name="connsiteY0" fmla="*/ 4234 h 10000"/>
              <a:gd name="connsiteX1" fmla="*/ 8020 w 10135"/>
              <a:gd name="connsiteY1" fmla="*/ 6211 h 10000"/>
              <a:gd name="connsiteX2" fmla="*/ 7501 w 10135"/>
              <a:gd name="connsiteY2" fmla="*/ 6777 h 10000"/>
              <a:gd name="connsiteX3" fmla="*/ 7436 w 10135"/>
              <a:gd name="connsiteY3" fmla="*/ 7077 h 10000"/>
              <a:gd name="connsiteX4" fmla="*/ 6902 w 10135"/>
              <a:gd name="connsiteY4" fmla="*/ 7242 h 10000"/>
              <a:gd name="connsiteX5" fmla="*/ 6610 w 10135"/>
              <a:gd name="connsiteY5" fmla="*/ 7414 h 10000"/>
              <a:gd name="connsiteX6" fmla="*/ 6156 w 10135"/>
              <a:gd name="connsiteY6" fmla="*/ 7658 h 10000"/>
              <a:gd name="connsiteX7" fmla="*/ 6229 w 10135"/>
              <a:gd name="connsiteY7" fmla="*/ 7822 h 10000"/>
              <a:gd name="connsiteX8" fmla="*/ 5856 w 10135"/>
              <a:gd name="connsiteY8" fmla="*/ 7880 h 10000"/>
              <a:gd name="connsiteX9" fmla="*/ 5694 w 10135"/>
              <a:gd name="connsiteY9" fmla="*/ 7994 h 10000"/>
              <a:gd name="connsiteX10" fmla="*/ 5338 w 10135"/>
              <a:gd name="connsiteY10" fmla="*/ 8388 h 10000"/>
              <a:gd name="connsiteX11" fmla="*/ 5030 w 10135"/>
              <a:gd name="connsiteY11" fmla="*/ 8567 h 10000"/>
              <a:gd name="connsiteX12" fmla="*/ 5111 w 10135"/>
              <a:gd name="connsiteY12" fmla="*/ 8861 h 10000"/>
              <a:gd name="connsiteX13" fmla="*/ 4884 w 10135"/>
              <a:gd name="connsiteY13" fmla="*/ 8968 h 10000"/>
              <a:gd name="connsiteX14" fmla="*/ 4722 w 10135"/>
              <a:gd name="connsiteY14" fmla="*/ 9083 h 10000"/>
              <a:gd name="connsiteX15" fmla="*/ 4884 w 10135"/>
              <a:gd name="connsiteY15" fmla="*/ 9542 h 10000"/>
              <a:gd name="connsiteX16" fmla="*/ 4803 w 10135"/>
              <a:gd name="connsiteY16" fmla="*/ 9835 h 10000"/>
              <a:gd name="connsiteX17" fmla="*/ 4414 w 10135"/>
              <a:gd name="connsiteY17" fmla="*/ 10000 h 10000"/>
              <a:gd name="connsiteX18" fmla="*/ 135 w 10135"/>
              <a:gd name="connsiteY18" fmla="*/ 8918 h 10000"/>
              <a:gd name="connsiteX19" fmla="*/ 3603 w 10135"/>
              <a:gd name="connsiteY19" fmla="*/ 3223 h 10000"/>
              <a:gd name="connsiteX20" fmla="*/ 3749 w 10135"/>
              <a:gd name="connsiteY20" fmla="*/ 3044 h 10000"/>
              <a:gd name="connsiteX21" fmla="*/ 4041 w 10135"/>
              <a:gd name="connsiteY21" fmla="*/ 2758 h 10000"/>
              <a:gd name="connsiteX22" fmla="*/ 4349 w 10135"/>
              <a:gd name="connsiteY22" fmla="*/ 2586 h 10000"/>
              <a:gd name="connsiteX23" fmla="*/ 4187 w 10135"/>
              <a:gd name="connsiteY23" fmla="*/ 2092 h 10000"/>
              <a:gd name="connsiteX24" fmla="*/ 4762 w 10135"/>
              <a:gd name="connsiteY24" fmla="*/ 1612 h 10000"/>
              <a:gd name="connsiteX25" fmla="*/ 4884 w 10135"/>
              <a:gd name="connsiteY25" fmla="*/ 1411 h 10000"/>
              <a:gd name="connsiteX26" fmla="*/ 5338 w 10135"/>
              <a:gd name="connsiteY26" fmla="*/ 1347 h 10000"/>
              <a:gd name="connsiteX27" fmla="*/ 5589 w 10135"/>
              <a:gd name="connsiteY27" fmla="*/ 1082 h 10000"/>
              <a:gd name="connsiteX28" fmla="*/ 5589 w 10135"/>
              <a:gd name="connsiteY28" fmla="*/ 917 h 10000"/>
              <a:gd name="connsiteX29" fmla="*/ 5856 w 10135"/>
              <a:gd name="connsiteY29" fmla="*/ 709 h 10000"/>
              <a:gd name="connsiteX30" fmla="*/ 6342 w 10135"/>
              <a:gd name="connsiteY30" fmla="*/ 659 h 10000"/>
              <a:gd name="connsiteX31" fmla="*/ 6902 w 10135"/>
              <a:gd name="connsiteY31" fmla="*/ 659 h 10000"/>
              <a:gd name="connsiteX32" fmla="*/ 7355 w 10135"/>
              <a:gd name="connsiteY32" fmla="*/ 337 h 10000"/>
              <a:gd name="connsiteX33" fmla="*/ 7274 w 10135"/>
              <a:gd name="connsiteY33" fmla="*/ 0 h 10000"/>
              <a:gd name="connsiteX34" fmla="*/ 7355 w 10135"/>
              <a:gd name="connsiteY34" fmla="*/ 0 h 10000"/>
              <a:gd name="connsiteX35" fmla="*/ 7501 w 10135"/>
              <a:gd name="connsiteY35" fmla="*/ 57 h 10000"/>
              <a:gd name="connsiteX36" fmla="*/ 7728 w 10135"/>
              <a:gd name="connsiteY36" fmla="*/ 337 h 10000"/>
              <a:gd name="connsiteX37" fmla="*/ 8717 w 10135"/>
              <a:gd name="connsiteY37" fmla="*/ 1082 h 10000"/>
              <a:gd name="connsiteX38" fmla="*/ 8863 w 10135"/>
              <a:gd name="connsiteY38" fmla="*/ 917 h 10000"/>
              <a:gd name="connsiteX39" fmla="*/ 9244 w 10135"/>
              <a:gd name="connsiteY39" fmla="*/ 1146 h 10000"/>
              <a:gd name="connsiteX40" fmla="*/ 9389 w 10135"/>
              <a:gd name="connsiteY40" fmla="*/ 1383 h 10000"/>
              <a:gd name="connsiteX41" fmla="*/ 9389 w 10135"/>
              <a:gd name="connsiteY41" fmla="*/ 1554 h 10000"/>
              <a:gd name="connsiteX42" fmla="*/ 9389 w 10135"/>
              <a:gd name="connsiteY42" fmla="*/ 1841 h 10000"/>
              <a:gd name="connsiteX43" fmla="*/ 9244 w 10135"/>
              <a:gd name="connsiteY43" fmla="*/ 2020 h 10000"/>
              <a:gd name="connsiteX44" fmla="*/ 9527 w 10135"/>
              <a:gd name="connsiteY44" fmla="*/ 2249 h 10000"/>
              <a:gd name="connsiteX45" fmla="*/ 9754 w 10135"/>
              <a:gd name="connsiteY45" fmla="*/ 2464 h 10000"/>
              <a:gd name="connsiteX46" fmla="*/ 9754 w 10135"/>
              <a:gd name="connsiteY46" fmla="*/ 2650 h 10000"/>
              <a:gd name="connsiteX47" fmla="*/ 9754 w 10135"/>
              <a:gd name="connsiteY47" fmla="*/ 2937 h 10000"/>
              <a:gd name="connsiteX48" fmla="*/ 9689 w 10135"/>
              <a:gd name="connsiteY48" fmla="*/ 3274 h 10000"/>
              <a:gd name="connsiteX49" fmla="*/ 9527 w 10135"/>
              <a:gd name="connsiteY49" fmla="*/ 3395 h 10000"/>
              <a:gd name="connsiteX50" fmla="*/ 9754 w 10135"/>
              <a:gd name="connsiteY50" fmla="*/ 3560 h 10000"/>
              <a:gd name="connsiteX51" fmla="*/ 9989 w 10135"/>
              <a:gd name="connsiteY51" fmla="*/ 3854 h 10000"/>
              <a:gd name="connsiteX52" fmla="*/ 10135 w 10135"/>
              <a:gd name="connsiteY52" fmla="*/ 4140 h 10000"/>
              <a:gd name="connsiteX53" fmla="*/ 10135 w 10135"/>
              <a:gd name="connsiteY53" fmla="*/ 4248 h 10000"/>
              <a:gd name="connsiteX54" fmla="*/ 9908 w 10135"/>
              <a:gd name="connsiteY54" fmla="*/ 4305 h 10000"/>
              <a:gd name="connsiteX55" fmla="*/ 8944 w 10135"/>
              <a:gd name="connsiteY55" fmla="*/ 4305 h 10000"/>
              <a:gd name="connsiteX56" fmla="*/ 8717 w 10135"/>
              <a:gd name="connsiteY56" fmla="*/ 4305 h 10000"/>
              <a:gd name="connsiteX57" fmla="*/ 8555 w 10135"/>
              <a:gd name="connsiteY57" fmla="*/ 4420 h 10000"/>
              <a:gd name="connsiteX58" fmla="*/ 8555 w 10135"/>
              <a:gd name="connsiteY58" fmla="*/ 4656 h 10000"/>
              <a:gd name="connsiteX59" fmla="*/ 8409 w 10135"/>
              <a:gd name="connsiteY59" fmla="*/ 4828 h 10000"/>
              <a:gd name="connsiteX60" fmla="*/ 7971 w 10135"/>
              <a:gd name="connsiteY60" fmla="*/ 5115 h 10000"/>
              <a:gd name="connsiteX61" fmla="*/ 8020 w 10135"/>
              <a:gd name="connsiteY61" fmla="*/ 5358 h 10000"/>
              <a:gd name="connsiteX62" fmla="*/ 7971 w 10135"/>
              <a:gd name="connsiteY62" fmla="*/ 5523 h 10000"/>
              <a:gd name="connsiteX63" fmla="*/ 7955 w 10135"/>
              <a:gd name="connsiteY63" fmla="*/ 5534 h 10000"/>
              <a:gd name="connsiteX64" fmla="*/ 7809 w 10135"/>
              <a:gd name="connsiteY64" fmla="*/ 5630 h 10000"/>
              <a:gd name="connsiteX65" fmla="*/ 3652 w 10135"/>
              <a:gd name="connsiteY65" fmla="*/ 3267 h 10000"/>
              <a:gd name="connsiteX0" fmla="*/ 0 w 6848"/>
              <a:gd name="connsiteY0" fmla="*/ 4234 h 10000"/>
              <a:gd name="connsiteX1" fmla="*/ 4733 w 6848"/>
              <a:gd name="connsiteY1" fmla="*/ 6211 h 10000"/>
              <a:gd name="connsiteX2" fmla="*/ 4214 w 6848"/>
              <a:gd name="connsiteY2" fmla="*/ 6777 h 10000"/>
              <a:gd name="connsiteX3" fmla="*/ 4149 w 6848"/>
              <a:gd name="connsiteY3" fmla="*/ 7077 h 10000"/>
              <a:gd name="connsiteX4" fmla="*/ 3615 w 6848"/>
              <a:gd name="connsiteY4" fmla="*/ 7242 h 10000"/>
              <a:gd name="connsiteX5" fmla="*/ 3323 w 6848"/>
              <a:gd name="connsiteY5" fmla="*/ 7414 h 10000"/>
              <a:gd name="connsiteX6" fmla="*/ 2869 w 6848"/>
              <a:gd name="connsiteY6" fmla="*/ 7658 h 10000"/>
              <a:gd name="connsiteX7" fmla="*/ 2942 w 6848"/>
              <a:gd name="connsiteY7" fmla="*/ 7822 h 10000"/>
              <a:gd name="connsiteX8" fmla="*/ 2569 w 6848"/>
              <a:gd name="connsiteY8" fmla="*/ 7880 h 10000"/>
              <a:gd name="connsiteX9" fmla="*/ 2407 w 6848"/>
              <a:gd name="connsiteY9" fmla="*/ 7994 h 10000"/>
              <a:gd name="connsiteX10" fmla="*/ 2051 w 6848"/>
              <a:gd name="connsiteY10" fmla="*/ 8388 h 10000"/>
              <a:gd name="connsiteX11" fmla="*/ 1743 w 6848"/>
              <a:gd name="connsiteY11" fmla="*/ 8567 h 10000"/>
              <a:gd name="connsiteX12" fmla="*/ 1824 w 6848"/>
              <a:gd name="connsiteY12" fmla="*/ 8861 h 10000"/>
              <a:gd name="connsiteX13" fmla="*/ 1597 w 6848"/>
              <a:gd name="connsiteY13" fmla="*/ 8968 h 10000"/>
              <a:gd name="connsiteX14" fmla="*/ 1435 w 6848"/>
              <a:gd name="connsiteY14" fmla="*/ 9083 h 10000"/>
              <a:gd name="connsiteX15" fmla="*/ 1597 w 6848"/>
              <a:gd name="connsiteY15" fmla="*/ 9542 h 10000"/>
              <a:gd name="connsiteX16" fmla="*/ 1516 w 6848"/>
              <a:gd name="connsiteY16" fmla="*/ 9835 h 10000"/>
              <a:gd name="connsiteX17" fmla="*/ 1127 w 6848"/>
              <a:gd name="connsiteY17" fmla="*/ 10000 h 10000"/>
              <a:gd name="connsiteX18" fmla="*/ 316 w 6848"/>
              <a:gd name="connsiteY18" fmla="*/ 3223 h 10000"/>
              <a:gd name="connsiteX19" fmla="*/ 462 w 6848"/>
              <a:gd name="connsiteY19" fmla="*/ 3044 h 10000"/>
              <a:gd name="connsiteX20" fmla="*/ 754 w 6848"/>
              <a:gd name="connsiteY20" fmla="*/ 2758 h 10000"/>
              <a:gd name="connsiteX21" fmla="*/ 1062 w 6848"/>
              <a:gd name="connsiteY21" fmla="*/ 2586 h 10000"/>
              <a:gd name="connsiteX22" fmla="*/ 900 w 6848"/>
              <a:gd name="connsiteY22" fmla="*/ 2092 h 10000"/>
              <a:gd name="connsiteX23" fmla="*/ 1475 w 6848"/>
              <a:gd name="connsiteY23" fmla="*/ 1612 h 10000"/>
              <a:gd name="connsiteX24" fmla="*/ 1597 w 6848"/>
              <a:gd name="connsiteY24" fmla="*/ 1411 h 10000"/>
              <a:gd name="connsiteX25" fmla="*/ 2051 w 6848"/>
              <a:gd name="connsiteY25" fmla="*/ 1347 h 10000"/>
              <a:gd name="connsiteX26" fmla="*/ 2302 w 6848"/>
              <a:gd name="connsiteY26" fmla="*/ 1082 h 10000"/>
              <a:gd name="connsiteX27" fmla="*/ 2302 w 6848"/>
              <a:gd name="connsiteY27" fmla="*/ 917 h 10000"/>
              <a:gd name="connsiteX28" fmla="*/ 2569 w 6848"/>
              <a:gd name="connsiteY28" fmla="*/ 709 h 10000"/>
              <a:gd name="connsiteX29" fmla="*/ 3055 w 6848"/>
              <a:gd name="connsiteY29" fmla="*/ 659 h 10000"/>
              <a:gd name="connsiteX30" fmla="*/ 3615 w 6848"/>
              <a:gd name="connsiteY30" fmla="*/ 659 h 10000"/>
              <a:gd name="connsiteX31" fmla="*/ 4068 w 6848"/>
              <a:gd name="connsiteY31" fmla="*/ 337 h 10000"/>
              <a:gd name="connsiteX32" fmla="*/ 3987 w 6848"/>
              <a:gd name="connsiteY32" fmla="*/ 0 h 10000"/>
              <a:gd name="connsiteX33" fmla="*/ 4068 w 6848"/>
              <a:gd name="connsiteY33" fmla="*/ 0 h 10000"/>
              <a:gd name="connsiteX34" fmla="*/ 4214 w 6848"/>
              <a:gd name="connsiteY34" fmla="*/ 57 h 10000"/>
              <a:gd name="connsiteX35" fmla="*/ 4441 w 6848"/>
              <a:gd name="connsiteY35" fmla="*/ 337 h 10000"/>
              <a:gd name="connsiteX36" fmla="*/ 5430 w 6848"/>
              <a:gd name="connsiteY36" fmla="*/ 1082 h 10000"/>
              <a:gd name="connsiteX37" fmla="*/ 5576 w 6848"/>
              <a:gd name="connsiteY37" fmla="*/ 917 h 10000"/>
              <a:gd name="connsiteX38" fmla="*/ 5957 w 6848"/>
              <a:gd name="connsiteY38" fmla="*/ 1146 h 10000"/>
              <a:gd name="connsiteX39" fmla="*/ 6102 w 6848"/>
              <a:gd name="connsiteY39" fmla="*/ 1383 h 10000"/>
              <a:gd name="connsiteX40" fmla="*/ 6102 w 6848"/>
              <a:gd name="connsiteY40" fmla="*/ 1554 h 10000"/>
              <a:gd name="connsiteX41" fmla="*/ 6102 w 6848"/>
              <a:gd name="connsiteY41" fmla="*/ 1841 h 10000"/>
              <a:gd name="connsiteX42" fmla="*/ 5957 w 6848"/>
              <a:gd name="connsiteY42" fmla="*/ 2020 h 10000"/>
              <a:gd name="connsiteX43" fmla="*/ 6240 w 6848"/>
              <a:gd name="connsiteY43" fmla="*/ 2249 h 10000"/>
              <a:gd name="connsiteX44" fmla="*/ 6467 w 6848"/>
              <a:gd name="connsiteY44" fmla="*/ 2464 h 10000"/>
              <a:gd name="connsiteX45" fmla="*/ 6467 w 6848"/>
              <a:gd name="connsiteY45" fmla="*/ 2650 h 10000"/>
              <a:gd name="connsiteX46" fmla="*/ 6467 w 6848"/>
              <a:gd name="connsiteY46" fmla="*/ 2937 h 10000"/>
              <a:gd name="connsiteX47" fmla="*/ 6402 w 6848"/>
              <a:gd name="connsiteY47" fmla="*/ 3274 h 10000"/>
              <a:gd name="connsiteX48" fmla="*/ 6240 w 6848"/>
              <a:gd name="connsiteY48" fmla="*/ 3395 h 10000"/>
              <a:gd name="connsiteX49" fmla="*/ 6467 w 6848"/>
              <a:gd name="connsiteY49" fmla="*/ 3560 h 10000"/>
              <a:gd name="connsiteX50" fmla="*/ 6702 w 6848"/>
              <a:gd name="connsiteY50" fmla="*/ 3854 h 10000"/>
              <a:gd name="connsiteX51" fmla="*/ 6848 w 6848"/>
              <a:gd name="connsiteY51" fmla="*/ 4140 h 10000"/>
              <a:gd name="connsiteX52" fmla="*/ 6848 w 6848"/>
              <a:gd name="connsiteY52" fmla="*/ 4248 h 10000"/>
              <a:gd name="connsiteX53" fmla="*/ 6621 w 6848"/>
              <a:gd name="connsiteY53" fmla="*/ 4305 h 10000"/>
              <a:gd name="connsiteX54" fmla="*/ 5657 w 6848"/>
              <a:gd name="connsiteY54" fmla="*/ 4305 h 10000"/>
              <a:gd name="connsiteX55" fmla="*/ 5430 w 6848"/>
              <a:gd name="connsiteY55" fmla="*/ 4305 h 10000"/>
              <a:gd name="connsiteX56" fmla="*/ 5268 w 6848"/>
              <a:gd name="connsiteY56" fmla="*/ 4420 h 10000"/>
              <a:gd name="connsiteX57" fmla="*/ 5268 w 6848"/>
              <a:gd name="connsiteY57" fmla="*/ 4656 h 10000"/>
              <a:gd name="connsiteX58" fmla="*/ 5122 w 6848"/>
              <a:gd name="connsiteY58" fmla="*/ 4828 h 10000"/>
              <a:gd name="connsiteX59" fmla="*/ 4684 w 6848"/>
              <a:gd name="connsiteY59" fmla="*/ 5115 h 10000"/>
              <a:gd name="connsiteX60" fmla="*/ 4733 w 6848"/>
              <a:gd name="connsiteY60" fmla="*/ 5358 h 10000"/>
              <a:gd name="connsiteX61" fmla="*/ 4684 w 6848"/>
              <a:gd name="connsiteY61" fmla="*/ 5523 h 10000"/>
              <a:gd name="connsiteX62" fmla="*/ 4668 w 6848"/>
              <a:gd name="connsiteY62" fmla="*/ 5534 h 10000"/>
              <a:gd name="connsiteX63" fmla="*/ 4522 w 6848"/>
              <a:gd name="connsiteY63" fmla="*/ 5630 h 10000"/>
              <a:gd name="connsiteX64" fmla="*/ 365 w 6848"/>
              <a:gd name="connsiteY64" fmla="*/ 3267 h 10000"/>
              <a:gd name="connsiteX0" fmla="*/ 6451 w 9539"/>
              <a:gd name="connsiteY0" fmla="*/ 6211 h 10000"/>
              <a:gd name="connsiteX1" fmla="*/ 5693 w 9539"/>
              <a:gd name="connsiteY1" fmla="*/ 6777 h 10000"/>
              <a:gd name="connsiteX2" fmla="*/ 5598 w 9539"/>
              <a:gd name="connsiteY2" fmla="*/ 7077 h 10000"/>
              <a:gd name="connsiteX3" fmla="*/ 4818 w 9539"/>
              <a:gd name="connsiteY3" fmla="*/ 7242 h 10000"/>
              <a:gd name="connsiteX4" fmla="*/ 4392 w 9539"/>
              <a:gd name="connsiteY4" fmla="*/ 7414 h 10000"/>
              <a:gd name="connsiteX5" fmla="*/ 3729 w 9539"/>
              <a:gd name="connsiteY5" fmla="*/ 7658 h 10000"/>
              <a:gd name="connsiteX6" fmla="*/ 3835 w 9539"/>
              <a:gd name="connsiteY6" fmla="*/ 7822 h 10000"/>
              <a:gd name="connsiteX7" fmla="*/ 3290 w 9539"/>
              <a:gd name="connsiteY7" fmla="*/ 7880 h 10000"/>
              <a:gd name="connsiteX8" fmla="*/ 3054 w 9539"/>
              <a:gd name="connsiteY8" fmla="*/ 7994 h 10000"/>
              <a:gd name="connsiteX9" fmla="*/ 2534 w 9539"/>
              <a:gd name="connsiteY9" fmla="*/ 8388 h 10000"/>
              <a:gd name="connsiteX10" fmla="*/ 2084 w 9539"/>
              <a:gd name="connsiteY10" fmla="*/ 8567 h 10000"/>
              <a:gd name="connsiteX11" fmla="*/ 2203 w 9539"/>
              <a:gd name="connsiteY11" fmla="*/ 8861 h 10000"/>
              <a:gd name="connsiteX12" fmla="*/ 1871 w 9539"/>
              <a:gd name="connsiteY12" fmla="*/ 8968 h 10000"/>
              <a:gd name="connsiteX13" fmla="*/ 1635 w 9539"/>
              <a:gd name="connsiteY13" fmla="*/ 9083 h 10000"/>
              <a:gd name="connsiteX14" fmla="*/ 1871 w 9539"/>
              <a:gd name="connsiteY14" fmla="*/ 9542 h 10000"/>
              <a:gd name="connsiteX15" fmla="*/ 1753 w 9539"/>
              <a:gd name="connsiteY15" fmla="*/ 9835 h 10000"/>
              <a:gd name="connsiteX16" fmla="*/ 1185 w 9539"/>
              <a:gd name="connsiteY16" fmla="*/ 10000 h 10000"/>
              <a:gd name="connsiteX17" fmla="*/ 0 w 9539"/>
              <a:gd name="connsiteY17" fmla="*/ 3223 h 10000"/>
              <a:gd name="connsiteX18" fmla="*/ 214 w 9539"/>
              <a:gd name="connsiteY18" fmla="*/ 3044 h 10000"/>
              <a:gd name="connsiteX19" fmla="*/ 640 w 9539"/>
              <a:gd name="connsiteY19" fmla="*/ 2758 h 10000"/>
              <a:gd name="connsiteX20" fmla="*/ 1090 w 9539"/>
              <a:gd name="connsiteY20" fmla="*/ 2586 h 10000"/>
              <a:gd name="connsiteX21" fmla="*/ 853 w 9539"/>
              <a:gd name="connsiteY21" fmla="*/ 2092 h 10000"/>
              <a:gd name="connsiteX22" fmla="*/ 1693 w 9539"/>
              <a:gd name="connsiteY22" fmla="*/ 1612 h 10000"/>
              <a:gd name="connsiteX23" fmla="*/ 1871 w 9539"/>
              <a:gd name="connsiteY23" fmla="*/ 1411 h 10000"/>
              <a:gd name="connsiteX24" fmla="*/ 2534 w 9539"/>
              <a:gd name="connsiteY24" fmla="*/ 1347 h 10000"/>
              <a:gd name="connsiteX25" fmla="*/ 2901 w 9539"/>
              <a:gd name="connsiteY25" fmla="*/ 1082 h 10000"/>
              <a:gd name="connsiteX26" fmla="*/ 2901 w 9539"/>
              <a:gd name="connsiteY26" fmla="*/ 917 h 10000"/>
              <a:gd name="connsiteX27" fmla="*/ 3290 w 9539"/>
              <a:gd name="connsiteY27" fmla="*/ 709 h 10000"/>
              <a:gd name="connsiteX28" fmla="*/ 4000 w 9539"/>
              <a:gd name="connsiteY28" fmla="*/ 659 h 10000"/>
              <a:gd name="connsiteX29" fmla="*/ 4818 w 9539"/>
              <a:gd name="connsiteY29" fmla="*/ 659 h 10000"/>
              <a:gd name="connsiteX30" fmla="*/ 5479 w 9539"/>
              <a:gd name="connsiteY30" fmla="*/ 337 h 10000"/>
              <a:gd name="connsiteX31" fmla="*/ 5361 w 9539"/>
              <a:gd name="connsiteY31" fmla="*/ 0 h 10000"/>
              <a:gd name="connsiteX32" fmla="*/ 5479 w 9539"/>
              <a:gd name="connsiteY32" fmla="*/ 0 h 10000"/>
              <a:gd name="connsiteX33" fmla="*/ 5693 w 9539"/>
              <a:gd name="connsiteY33" fmla="*/ 57 h 10000"/>
              <a:gd name="connsiteX34" fmla="*/ 6024 w 9539"/>
              <a:gd name="connsiteY34" fmla="*/ 337 h 10000"/>
              <a:gd name="connsiteX35" fmla="*/ 7468 w 9539"/>
              <a:gd name="connsiteY35" fmla="*/ 1082 h 10000"/>
              <a:gd name="connsiteX36" fmla="*/ 7682 w 9539"/>
              <a:gd name="connsiteY36" fmla="*/ 917 h 10000"/>
              <a:gd name="connsiteX37" fmla="*/ 8238 w 9539"/>
              <a:gd name="connsiteY37" fmla="*/ 1146 h 10000"/>
              <a:gd name="connsiteX38" fmla="*/ 8450 w 9539"/>
              <a:gd name="connsiteY38" fmla="*/ 1383 h 10000"/>
              <a:gd name="connsiteX39" fmla="*/ 8450 w 9539"/>
              <a:gd name="connsiteY39" fmla="*/ 1554 h 10000"/>
              <a:gd name="connsiteX40" fmla="*/ 8450 w 9539"/>
              <a:gd name="connsiteY40" fmla="*/ 1841 h 10000"/>
              <a:gd name="connsiteX41" fmla="*/ 8238 w 9539"/>
              <a:gd name="connsiteY41" fmla="*/ 2020 h 10000"/>
              <a:gd name="connsiteX42" fmla="*/ 8651 w 9539"/>
              <a:gd name="connsiteY42" fmla="*/ 2249 h 10000"/>
              <a:gd name="connsiteX43" fmla="*/ 8983 w 9539"/>
              <a:gd name="connsiteY43" fmla="*/ 2464 h 10000"/>
              <a:gd name="connsiteX44" fmla="*/ 8983 w 9539"/>
              <a:gd name="connsiteY44" fmla="*/ 2650 h 10000"/>
              <a:gd name="connsiteX45" fmla="*/ 8983 w 9539"/>
              <a:gd name="connsiteY45" fmla="*/ 2937 h 10000"/>
              <a:gd name="connsiteX46" fmla="*/ 8888 w 9539"/>
              <a:gd name="connsiteY46" fmla="*/ 3274 h 10000"/>
              <a:gd name="connsiteX47" fmla="*/ 8651 w 9539"/>
              <a:gd name="connsiteY47" fmla="*/ 3395 h 10000"/>
              <a:gd name="connsiteX48" fmla="*/ 8983 w 9539"/>
              <a:gd name="connsiteY48" fmla="*/ 3560 h 10000"/>
              <a:gd name="connsiteX49" fmla="*/ 9326 w 9539"/>
              <a:gd name="connsiteY49" fmla="*/ 3854 h 10000"/>
              <a:gd name="connsiteX50" fmla="*/ 9539 w 9539"/>
              <a:gd name="connsiteY50" fmla="*/ 4140 h 10000"/>
              <a:gd name="connsiteX51" fmla="*/ 9539 w 9539"/>
              <a:gd name="connsiteY51" fmla="*/ 4248 h 10000"/>
              <a:gd name="connsiteX52" fmla="*/ 9208 w 9539"/>
              <a:gd name="connsiteY52" fmla="*/ 4305 h 10000"/>
              <a:gd name="connsiteX53" fmla="*/ 7800 w 9539"/>
              <a:gd name="connsiteY53" fmla="*/ 4305 h 10000"/>
              <a:gd name="connsiteX54" fmla="*/ 7468 w 9539"/>
              <a:gd name="connsiteY54" fmla="*/ 4305 h 10000"/>
              <a:gd name="connsiteX55" fmla="*/ 7232 w 9539"/>
              <a:gd name="connsiteY55" fmla="*/ 4420 h 10000"/>
              <a:gd name="connsiteX56" fmla="*/ 7232 w 9539"/>
              <a:gd name="connsiteY56" fmla="*/ 4656 h 10000"/>
              <a:gd name="connsiteX57" fmla="*/ 7019 w 9539"/>
              <a:gd name="connsiteY57" fmla="*/ 4828 h 10000"/>
              <a:gd name="connsiteX58" fmla="*/ 6379 w 9539"/>
              <a:gd name="connsiteY58" fmla="*/ 5115 h 10000"/>
              <a:gd name="connsiteX59" fmla="*/ 6451 w 9539"/>
              <a:gd name="connsiteY59" fmla="*/ 5358 h 10000"/>
              <a:gd name="connsiteX60" fmla="*/ 6379 w 9539"/>
              <a:gd name="connsiteY60" fmla="*/ 5523 h 10000"/>
              <a:gd name="connsiteX61" fmla="*/ 6356 w 9539"/>
              <a:gd name="connsiteY61" fmla="*/ 5534 h 10000"/>
              <a:gd name="connsiteX62" fmla="*/ 6142 w 9539"/>
              <a:gd name="connsiteY62" fmla="*/ 5630 h 10000"/>
              <a:gd name="connsiteX63" fmla="*/ 72 w 9539"/>
              <a:gd name="connsiteY63" fmla="*/ 3267 h 10000"/>
              <a:gd name="connsiteX0" fmla="*/ 6763 w 10000"/>
              <a:gd name="connsiteY0" fmla="*/ 6211 h 9835"/>
              <a:gd name="connsiteX1" fmla="*/ 5968 w 10000"/>
              <a:gd name="connsiteY1" fmla="*/ 6777 h 9835"/>
              <a:gd name="connsiteX2" fmla="*/ 5869 w 10000"/>
              <a:gd name="connsiteY2" fmla="*/ 7077 h 9835"/>
              <a:gd name="connsiteX3" fmla="*/ 5051 w 10000"/>
              <a:gd name="connsiteY3" fmla="*/ 7242 h 9835"/>
              <a:gd name="connsiteX4" fmla="*/ 4604 w 10000"/>
              <a:gd name="connsiteY4" fmla="*/ 7414 h 9835"/>
              <a:gd name="connsiteX5" fmla="*/ 3909 w 10000"/>
              <a:gd name="connsiteY5" fmla="*/ 7658 h 9835"/>
              <a:gd name="connsiteX6" fmla="*/ 4020 w 10000"/>
              <a:gd name="connsiteY6" fmla="*/ 7822 h 9835"/>
              <a:gd name="connsiteX7" fmla="*/ 3449 w 10000"/>
              <a:gd name="connsiteY7" fmla="*/ 7880 h 9835"/>
              <a:gd name="connsiteX8" fmla="*/ 3202 w 10000"/>
              <a:gd name="connsiteY8" fmla="*/ 7994 h 9835"/>
              <a:gd name="connsiteX9" fmla="*/ 2656 w 10000"/>
              <a:gd name="connsiteY9" fmla="*/ 8388 h 9835"/>
              <a:gd name="connsiteX10" fmla="*/ 2185 w 10000"/>
              <a:gd name="connsiteY10" fmla="*/ 8567 h 9835"/>
              <a:gd name="connsiteX11" fmla="*/ 2309 w 10000"/>
              <a:gd name="connsiteY11" fmla="*/ 8861 h 9835"/>
              <a:gd name="connsiteX12" fmla="*/ 1961 w 10000"/>
              <a:gd name="connsiteY12" fmla="*/ 8968 h 9835"/>
              <a:gd name="connsiteX13" fmla="*/ 1714 w 10000"/>
              <a:gd name="connsiteY13" fmla="*/ 9083 h 9835"/>
              <a:gd name="connsiteX14" fmla="*/ 1961 w 10000"/>
              <a:gd name="connsiteY14" fmla="*/ 9542 h 9835"/>
              <a:gd name="connsiteX15" fmla="*/ 1838 w 10000"/>
              <a:gd name="connsiteY15" fmla="*/ 9835 h 9835"/>
              <a:gd name="connsiteX16" fmla="*/ 0 w 10000"/>
              <a:gd name="connsiteY16" fmla="*/ 3223 h 9835"/>
              <a:gd name="connsiteX17" fmla="*/ 224 w 10000"/>
              <a:gd name="connsiteY17" fmla="*/ 3044 h 9835"/>
              <a:gd name="connsiteX18" fmla="*/ 671 w 10000"/>
              <a:gd name="connsiteY18" fmla="*/ 2758 h 9835"/>
              <a:gd name="connsiteX19" fmla="*/ 1143 w 10000"/>
              <a:gd name="connsiteY19" fmla="*/ 2586 h 9835"/>
              <a:gd name="connsiteX20" fmla="*/ 894 w 10000"/>
              <a:gd name="connsiteY20" fmla="*/ 2092 h 9835"/>
              <a:gd name="connsiteX21" fmla="*/ 1775 w 10000"/>
              <a:gd name="connsiteY21" fmla="*/ 1612 h 9835"/>
              <a:gd name="connsiteX22" fmla="*/ 1961 w 10000"/>
              <a:gd name="connsiteY22" fmla="*/ 1411 h 9835"/>
              <a:gd name="connsiteX23" fmla="*/ 2656 w 10000"/>
              <a:gd name="connsiteY23" fmla="*/ 1347 h 9835"/>
              <a:gd name="connsiteX24" fmla="*/ 3041 w 10000"/>
              <a:gd name="connsiteY24" fmla="*/ 1082 h 9835"/>
              <a:gd name="connsiteX25" fmla="*/ 3041 w 10000"/>
              <a:gd name="connsiteY25" fmla="*/ 917 h 9835"/>
              <a:gd name="connsiteX26" fmla="*/ 3449 w 10000"/>
              <a:gd name="connsiteY26" fmla="*/ 709 h 9835"/>
              <a:gd name="connsiteX27" fmla="*/ 4193 w 10000"/>
              <a:gd name="connsiteY27" fmla="*/ 659 h 9835"/>
              <a:gd name="connsiteX28" fmla="*/ 5051 w 10000"/>
              <a:gd name="connsiteY28" fmla="*/ 659 h 9835"/>
              <a:gd name="connsiteX29" fmla="*/ 5744 w 10000"/>
              <a:gd name="connsiteY29" fmla="*/ 337 h 9835"/>
              <a:gd name="connsiteX30" fmla="*/ 5620 w 10000"/>
              <a:gd name="connsiteY30" fmla="*/ 0 h 9835"/>
              <a:gd name="connsiteX31" fmla="*/ 5744 w 10000"/>
              <a:gd name="connsiteY31" fmla="*/ 0 h 9835"/>
              <a:gd name="connsiteX32" fmla="*/ 5968 w 10000"/>
              <a:gd name="connsiteY32" fmla="*/ 57 h 9835"/>
              <a:gd name="connsiteX33" fmla="*/ 6315 w 10000"/>
              <a:gd name="connsiteY33" fmla="*/ 337 h 9835"/>
              <a:gd name="connsiteX34" fmla="*/ 7829 w 10000"/>
              <a:gd name="connsiteY34" fmla="*/ 1082 h 9835"/>
              <a:gd name="connsiteX35" fmla="*/ 8053 w 10000"/>
              <a:gd name="connsiteY35" fmla="*/ 917 h 9835"/>
              <a:gd name="connsiteX36" fmla="*/ 8636 w 10000"/>
              <a:gd name="connsiteY36" fmla="*/ 1146 h 9835"/>
              <a:gd name="connsiteX37" fmla="*/ 8858 w 10000"/>
              <a:gd name="connsiteY37" fmla="*/ 1383 h 9835"/>
              <a:gd name="connsiteX38" fmla="*/ 8858 w 10000"/>
              <a:gd name="connsiteY38" fmla="*/ 1554 h 9835"/>
              <a:gd name="connsiteX39" fmla="*/ 8858 w 10000"/>
              <a:gd name="connsiteY39" fmla="*/ 1841 h 9835"/>
              <a:gd name="connsiteX40" fmla="*/ 8636 w 10000"/>
              <a:gd name="connsiteY40" fmla="*/ 2020 h 9835"/>
              <a:gd name="connsiteX41" fmla="*/ 9069 w 10000"/>
              <a:gd name="connsiteY41" fmla="*/ 2249 h 9835"/>
              <a:gd name="connsiteX42" fmla="*/ 9417 w 10000"/>
              <a:gd name="connsiteY42" fmla="*/ 2464 h 9835"/>
              <a:gd name="connsiteX43" fmla="*/ 9417 w 10000"/>
              <a:gd name="connsiteY43" fmla="*/ 2650 h 9835"/>
              <a:gd name="connsiteX44" fmla="*/ 9417 w 10000"/>
              <a:gd name="connsiteY44" fmla="*/ 2937 h 9835"/>
              <a:gd name="connsiteX45" fmla="*/ 9318 w 10000"/>
              <a:gd name="connsiteY45" fmla="*/ 3274 h 9835"/>
              <a:gd name="connsiteX46" fmla="*/ 9069 w 10000"/>
              <a:gd name="connsiteY46" fmla="*/ 3395 h 9835"/>
              <a:gd name="connsiteX47" fmla="*/ 9417 w 10000"/>
              <a:gd name="connsiteY47" fmla="*/ 3560 h 9835"/>
              <a:gd name="connsiteX48" fmla="*/ 9777 w 10000"/>
              <a:gd name="connsiteY48" fmla="*/ 3854 h 9835"/>
              <a:gd name="connsiteX49" fmla="*/ 10000 w 10000"/>
              <a:gd name="connsiteY49" fmla="*/ 4140 h 9835"/>
              <a:gd name="connsiteX50" fmla="*/ 10000 w 10000"/>
              <a:gd name="connsiteY50" fmla="*/ 4248 h 9835"/>
              <a:gd name="connsiteX51" fmla="*/ 9653 w 10000"/>
              <a:gd name="connsiteY51" fmla="*/ 4305 h 9835"/>
              <a:gd name="connsiteX52" fmla="*/ 8177 w 10000"/>
              <a:gd name="connsiteY52" fmla="*/ 4305 h 9835"/>
              <a:gd name="connsiteX53" fmla="*/ 7829 w 10000"/>
              <a:gd name="connsiteY53" fmla="*/ 4305 h 9835"/>
              <a:gd name="connsiteX54" fmla="*/ 7582 w 10000"/>
              <a:gd name="connsiteY54" fmla="*/ 4420 h 9835"/>
              <a:gd name="connsiteX55" fmla="*/ 7582 w 10000"/>
              <a:gd name="connsiteY55" fmla="*/ 4656 h 9835"/>
              <a:gd name="connsiteX56" fmla="*/ 7358 w 10000"/>
              <a:gd name="connsiteY56" fmla="*/ 4828 h 9835"/>
              <a:gd name="connsiteX57" fmla="*/ 6687 w 10000"/>
              <a:gd name="connsiteY57" fmla="*/ 5115 h 9835"/>
              <a:gd name="connsiteX58" fmla="*/ 6763 w 10000"/>
              <a:gd name="connsiteY58" fmla="*/ 5358 h 9835"/>
              <a:gd name="connsiteX59" fmla="*/ 6687 w 10000"/>
              <a:gd name="connsiteY59" fmla="*/ 5523 h 9835"/>
              <a:gd name="connsiteX60" fmla="*/ 6663 w 10000"/>
              <a:gd name="connsiteY60" fmla="*/ 5534 h 9835"/>
              <a:gd name="connsiteX61" fmla="*/ 6439 w 10000"/>
              <a:gd name="connsiteY61" fmla="*/ 5630 h 9835"/>
              <a:gd name="connsiteX62" fmla="*/ 75 w 10000"/>
              <a:gd name="connsiteY62" fmla="*/ 3267 h 9835"/>
              <a:gd name="connsiteX0" fmla="*/ 6763 w 10000"/>
              <a:gd name="connsiteY0" fmla="*/ 6315 h 9702"/>
              <a:gd name="connsiteX1" fmla="*/ 5968 w 10000"/>
              <a:gd name="connsiteY1" fmla="*/ 6891 h 9702"/>
              <a:gd name="connsiteX2" fmla="*/ 5869 w 10000"/>
              <a:gd name="connsiteY2" fmla="*/ 7196 h 9702"/>
              <a:gd name="connsiteX3" fmla="*/ 5051 w 10000"/>
              <a:gd name="connsiteY3" fmla="*/ 7363 h 9702"/>
              <a:gd name="connsiteX4" fmla="*/ 4604 w 10000"/>
              <a:gd name="connsiteY4" fmla="*/ 7538 h 9702"/>
              <a:gd name="connsiteX5" fmla="*/ 3909 w 10000"/>
              <a:gd name="connsiteY5" fmla="*/ 7786 h 9702"/>
              <a:gd name="connsiteX6" fmla="*/ 4020 w 10000"/>
              <a:gd name="connsiteY6" fmla="*/ 7953 h 9702"/>
              <a:gd name="connsiteX7" fmla="*/ 3449 w 10000"/>
              <a:gd name="connsiteY7" fmla="*/ 8012 h 9702"/>
              <a:gd name="connsiteX8" fmla="*/ 3202 w 10000"/>
              <a:gd name="connsiteY8" fmla="*/ 8128 h 9702"/>
              <a:gd name="connsiteX9" fmla="*/ 2656 w 10000"/>
              <a:gd name="connsiteY9" fmla="*/ 8529 h 9702"/>
              <a:gd name="connsiteX10" fmla="*/ 2185 w 10000"/>
              <a:gd name="connsiteY10" fmla="*/ 8711 h 9702"/>
              <a:gd name="connsiteX11" fmla="*/ 2309 w 10000"/>
              <a:gd name="connsiteY11" fmla="*/ 9010 h 9702"/>
              <a:gd name="connsiteX12" fmla="*/ 1961 w 10000"/>
              <a:gd name="connsiteY12" fmla="*/ 9118 h 9702"/>
              <a:gd name="connsiteX13" fmla="*/ 1714 w 10000"/>
              <a:gd name="connsiteY13" fmla="*/ 9235 h 9702"/>
              <a:gd name="connsiteX14" fmla="*/ 1961 w 10000"/>
              <a:gd name="connsiteY14" fmla="*/ 9702 h 9702"/>
              <a:gd name="connsiteX15" fmla="*/ 0 w 10000"/>
              <a:gd name="connsiteY15" fmla="*/ 3277 h 9702"/>
              <a:gd name="connsiteX16" fmla="*/ 224 w 10000"/>
              <a:gd name="connsiteY16" fmla="*/ 3095 h 9702"/>
              <a:gd name="connsiteX17" fmla="*/ 671 w 10000"/>
              <a:gd name="connsiteY17" fmla="*/ 2804 h 9702"/>
              <a:gd name="connsiteX18" fmla="*/ 1143 w 10000"/>
              <a:gd name="connsiteY18" fmla="*/ 2629 h 9702"/>
              <a:gd name="connsiteX19" fmla="*/ 894 w 10000"/>
              <a:gd name="connsiteY19" fmla="*/ 2127 h 9702"/>
              <a:gd name="connsiteX20" fmla="*/ 1775 w 10000"/>
              <a:gd name="connsiteY20" fmla="*/ 1639 h 9702"/>
              <a:gd name="connsiteX21" fmla="*/ 1961 w 10000"/>
              <a:gd name="connsiteY21" fmla="*/ 1435 h 9702"/>
              <a:gd name="connsiteX22" fmla="*/ 2656 w 10000"/>
              <a:gd name="connsiteY22" fmla="*/ 1370 h 9702"/>
              <a:gd name="connsiteX23" fmla="*/ 3041 w 10000"/>
              <a:gd name="connsiteY23" fmla="*/ 1100 h 9702"/>
              <a:gd name="connsiteX24" fmla="*/ 3041 w 10000"/>
              <a:gd name="connsiteY24" fmla="*/ 932 h 9702"/>
              <a:gd name="connsiteX25" fmla="*/ 3449 w 10000"/>
              <a:gd name="connsiteY25" fmla="*/ 721 h 9702"/>
              <a:gd name="connsiteX26" fmla="*/ 4193 w 10000"/>
              <a:gd name="connsiteY26" fmla="*/ 670 h 9702"/>
              <a:gd name="connsiteX27" fmla="*/ 5051 w 10000"/>
              <a:gd name="connsiteY27" fmla="*/ 670 h 9702"/>
              <a:gd name="connsiteX28" fmla="*/ 5744 w 10000"/>
              <a:gd name="connsiteY28" fmla="*/ 343 h 9702"/>
              <a:gd name="connsiteX29" fmla="*/ 5620 w 10000"/>
              <a:gd name="connsiteY29" fmla="*/ 0 h 9702"/>
              <a:gd name="connsiteX30" fmla="*/ 5744 w 10000"/>
              <a:gd name="connsiteY30" fmla="*/ 0 h 9702"/>
              <a:gd name="connsiteX31" fmla="*/ 5968 w 10000"/>
              <a:gd name="connsiteY31" fmla="*/ 58 h 9702"/>
              <a:gd name="connsiteX32" fmla="*/ 6315 w 10000"/>
              <a:gd name="connsiteY32" fmla="*/ 343 h 9702"/>
              <a:gd name="connsiteX33" fmla="*/ 7829 w 10000"/>
              <a:gd name="connsiteY33" fmla="*/ 1100 h 9702"/>
              <a:gd name="connsiteX34" fmla="*/ 8053 w 10000"/>
              <a:gd name="connsiteY34" fmla="*/ 932 h 9702"/>
              <a:gd name="connsiteX35" fmla="*/ 8636 w 10000"/>
              <a:gd name="connsiteY35" fmla="*/ 1165 h 9702"/>
              <a:gd name="connsiteX36" fmla="*/ 8858 w 10000"/>
              <a:gd name="connsiteY36" fmla="*/ 1406 h 9702"/>
              <a:gd name="connsiteX37" fmla="*/ 8858 w 10000"/>
              <a:gd name="connsiteY37" fmla="*/ 1580 h 9702"/>
              <a:gd name="connsiteX38" fmla="*/ 8858 w 10000"/>
              <a:gd name="connsiteY38" fmla="*/ 1872 h 9702"/>
              <a:gd name="connsiteX39" fmla="*/ 8636 w 10000"/>
              <a:gd name="connsiteY39" fmla="*/ 2054 h 9702"/>
              <a:gd name="connsiteX40" fmla="*/ 9069 w 10000"/>
              <a:gd name="connsiteY40" fmla="*/ 2287 h 9702"/>
              <a:gd name="connsiteX41" fmla="*/ 9417 w 10000"/>
              <a:gd name="connsiteY41" fmla="*/ 2505 h 9702"/>
              <a:gd name="connsiteX42" fmla="*/ 9417 w 10000"/>
              <a:gd name="connsiteY42" fmla="*/ 2694 h 9702"/>
              <a:gd name="connsiteX43" fmla="*/ 9417 w 10000"/>
              <a:gd name="connsiteY43" fmla="*/ 2986 h 9702"/>
              <a:gd name="connsiteX44" fmla="*/ 9318 w 10000"/>
              <a:gd name="connsiteY44" fmla="*/ 3329 h 9702"/>
              <a:gd name="connsiteX45" fmla="*/ 9069 w 10000"/>
              <a:gd name="connsiteY45" fmla="*/ 3452 h 9702"/>
              <a:gd name="connsiteX46" fmla="*/ 9417 w 10000"/>
              <a:gd name="connsiteY46" fmla="*/ 3620 h 9702"/>
              <a:gd name="connsiteX47" fmla="*/ 9777 w 10000"/>
              <a:gd name="connsiteY47" fmla="*/ 3919 h 9702"/>
              <a:gd name="connsiteX48" fmla="*/ 10000 w 10000"/>
              <a:gd name="connsiteY48" fmla="*/ 4209 h 9702"/>
              <a:gd name="connsiteX49" fmla="*/ 10000 w 10000"/>
              <a:gd name="connsiteY49" fmla="*/ 4319 h 9702"/>
              <a:gd name="connsiteX50" fmla="*/ 9653 w 10000"/>
              <a:gd name="connsiteY50" fmla="*/ 4377 h 9702"/>
              <a:gd name="connsiteX51" fmla="*/ 8177 w 10000"/>
              <a:gd name="connsiteY51" fmla="*/ 4377 h 9702"/>
              <a:gd name="connsiteX52" fmla="*/ 7829 w 10000"/>
              <a:gd name="connsiteY52" fmla="*/ 4377 h 9702"/>
              <a:gd name="connsiteX53" fmla="*/ 7582 w 10000"/>
              <a:gd name="connsiteY53" fmla="*/ 4494 h 9702"/>
              <a:gd name="connsiteX54" fmla="*/ 7582 w 10000"/>
              <a:gd name="connsiteY54" fmla="*/ 4734 h 9702"/>
              <a:gd name="connsiteX55" fmla="*/ 7358 w 10000"/>
              <a:gd name="connsiteY55" fmla="*/ 4909 h 9702"/>
              <a:gd name="connsiteX56" fmla="*/ 6687 w 10000"/>
              <a:gd name="connsiteY56" fmla="*/ 5201 h 9702"/>
              <a:gd name="connsiteX57" fmla="*/ 6763 w 10000"/>
              <a:gd name="connsiteY57" fmla="*/ 5448 h 9702"/>
              <a:gd name="connsiteX58" fmla="*/ 6687 w 10000"/>
              <a:gd name="connsiteY58" fmla="*/ 5616 h 9702"/>
              <a:gd name="connsiteX59" fmla="*/ 6663 w 10000"/>
              <a:gd name="connsiteY59" fmla="*/ 5627 h 9702"/>
              <a:gd name="connsiteX60" fmla="*/ 6439 w 10000"/>
              <a:gd name="connsiteY60" fmla="*/ 5724 h 9702"/>
              <a:gd name="connsiteX61" fmla="*/ 75 w 10000"/>
              <a:gd name="connsiteY61" fmla="*/ 3322 h 9702"/>
              <a:gd name="connsiteX0" fmla="*/ 6763 w 10000"/>
              <a:gd name="connsiteY0" fmla="*/ 6509 h 9519"/>
              <a:gd name="connsiteX1" fmla="*/ 5968 w 10000"/>
              <a:gd name="connsiteY1" fmla="*/ 7103 h 9519"/>
              <a:gd name="connsiteX2" fmla="*/ 5869 w 10000"/>
              <a:gd name="connsiteY2" fmla="*/ 7417 h 9519"/>
              <a:gd name="connsiteX3" fmla="*/ 5051 w 10000"/>
              <a:gd name="connsiteY3" fmla="*/ 7589 h 9519"/>
              <a:gd name="connsiteX4" fmla="*/ 4604 w 10000"/>
              <a:gd name="connsiteY4" fmla="*/ 7770 h 9519"/>
              <a:gd name="connsiteX5" fmla="*/ 3909 w 10000"/>
              <a:gd name="connsiteY5" fmla="*/ 8025 h 9519"/>
              <a:gd name="connsiteX6" fmla="*/ 4020 w 10000"/>
              <a:gd name="connsiteY6" fmla="*/ 8197 h 9519"/>
              <a:gd name="connsiteX7" fmla="*/ 3449 w 10000"/>
              <a:gd name="connsiteY7" fmla="*/ 8258 h 9519"/>
              <a:gd name="connsiteX8" fmla="*/ 3202 w 10000"/>
              <a:gd name="connsiteY8" fmla="*/ 8378 h 9519"/>
              <a:gd name="connsiteX9" fmla="*/ 2656 w 10000"/>
              <a:gd name="connsiteY9" fmla="*/ 8791 h 9519"/>
              <a:gd name="connsiteX10" fmla="*/ 2185 w 10000"/>
              <a:gd name="connsiteY10" fmla="*/ 8979 h 9519"/>
              <a:gd name="connsiteX11" fmla="*/ 2309 w 10000"/>
              <a:gd name="connsiteY11" fmla="*/ 9287 h 9519"/>
              <a:gd name="connsiteX12" fmla="*/ 1961 w 10000"/>
              <a:gd name="connsiteY12" fmla="*/ 9398 h 9519"/>
              <a:gd name="connsiteX13" fmla="*/ 1714 w 10000"/>
              <a:gd name="connsiteY13" fmla="*/ 9519 h 9519"/>
              <a:gd name="connsiteX14" fmla="*/ 0 w 10000"/>
              <a:gd name="connsiteY14" fmla="*/ 3378 h 9519"/>
              <a:gd name="connsiteX15" fmla="*/ 224 w 10000"/>
              <a:gd name="connsiteY15" fmla="*/ 3190 h 9519"/>
              <a:gd name="connsiteX16" fmla="*/ 671 w 10000"/>
              <a:gd name="connsiteY16" fmla="*/ 2890 h 9519"/>
              <a:gd name="connsiteX17" fmla="*/ 1143 w 10000"/>
              <a:gd name="connsiteY17" fmla="*/ 2710 h 9519"/>
              <a:gd name="connsiteX18" fmla="*/ 894 w 10000"/>
              <a:gd name="connsiteY18" fmla="*/ 2192 h 9519"/>
              <a:gd name="connsiteX19" fmla="*/ 1775 w 10000"/>
              <a:gd name="connsiteY19" fmla="*/ 1689 h 9519"/>
              <a:gd name="connsiteX20" fmla="*/ 1961 w 10000"/>
              <a:gd name="connsiteY20" fmla="*/ 1479 h 9519"/>
              <a:gd name="connsiteX21" fmla="*/ 2656 w 10000"/>
              <a:gd name="connsiteY21" fmla="*/ 1412 h 9519"/>
              <a:gd name="connsiteX22" fmla="*/ 3041 w 10000"/>
              <a:gd name="connsiteY22" fmla="*/ 1134 h 9519"/>
              <a:gd name="connsiteX23" fmla="*/ 3041 w 10000"/>
              <a:gd name="connsiteY23" fmla="*/ 961 h 9519"/>
              <a:gd name="connsiteX24" fmla="*/ 3449 w 10000"/>
              <a:gd name="connsiteY24" fmla="*/ 743 h 9519"/>
              <a:gd name="connsiteX25" fmla="*/ 4193 w 10000"/>
              <a:gd name="connsiteY25" fmla="*/ 691 h 9519"/>
              <a:gd name="connsiteX26" fmla="*/ 5051 w 10000"/>
              <a:gd name="connsiteY26" fmla="*/ 691 h 9519"/>
              <a:gd name="connsiteX27" fmla="*/ 5744 w 10000"/>
              <a:gd name="connsiteY27" fmla="*/ 354 h 9519"/>
              <a:gd name="connsiteX28" fmla="*/ 5620 w 10000"/>
              <a:gd name="connsiteY28" fmla="*/ 0 h 9519"/>
              <a:gd name="connsiteX29" fmla="*/ 5744 w 10000"/>
              <a:gd name="connsiteY29" fmla="*/ 0 h 9519"/>
              <a:gd name="connsiteX30" fmla="*/ 5968 w 10000"/>
              <a:gd name="connsiteY30" fmla="*/ 60 h 9519"/>
              <a:gd name="connsiteX31" fmla="*/ 6315 w 10000"/>
              <a:gd name="connsiteY31" fmla="*/ 354 h 9519"/>
              <a:gd name="connsiteX32" fmla="*/ 7829 w 10000"/>
              <a:gd name="connsiteY32" fmla="*/ 1134 h 9519"/>
              <a:gd name="connsiteX33" fmla="*/ 8053 w 10000"/>
              <a:gd name="connsiteY33" fmla="*/ 961 h 9519"/>
              <a:gd name="connsiteX34" fmla="*/ 8636 w 10000"/>
              <a:gd name="connsiteY34" fmla="*/ 1201 h 9519"/>
              <a:gd name="connsiteX35" fmla="*/ 8858 w 10000"/>
              <a:gd name="connsiteY35" fmla="*/ 1449 h 9519"/>
              <a:gd name="connsiteX36" fmla="*/ 8858 w 10000"/>
              <a:gd name="connsiteY36" fmla="*/ 1629 h 9519"/>
              <a:gd name="connsiteX37" fmla="*/ 8858 w 10000"/>
              <a:gd name="connsiteY37" fmla="*/ 1929 h 9519"/>
              <a:gd name="connsiteX38" fmla="*/ 8636 w 10000"/>
              <a:gd name="connsiteY38" fmla="*/ 2117 h 9519"/>
              <a:gd name="connsiteX39" fmla="*/ 9069 w 10000"/>
              <a:gd name="connsiteY39" fmla="*/ 2357 h 9519"/>
              <a:gd name="connsiteX40" fmla="*/ 9417 w 10000"/>
              <a:gd name="connsiteY40" fmla="*/ 2582 h 9519"/>
              <a:gd name="connsiteX41" fmla="*/ 9417 w 10000"/>
              <a:gd name="connsiteY41" fmla="*/ 2777 h 9519"/>
              <a:gd name="connsiteX42" fmla="*/ 9417 w 10000"/>
              <a:gd name="connsiteY42" fmla="*/ 3078 h 9519"/>
              <a:gd name="connsiteX43" fmla="*/ 9318 w 10000"/>
              <a:gd name="connsiteY43" fmla="*/ 3431 h 9519"/>
              <a:gd name="connsiteX44" fmla="*/ 9069 w 10000"/>
              <a:gd name="connsiteY44" fmla="*/ 3558 h 9519"/>
              <a:gd name="connsiteX45" fmla="*/ 9417 w 10000"/>
              <a:gd name="connsiteY45" fmla="*/ 3731 h 9519"/>
              <a:gd name="connsiteX46" fmla="*/ 9777 w 10000"/>
              <a:gd name="connsiteY46" fmla="*/ 4039 h 9519"/>
              <a:gd name="connsiteX47" fmla="*/ 10000 w 10000"/>
              <a:gd name="connsiteY47" fmla="*/ 4338 h 9519"/>
              <a:gd name="connsiteX48" fmla="*/ 10000 w 10000"/>
              <a:gd name="connsiteY48" fmla="*/ 4452 h 9519"/>
              <a:gd name="connsiteX49" fmla="*/ 9653 w 10000"/>
              <a:gd name="connsiteY49" fmla="*/ 4511 h 9519"/>
              <a:gd name="connsiteX50" fmla="*/ 8177 w 10000"/>
              <a:gd name="connsiteY50" fmla="*/ 4511 h 9519"/>
              <a:gd name="connsiteX51" fmla="*/ 7829 w 10000"/>
              <a:gd name="connsiteY51" fmla="*/ 4511 h 9519"/>
              <a:gd name="connsiteX52" fmla="*/ 7582 w 10000"/>
              <a:gd name="connsiteY52" fmla="*/ 4632 h 9519"/>
              <a:gd name="connsiteX53" fmla="*/ 7582 w 10000"/>
              <a:gd name="connsiteY53" fmla="*/ 4879 h 9519"/>
              <a:gd name="connsiteX54" fmla="*/ 7358 w 10000"/>
              <a:gd name="connsiteY54" fmla="*/ 5060 h 9519"/>
              <a:gd name="connsiteX55" fmla="*/ 6687 w 10000"/>
              <a:gd name="connsiteY55" fmla="*/ 5361 h 9519"/>
              <a:gd name="connsiteX56" fmla="*/ 6763 w 10000"/>
              <a:gd name="connsiteY56" fmla="*/ 5615 h 9519"/>
              <a:gd name="connsiteX57" fmla="*/ 6687 w 10000"/>
              <a:gd name="connsiteY57" fmla="*/ 5788 h 9519"/>
              <a:gd name="connsiteX58" fmla="*/ 6663 w 10000"/>
              <a:gd name="connsiteY58" fmla="*/ 5800 h 9519"/>
              <a:gd name="connsiteX59" fmla="*/ 6439 w 10000"/>
              <a:gd name="connsiteY59" fmla="*/ 5900 h 9519"/>
              <a:gd name="connsiteX60" fmla="*/ 75 w 10000"/>
              <a:gd name="connsiteY60" fmla="*/ 3424 h 9519"/>
              <a:gd name="connsiteX0" fmla="*/ 6763 w 10000"/>
              <a:gd name="connsiteY0" fmla="*/ 6838 h 10000"/>
              <a:gd name="connsiteX1" fmla="*/ 5968 w 10000"/>
              <a:gd name="connsiteY1" fmla="*/ 7462 h 10000"/>
              <a:gd name="connsiteX2" fmla="*/ 5869 w 10000"/>
              <a:gd name="connsiteY2" fmla="*/ 7792 h 10000"/>
              <a:gd name="connsiteX3" fmla="*/ 5051 w 10000"/>
              <a:gd name="connsiteY3" fmla="*/ 7972 h 10000"/>
              <a:gd name="connsiteX4" fmla="*/ 4604 w 10000"/>
              <a:gd name="connsiteY4" fmla="*/ 8163 h 10000"/>
              <a:gd name="connsiteX5" fmla="*/ 3909 w 10000"/>
              <a:gd name="connsiteY5" fmla="*/ 8431 h 10000"/>
              <a:gd name="connsiteX6" fmla="*/ 4020 w 10000"/>
              <a:gd name="connsiteY6" fmla="*/ 8611 h 10000"/>
              <a:gd name="connsiteX7" fmla="*/ 3449 w 10000"/>
              <a:gd name="connsiteY7" fmla="*/ 8675 h 10000"/>
              <a:gd name="connsiteX8" fmla="*/ 3202 w 10000"/>
              <a:gd name="connsiteY8" fmla="*/ 8801 h 10000"/>
              <a:gd name="connsiteX9" fmla="*/ 2656 w 10000"/>
              <a:gd name="connsiteY9" fmla="*/ 9235 h 10000"/>
              <a:gd name="connsiteX10" fmla="*/ 2185 w 10000"/>
              <a:gd name="connsiteY10" fmla="*/ 9433 h 10000"/>
              <a:gd name="connsiteX11" fmla="*/ 2309 w 10000"/>
              <a:gd name="connsiteY11" fmla="*/ 9756 h 10000"/>
              <a:gd name="connsiteX12" fmla="*/ 1714 w 10000"/>
              <a:gd name="connsiteY12" fmla="*/ 10000 h 10000"/>
              <a:gd name="connsiteX13" fmla="*/ 0 w 10000"/>
              <a:gd name="connsiteY13" fmla="*/ 3549 h 10000"/>
              <a:gd name="connsiteX14" fmla="*/ 224 w 10000"/>
              <a:gd name="connsiteY14" fmla="*/ 3351 h 10000"/>
              <a:gd name="connsiteX15" fmla="*/ 671 w 10000"/>
              <a:gd name="connsiteY15" fmla="*/ 3036 h 10000"/>
              <a:gd name="connsiteX16" fmla="*/ 1143 w 10000"/>
              <a:gd name="connsiteY16" fmla="*/ 2847 h 10000"/>
              <a:gd name="connsiteX17" fmla="*/ 894 w 10000"/>
              <a:gd name="connsiteY17" fmla="*/ 2303 h 10000"/>
              <a:gd name="connsiteX18" fmla="*/ 1775 w 10000"/>
              <a:gd name="connsiteY18" fmla="*/ 1774 h 10000"/>
              <a:gd name="connsiteX19" fmla="*/ 1961 w 10000"/>
              <a:gd name="connsiteY19" fmla="*/ 1554 h 10000"/>
              <a:gd name="connsiteX20" fmla="*/ 2656 w 10000"/>
              <a:gd name="connsiteY20" fmla="*/ 1483 h 10000"/>
              <a:gd name="connsiteX21" fmla="*/ 3041 w 10000"/>
              <a:gd name="connsiteY21" fmla="*/ 1191 h 10000"/>
              <a:gd name="connsiteX22" fmla="*/ 3041 w 10000"/>
              <a:gd name="connsiteY22" fmla="*/ 1010 h 10000"/>
              <a:gd name="connsiteX23" fmla="*/ 3449 w 10000"/>
              <a:gd name="connsiteY23" fmla="*/ 781 h 10000"/>
              <a:gd name="connsiteX24" fmla="*/ 4193 w 10000"/>
              <a:gd name="connsiteY24" fmla="*/ 726 h 10000"/>
              <a:gd name="connsiteX25" fmla="*/ 5051 w 10000"/>
              <a:gd name="connsiteY25" fmla="*/ 726 h 10000"/>
              <a:gd name="connsiteX26" fmla="*/ 5744 w 10000"/>
              <a:gd name="connsiteY26" fmla="*/ 372 h 10000"/>
              <a:gd name="connsiteX27" fmla="*/ 5620 w 10000"/>
              <a:gd name="connsiteY27" fmla="*/ 0 h 10000"/>
              <a:gd name="connsiteX28" fmla="*/ 5744 w 10000"/>
              <a:gd name="connsiteY28" fmla="*/ 0 h 10000"/>
              <a:gd name="connsiteX29" fmla="*/ 5968 w 10000"/>
              <a:gd name="connsiteY29" fmla="*/ 63 h 10000"/>
              <a:gd name="connsiteX30" fmla="*/ 6315 w 10000"/>
              <a:gd name="connsiteY30" fmla="*/ 372 h 10000"/>
              <a:gd name="connsiteX31" fmla="*/ 7829 w 10000"/>
              <a:gd name="connsiteY31" fmla="*/ 1191 h 10000"/>
              <a:gd name="connsiteX32" fmla="*/ 8053 w 10000"/>
              <a:gd name="connsiteY32" fmla="*/ 1010 h 10000"/>
              <a:gd name="connsiteX33" fmla="*/ 8636 w 10000"/>
              <a:gd name="connsiteY33" fmla="*/ 1262 h 10000"/>
              <a:gd name="connsiteX34" fmla="*/ 8858 w 10000"/>
              <a:gd name="connsiteY34" fmla="*/ 1522 h 10000"/>
              <a:gd name="connsiteX35" fmla="*/ 8858 w 10000"/>
              <a:gd name="connsiteY35" fmla="*/ 1711 h 10000"/>
              <a:gd name="connsiteX36" fmla="*/ 8858 w 10000"/>
              <a:gd name="connsiteY36" fmla="*/ 2026 h 10000"/>
              <a:gd name="connsiteX37" fmla="*/ 8636 w 10000"/>
              <a:gd name="connsiteY37" fmla="*/ 2224 h 10000"/>
              <a:gd name="connsiteX38" fmla="*/ 9069 w 10000"/>
              <a:gd name="connsiteY38" fmla="*/ 2476 h 10000"/>
              <a:gd name="connsiteX39" fmla="*/ 9417 w 10000"/>
              <a:gd name="connsiteY39" fmla="*/ 2712 h 10000"/>
              <a:gd name="connsiteX40" fmla="*/ 9417 w 10000"/>
              <a:gd name="connsiteY40" fmla="*/ 2917 h 10000"/>
              <a:gd name="connsiteX41" fmla="*/ 9417 w 10000"/>
              <a:gd name="connsiteY41" fmla="*/ 3234 h 10000"/>
              <a:gd name="connsiteX42" fmla="*/ 9318 w 10000"/>
              <a:gd name="connsiteY42" fmla="*/ 3604 h 10000"/>
              <a:gd name="connsiteX43" fmla="*/ 9069 w 10000"/>
              <a:gd name="connsiteY43" fmla="*/ 3738 h 10000"/>
              <a:gd name="connsiteX44" fmla="*/ 9417 w 10000"/>
              <a:gd name="connsiteY44" fmla="*/ 3920 h 10000"/>
              <a:gd name="connsiteX45" fmla="*/ 9777 w 10000"/>
              <a:gd name="connsiteY45" fmla="*/ 4243 h 10000"/>
              <a:gd name="connsiteX46" fmla="*/ 10000 w 10000"/>
              <a:gd name="connsiteY46" fmla="*/ 4557 h 10000"/>
              <a:gd name="connsiteX47" fmla="*/ 10000 w 10000"/>
              <a:gd name="connsiteY47" fmla="*/ 4677 h 10000"/>
              <a:gd name="connsiteX48" fmla="*/ 9653 w 10000"/>
              <a:gd name="connsiteY48" fmla="*/ 4739 h 10000"/>
              <a:gd name="connsiteX49" fmla="*/ 8177 w 10000"/>
              <a:gd name="connsiteY49" fmla="*/ 4739 h 10000"/>
              <a:gd name="connsiteX50" fmla="*/ 7829 w 10000"/>
              <a:gd name="connsiteY50" fmla="*/ 4739 h 10000"/>
              <a:gd name="connsiteX51" fmla="*/ 7582 w 10000"/>
              <a:gd name="connsiteY51" fmla="*/ 4866 h 10000"/>
              <a:gd name="connsiteX52" fmla="*/ 7582 w 10000"/>
              <a:gd name="connsiteY52" fmla="*/ 5126 h 10000"/>
              <a:gd name="connsiteX53" fmla="*/ 7358 w 10000"/>
              <a:gd name="connsiteY53" fmla="*/ 5316 h 10000"/>
              <a:gd name="connsiteX54" fmla="*/ 6687 w 10000"/>
              <a:gd name="connsiteY54" fmla="*/ 5632 h 10000"/>
              <a:gd name="connsiteX55" fmla="*/ 6763 w 10000"/>
              <a:gd name="connsiteY55" fmla="*/ 5899 h 10000"/>
              <a:gd name="connsiteX56" fmla="*/ 6687 w 10000"/>
              <a:gd name="connsiteY56" fmla="*/ 6080 h 10000"/>
              <a:gd name="connsiteX57" fmla="*/ 6663 w 10000"/>
              <a:gd name="connsiteY57" fmla="*/ 6093 h 10000"/>
              <a:gd name="connsiteX58" fmla="*/ 6439 w 10000"/>
              <a:gd name="connsiteY58" fmla="*/ 6198 h 10000"/>
              <a:gd name="connsiteX59" fmla="*/ 75 w 10000"/>
              <a:gd name="connsiteY59" fmla="*/ 3597 h 10000"/>
              <a:gd name="connsiteX0" fmla="*/ 6763 w 10000"/>
              <a:gd name="connsiteY0" fmla="*/ 6838 h 10981"/>
              <a:gd name="connsiteX1" fmla="*/ 5968 w 10000"/>
              <a:gd name="connsiteY1" fmla="*/ 7462 h 10981"/>
              <a:gd name="connsiteX2" fmla="*/ 5869 w 10000"/>
              <a:gd name="connsiteY2" fmla="*/ 7792 h 10981"/>
              <a:gd name="connsiteX3" fmla="*/ 5051 w 10000"/>
              <a:gd name="connsiteY3" fmla="*/ 7972 h 10981"/>
              <a:gd name="connsiteX4" fmla="*/ 4604 w 10000"/>
              <a:gd name="connsiteY4" fmla="*/ 8163 h 10981"/>
              <a:gd name="connsiteX5" fmla="*/ 3909 w 10000"/>
              <a:gd name="connsiteY5" fmla="*/ 8431 h 10981"/>
              <a:gd name="connsiteX6" fmla="*/ 4020 w 10000"/>
              <a:gd name="connsiteY6" fmla="*/ 8611 h 10981"/>
              <a:gd name="connsiteX7" fmla="*/ 3449 w 10000"/>
              <a:gd name="connsiteY7" fmla="*/ 8675 h 10981"/>
              <a:gd name="connsiteX8" fmla="*/ 3202 w 10000"/>
              <a:gd name="connsiteY8" fmla="*/ 8801 h 10981"/>
              <a:gd name="connsiteX9" fmla="*/ 2656 w 10000"/>
              <a:gd name="connsiteY9" fmla="*/ 9235 h 10981"/>
              <a:gd name="connsiteX10" fmla="*/ 2185 w 10000"/>
              <a:gd name="connsiteY10" fmla="*/ 9433 h 10981"/>
              <a:gd name="connsiteX11" fmla="*/ 1714 w 10000"/>
              <a:gd name="connsiteY11" fmla="*/ 10000 h 10981"/>
              <a:gd name="connsiteX12" fmla="*/ 0 w 10000"/>
              <a:gd name="connsiteY12" fmla="*/ 3549 h 10981"/>
              <a:gd name="connsiteX13" fmla="*/ 224 w 10000"/>
              <a:gd name="connsiteY13" fmla="*/ 3351 h 10981"/>
              <a:gd name="connsiteX14" fmla="*/ 671 w 10000"/>
              <a:gd name="connsiteY14" fmla="*/ 3036 h 10981"/>
              <a:gd name="connsiteX15" fmla="*/ 1143 w 10000"/>
              <a:gd name="connsiteY15" fmla="*/ 2847 h 10981"/>
              <a:gd name="connsiteX16" fmla="*/ 894 w 10000"/>
              <a:gd name="connsiteY16" fmla="*/ 2303 h 10981"/>
              <a:gd name="connsiteX17" fmla="*/ 1775 w 10000"/>
              <a:gd name="connsiteY17" fmla="*/ 1774 h 10981"/>
              <a:gd name="connsiteX18" fmla="*/ 1961 w 10000"/>
              <a:gd name="connsiteY18" fmla="*/ 1554 h 10981"/>
              <a:gd name="connsiteX19" fmla="*/ 2656 w 10000"/>
              <a:gd name="connsiteY19" fmla="*/ 1483 h 10981"/>
              <a:gd name="connsiteX20" fmla="*/ 3041 w 10000"/>
              <a:gd name="connsiteY20" fmla="*/ 1191 h 10981"/>
              <a:gd name="connsiteX21" fmla="*/ 3041 w 10000"/>
              <a:gd name="connsiteY21" fmla="*/ 1010 h 10981"/>
              <a:gd name="connsiteX22" fmla="*/ 3449 w 10000"/>
              <a:gd name="connsiteY22" fmla="*/ 781 h 10981"/>
              <a:gd name="connsiteX23" fmla="*/ 4193 w 10000"/>
              <a:gd name="connsiteY23" fmla="*/ 726 h 10981"/>
              <a:gd name="connsiteX24" fmla="*/ 5051 w 10000"/>
              <a:gd name="connsiteY24" fmla="*/ 726 h 10981"/>
              <a:gd name="connsiteX25" fmla="*/ 5744 w 10000"/>
              <a:gd name="connsiteY25" fmla="*/ 372 h 10981"/>
              <a:gd name="connsiteX26" fmla="*/ 5620 w 10000"/>
              <a:gd name="connsiteY26" fmla="*/ 0 h 10981"/>
              <a:gd name="connsiteX27" fmla="*/ 5744 w 10000"/>
              <a:gd name="connsiteY27" fmla="*/ 0 h 10981"/>
              <a:gd name="connsiteX28" fmla="*/ 5968 w 10000"/>
              <a:gd name="connsiteY28" fmla="*/ 63 h 10981"/>
              <a:gd name="connsiteX29" fmla="*/ 6315 w 10000"/>
              <a:gd name="connsiteY29" fmla="*/ 372 h 10981"/>
              <a:gd name="connsiteX30" fmla="*/ 7829 w 10000"/>
              <a:gd name="connsiteY30" fmla="*/ 1191 h 10981"/>
              <a:gd name="connsiteX31" fmla="*/ 8053 w 10000"/>
              <a:gd name="connsiteY31" fmla="*/ 1010 h 10981"/>
              <a:gd name="connsiteX32" fmla="*/ 8636 w 10000"/>
              <a:gd name="connsiteY32" fmla="*/ 1262 h 10981"/>
              <a:gd name="connsiteX33" fmla="*/ 8858 w 10000"/>
              <a:gd name="connsiteY33" fmla="*/ 1522 h 10981"/>
              <a:gd name="connsiteX34" fmla="*/ 8858 w 10000"/>
              <a:gd name="connsiteY34" fmla="*/ 1711 h 10981"/>
              <a:gd name="connsiteX35" fmla="*/ 8858 w 10000"/>
              <a:gd name="connsiteY35" fmla="*/ 2026 h 10981"/>
              <a:gd name="connsiteX36" fmla="*/ 8636 w 10000"/>
              <a:gd name="connsiteY36" fmla="*/ 2224 h 10981"/>
              <a:gd name="connsiteX37" fmla="*/ 9069 w 10000"/>
              <a:gd name="connsiteY37" fmla="*/ 2476 h 10981"/>
              <a:gd name="connsiteX38" fmla="*/ 9417 w 10000"/>
              <a:gd name="connsiteY38" fmla="*/ 2712 h 10981"/>
              <a:gd name="connsiteX39" fmla="*/ 9417 w 10000"/>
              <a:gd name="connsiteY39" fmla="*/ 2917 h 10981"/>
              <a:gd name="connsiteX40" fmla="*/ 9417 w 10000"/>
              <a:gd name="connsiteY40" fmla="*/ 3234 h 10981"/>
              <a:gd name="connsiteX41" fmla="*/ 9318 w 10000"/>
              <a:gd name="connsiteY41" fmla="*/ 3604 h 10981"/>
              <a:gd name="connsiteX42" fmla="*/ 9069 w 10000"/>
              <a:gd name="connsiteY42" fmla="*/ 3738 h 10981"/>
              <a:gd name="connsiteX43" fmla="*/ 9417 w 10000"/>
              <a:gd name="connsiteY43" fmla="*/ 3920 h 10981"/>
              <a:gd name="connsiteX44" fmla="*/ 9777 w 10000"/>
              <a:gd name="connsiteY44" fmla="*/ 4243 h 10981"/>
              <a:gd name="connsiteX45" fmla="*/ 10000 w 10000"/>
              <a:gd name="connsiteY45" fmla="*/ 4557 h 10981"/>
              <a:gd name="connsiteX46" fmla="*/ 10000 w 10000"/>
              <a:gd name="connsiteY46" fmla="*/ 4677 h 10981"/>
              <a:gd name="connsiteX47" fmla="*/ 9653 w 10000"/>
              <a:gd name="connsiteY47" fmla="*/ 4739 h 10981"/>
              <a:gd name="connsiteX48" fmla="*/ 8177 w 10000"/>
              <a:gd name="connsiteY48" fmla="*/ 4739 h 10981"/>
              <a:gd name="connsiteX49" fmla="*/ 7829 w 10000"/>
              <a:gd name="connsiteY49" fmla="*/ 4739 h 10981"/>
              <a:gd name="connsiteX50" fmla="*/ 7582 w 10000"/>
              <a:gd name="connsiteY50" fmla="*/ 4866 h 10981"/>
              <a:gd name="connsiteX51" fmla="*/ 7582 w 10000"/>
              <a:gd name="connsiteY51" fmla="*/ 5126 h 10981"/>
              <a:gd name="connsiteX52" fmla="*/ 7358 w 10000"/>
              <a:gd name="connsiteY52" fmla="*/ 5316 h 10981"/>
              <a:gd name="connsiteX53" fmla="*/ 6687 w 10000"/>
              <a:gd name="connsiteY53" fmla="*/ 5632 h 10981"/>
              <a:gd name="connsiteX54" fmla="*/ 6763 w 10000"/>
              <a:gd name="connsiteY54" fmla="*/ 5899 h 10981"/>
              <a:gd name="connsiteX55" fmla="*/ 6687 w 10000"/>
              <a:gd name="connsiteY55" fmla="*/ 6080 h 10981"/>
              <a:gd name="connsiteX56" fmla="*/ 6663 w 10000"/>
              <a:gd name="connsiteY56" fmla="*/ 6093 h 10981"/>
              <a:gd name="connsiteX57" fmla="*/ 6439 w 10000"/>
              <a:gd name="connsiteY57" fmla="*/ 6198 h 10981"/>
              <a:gd name="connsiteX58" fmla="*/ 75 w 10000"/>
              <a:gd name="connsiteY58" fmla="*/ 3597 h 10981"/>
              <a:gd name="connsiteX0" fmla="*/ 6763 w 10000"/>
              <a:gd name="connsiteY0" fmla="*/ 6838 h 10000"/>
              <a:gd name="connsiteX1" fmla="*/ 5968 w 10000"/>
              <a:gd name="connsiteY1" fmla="*/ 7462 h 10000"/>
              <a:gd name="connsiteX2" fmla="*/ 5869 w 10000"/>
              <a:gd name="connsiteY2" fmla="*/ 7792 h 10000"/>
              <a:gd name="connsiteX3" fmla="*/ 5051 w 10000"/>
              <a:gd name="connsiteY3" fmla="*/ 7972 h 10000"/>
              <a:gd name="connsiteX4" fmla="*/ 4604 w 10000"/>
              <a:gd name="connsiteY4" fmla="*/ 8163 h 10000"/>
              <a:gd name="connsiteX5" fmla="*/ 3909 w 10000"/>
              <a:gd name="connsiteY5" fmla="*/ 8431 h 10000"/>
              <a:gd name="connsiteX6" fmla="*/ 4020 w 10000"/>
              <a:gd name="connsiteY6" fmla="*/ 8611 h 10000"/>
              <a:gd name="connsiteX7" fmla="*/ 3449 w 10000"/>
              <a:gd name="connsiteY7" fmla="*/ 8675 h 10000"/>
              <a:gd name="connsiteX8" fmla="*/ 3202 w 10000"/>
              <a:gd name="connsiteY8" fmla="*/ 8801 h 10000"/>
              <a:gd name="connsiteX9" fmla="*/ 2656 w 10000"/>
              <a:gd name="connsiteY9" fmla="*/ 9235 h 10000"/>
              <a:gd name="connsiteX10" fmla="*/ 1714 w 10000"/>
              <a:gd name="connsiteY10" fmla="*/ 10000 h 10000"/>
              <a:gd name="connsiteX11" fmla="*/ 0 w 10000"/>
              <a:gd name="connsiteY11" fmla="*/ 3549 h 10000"/>
              <a:gd name="connsiteX12" fmla="*/ 224 w 10000"/>
              <a:gd name="connsiteY12" fmla="*/ 3351 h 10000"/>
              <a:gd name="connsiteX13" fmla="*/ 671 w 10000"/>
              <a:gd name="connsiteY13" fmla="*/ 3036 h 10000"/>
              <a:gd name="connsiteX14" fmla="*/ 1143 w 10000"/>
              <a:gd name="connsiteY14" fmla="*/ 2847 h 10000"/>
              <a:gd name="connsiteX15" fmla="*/ 894 w 10000"/>
              <a:gd name="connsiteY15" fmla="*/ 2303 h 10000"/>
              <a:gd name="connsiteX16" fmla="*/ 1775 w 10000"/>
              <a:gd name="connsiteY16" fmla="*/ 1774 h 10000"/>
              <a:gd name="connsiteX17" fmla="*/ 1961 w 10000"/>
              <a:gd name="connsiteY17" fmla="*/ 1554 h 10000"/>
              <a:gd name="connsiteX18" fmla="*/ 2656 w 10000"/>
              <a:gd name="connsiteY18" fmla="*/ 1483 h 10000"/>
              <a:gd name="connsiteX19" fmla="*/ 3041 w 10000"/>
              <a:gd name="connsiteY19" fmla="*/ 1191 h 10000"/>
              <a:gd name="connsiteX20" fmla="*/ 3041 w 10000"/>
              <a:gd name="connsiteY20" fmla="*/ 1010 h 10000"/>
              <a:gd name="connsiteX21" fmla="*/ 3449 w 10000"/>
              <a:gd name="connsiteY21" fmla="*/ 781 h 10000"/>
              <a:gd name="connsiteX22" fmla="*/ 4193 w 10000"/>
              <a:gd name="connsiteY22" fmla="*/ 726 h 10000"/>
              <a:gd name="connsiteX23" fmla="*/ 5051 w 10000"/>
              <a:gd name="connsiteY23" fmla="*/ 726 h 10000"/>
              <a:gd name="connsiteX24" fmla="*/ 5744 w 10000"/>
              <a:gd name="connsiteY24" fmla="*/ 372 h 10000"/>
              <a:gd name="connsiteX25" fmla="*/ 5620 w 10000"/>
              <a:gd name="connsiteY25" fmla="*/ 0 h 10000"/>
              <a:gd name="connsiteX26" fmla="*/ 5744 w 10000"/>
              <a:gd name="connsiteY26" fmla="*/ 0 h 10000"/>
              <a:gd name="connsiteX27" fmla="*/ 5968 w 10000"/>
              <a:gd name="connsiteY27" fmla="*/ 63 h 10000"/>
              <a:gd name="connsiteX28" fmla="*/ 6315 w 10000"/>
              <a:gd name="connsiteY28" fmla="*/ 372 h 10000"/>
              <a:gd name="connsiteX29" fmla="*/ 7829 w 10000"/>
              <a:gd name="connsiteY29" fmla="*/ 1191 h 10000"/>
              <a:gd name="connsiteX30" fmla="*/ 8053 w 10000"/>
              <a:gd name="connsiteY30" fmla="*/ 1010 h 10000"/>
              <a:gd name="connsiteX31" fmla="*/ 8636 w 10000"/>
              <a:gd name="connsiteY31" fmla="*/ 1262 h 10000"/>
              <a:gd name="connsiteX32" fmla="*/ 8858 w 10000"/>
              <a:gd name="connsiteY32" fmla="*/ 1522 h 10000"/>
              <a:gd name="connsiteX33" fmla="*/ 8858 w 10000"/>
              <a:gd name="connsiteY33" fmla="*/ 1711 h 10000"/>
              <a:gd name="connsiteX34" fmla="*/ 8858 w 10000"/>
              <a:gd name="connsiteY34" fmla="*/ 2026 h 10000"/>
              <a:gd name="connsiteX35" fmla="*/ 8636 w 10000"/>
              <a:gd name="connsiteY35" fmla="*/ 2224 h 10000"/>
              <a:gd name="connsiteX36" fmla="*/ 9069 w 10000"/>
              <a:gd name="connsiteY36" fmla="*/ 2476 h 10000"/>
              <a:gd name="connsiteX37" fmla="*/ 9417 w 10000"/>
              <a:gd name="connsiteY37" fmla="*/ 2712 h 10000"/>
              <a:gd name="connsiteX38" fmla="*/ 9417 w 10000"/>
              <a:gd name="connsiteY38" fmla="*/ 2917 h 10000"/>
              <a:gd name="connsiteX39" fmla="*/ 9417 w 10000"/>
              <a:gd name="connsiteY39" fmla="*/ 3234 h 10000"/>
              <a:gd name="connsiteX40" fmla="*/ 9318 w 10000"/>
              <a:gd name="connsiteY40" fmla="*/ 3604 h 10000"/>
              <a:gd name="connsiteX41" fmla="*/ 9069 w 10000"/>
              <a:gd name="connsiteY41" fmla="*/ 3738 h 10000"/>
              <a:gd name="connsiteX42" fmla="*/ 9417 w 10000"/>
              <a:gd name="connsiteY42" fmla="*/ 3920 h 10000"/>
              <a:gd name="connsiteX43" fmla="*/ 9777 w 10000"/>
              <a:gd name="connsiteY43" fmla="*/ 4243 h 10000"/>
              <a:gd name="connsiteX44" fmla="*/ 10000 w 10000"/>
              <a:gd name="connsiteY44" fmla="*/ 4557 h 10000"/>
              <a:gd name="connsiteX45" fmla="*/ 10000 w 10000"/>
              <a:gd name="connsiteY45" fmla="*/ 4677 h 10000"/>
              <a:gd name="connsiteX46" fmla="*/ 9653 w 10000"/>
              <a:gd name="connsiteY46" fmla="*/ 4739 h 10000"/>
              <a:gd name="connsiteX47" fmla="*/ 8177 w 10000"/>
              <a:gd name="connsiteY47" fmla="*/ 4739 h 10000"/>
              <a:gd name="connsiteX48" fmla="*/ 7829 w 10000"/>
              <a:gd name="connsiteY48" fmla="*/ 4739 h 10000"/>
              <a:gd name="connsiteX49" fmla="*/ 7582 w 10000"/>
              <a:gd name="connsiteY49" fmla="*/ 4866 h 10000"/>
              <a:gd name="connsiteX50" fmla="*/ 7582 w 10000"/>
              <a:gd name="connsiteY50" fmla="*/ 5126 h 10000"/>
              <a:gd name="connsiteX51" fmla="*/ 7358 w 10000"/>
              <a:gd name="connsiteY51" fmla="*/ 5316 h 10000"/>
              <a:gd name="connsiteX52" fmla="*/ 6687 w 10000"/>
              <a:gd name="connsiteY52" fmla="*/ 5632 h 10000"/>
              <a:gd name="connsiteX53" fmla="*/ 6763 w 10000"/>
              <a:gd name="connsiteY53" fmla="*/ 5899 h 10000"/>
              <a:gd name="connsiteX54" fmla="*/ 6687 w 10000"/>
              <a:gd name="connsiteY54" fmla="*/ 6080 h 10000"/>
              <a:gd name="connsiteX55" fmla="*/ 6663 w 10000"/>
              <a:gd name="connsiteY55" fmla="*/ 6093 h 10000"/>
              <a:gd name="connsiteX56" fmla="*/ 6439 w 10000"/>
              <a:gd name="connsiteY56" fmla="*/ 6198 h 10000"/>
              <a:gd name="connsiteX57" fmla="*/ 75 w 10000"/>
              <a:gd name="connsiteY57" fmla="*/ 3597 h 10000"/>
              <a:gd name="connsiteX0" fmla="*/ 6763 w 10000"/>
              <a:gd name="connsiteY0" fmla="*/ 6838 h 9235"/>
              <a:gd name="connsiteX1" fmla="*/ 5968 w 10000"/>
              <a:gd name="connsiteY1" fmla="*/ 7462 h 9235"/>
              <a:gd name="connsiteX2" fmla="*/ 5869 w 10000"/>
              <a:gd name="connsiteY2" fmla="*/ 7792 h 9235"/>
              <a:gd name="connsiteX3" fmla="*/ 5051 w 10000"/>
              <a:gd name="connsiteY3" fmla="*/ 7972 h 9235"/>
              <a:gd name="connsiteX4" fmla="*/ 4604 w 10000"/>
              <a:gd name="connsiteY4" fmla="*/ 8163 h 9235"/>
              <a:gd name="connsiteX5" fmla="*/ 3909 w 10000"/>
              <a:gd name="connsiteY5" fmla="*/ 8431 h 9235"/>
              <a:gd name="connsiteX6" fmla="*/ 4020 w 10000"/>
              <a:gd name="connsiteY6" fmla="*/ 8611 h 9235"/>
              <a:gd name="connsiteX7" fmla="*/ 3449 w 10000"/>
              <a:gd name="connsiteY7" fmla="*/ 8675 h 9235"/>
              <a:gd name="connsiteX8" fmla="*/ 3202 w 10000"/>
              <a:gd name="connsiteY8" fmla="*/ 8801 h 9235"/>
              <a:gd name="connsiteX9" fmla="*/ 2656 w 10000"/>
              <a:gd name="connsiteY9" fmla="*/ 9235 h 9235"/>
              <a:gd name="connsiteX10" fmla="*/ 0 w 10000"/>
              <a:gd name="connsiteY10" fmla="*/ 3549 h 9235"/>
              <a:gd name="connsiteX11" fmla="*/ 224 w 10000"/>
              <a:gd name="connsiteY11" fmla="*/ 3351 h 9235"/>
              <a:gd name="connsiteX12" fmla="*/ 671 w 10000"/>
              <a:gd name="connsiteY12" fmla="*/ 3036 h 9235"/>
              <a:gd name="connsiteX13" fmla="*/ 1143 w 10000"/>
              <a:gd name="connsiteY13" fmla="*/ 2847 h 9235"/>
              <a:gd name="connsiteX14" fmla="*/ 894 w 10000"/>
              <a:gd name="connsiteY14" fmla="*/ 2303 h 9235"/>
              <a:gd name="connsiteX15" fmla="*/ 1775 w 10000"/>
              <a:gd name="connsiteY15" fmla="*/ 1774 h 9235"/>
              <a:gd name="connsiteX16" fmla="*/ 1961 w 10000"/>
              <a:gd name="connsiteY16" fmla="*/ 1554 h 9235"/>
              <a:gd name="connsiteX17" fmla="*/ 2656 w 10000"/>
              <a:gd name="connsiteY17" fmla="*/ 1483 h 9235"/>
              <a:gd name="connsiteX18" fmla="*/ 3041 w 10000"/>
              <a:gd name="connsiteY18" fmla="*/ 1191 h 9235"/>
              <a:gd name="connsiteX19" fmla="*/ 3041 w 10000"/>
              <a:gd name="connsiteY19" fmla="*/ 1010 h 9235"/>
              <a:gd name="connsiteX20" fmla="*/ 3449 w 10000"/>
              <a:gd name="connsiteY20" fmla="*/ 781 h 9235"/>
              <a:gd name="connsiteX21" fmla="*/ 4193 w 10000"/>
              <a:gd name="connsiteY21" fmla="*/ 726 h 9235"/>
              <a:gd name="connsiteX22" fmla="*/ 5051 w 10000"/>
              <a:gd name="connsiteY22" fmla="*/ 726 h 9235"/>
              <a:gd name="connsiteX23" fmla="*/ 5744 w 10000"/>
              <a:gd name="connsiteY23" fmla="*/ 372 h 9235"/>
              <a:gd name="connsiteX24" fmla="*/ 5620 w 10000"/>
              <a:gd name="connsiteY24" fmla="*/ 0 h 9235"/>
              <a:gd name="connsiteX25" fmla="*/ 5744 w 10000"/>
              <a:gd name="connsiteY25" fmla="*/ 0 h 9235"/>
              <a:gd name="connsiteX26" fmla="*/ 5968 w 10000"/>
              <a:gd name="connsiteY26" fmla="*/ 63 h 9235"/>
              <a:gd name="connsiteX27" fmla="*/ 6315 w 10000"/>
              <a:gd name="connsiteY27" fmla="*/ 372 h 9235"/>
              <a:gd name="connsiteX28" fmla="*/ 7829 w 10000"/>
              <a:gd name="connsiteY28" fmla="*/ 1191 h 9235"/>
              <a:gd name="connsiteX29" fmla="*/ 8053 w 10000"/>
              <a:gd name="connsiteY29" fmla="*/ 1010 h 9235"/>
              <a:gd name="connsiteX30" fmla="*/ 8636 w 10000"/>
              <a:gd name="connsiteY30" fmla="*/ 1262 h 9235"/>
              <a:gd name="connsiteX31" fmla="*/ 8858 w 10000"/>
              <a:gd name="connsiteY31" fmla="*/ 1522 h 9235"/>
              <a:gd name="connsiteX32" fmla="*/ 8858 w 10000"/>
              <a:gd name="connsiteY32" fmla="*/ 1711 h 9235"/>
              <a:gd name="connsiteX33" fmla="*/ 8858 w 10000"/>
              <a:gd name="connsiteY33" fmla="*/ 2026 h 9235"/>
              <a:gd name="connsiteX34" fmla="*/ 8636 w 10000"/>
              <a:gd name="connsiteY34" fmla="*/ 2224 h 9235"/>
              <a:gd name="connsiteX35" fmla="*/ 9069 w 10000"/>
              <a:gd name="connsiteY35" fmla="*/ 2476 h 9235"/>
              <a:gd name="connsiteX36" fmla="*/ 9417 w 10000"/>
              <a:gd name="connsiteY36" fmla="*/ 2712 h 9235"/>
              <a:gd name="connsiteX37" fmla="*/ 9417 w 10000"/>
              <a:gd name="connsiteY37" fmla="*/ 2917 h 9235"/>
              <a:gd name="connsiteX38" fmla="*/ 9417 w 10000"/>
              <a:gd name="connsiteY38" fmla="*/ 3234 h 9235"/>
              <a:gd name="connsiteX39" fmla="*/ 9318 w 10000"/>
              <a:gd name="connsiteY39" fmla="*/ 3604 h 9235"/>
              <a:gd name="connsiteX40" fmla="*/ 9069 w 10000"/>
              <a:gd name="connsiteY40" fmla="*/ 3738 h 9235"/>
              <a:gd name="connsiteX41" fmla="*/ 9417 w 10000"/>
              <a:gd name="connsiteY41" fmla="*/ 3920 h 9235"/>
              <a:gd name="connsiteX42" fmla="*/ 9777 w 10000"/>
              <a:gd name="connsiteY42" fmla="*/ 4243 h 9235"/>
              <a:gd name="connsiteX43" fmla="*/ 10000 w 10000"/>
              <a:gd name="connsiteY43" fmla="*/ 4557 h 9235"/>
              <a:gd name="connsiteX44" fmla="*/ 10000 w 10000"/>
              <a:gd name="connsiteY44" fmla="*/ 4677 h 9235"/>
              <a:gd name="connsiteX45" fmla="*/ 9653 w 10000"/>
              <a:gd name="connsiteY45" fmla="*/ 4739 h 9235"/>
              <a:gd name="connsiteX46" fmla="*/ 8177 w 10000"/>
              <a:gd name="connsiteY46" fmla="*/ 4739 h 9235"/>
              <a:gd name="connsiteX47" fmla="*/ 7829 w 10000"/>
              <a:gd name="connsiteY47" fmla="*/ 4739 h 9235"/>
              <a:gd name="connsiteX48" fmla="*/ 7582 w 10000"/>
              <a:gd name="connsiteY48" fmla="*/ 4866 h 9235"/>
              <a:gd name="connsiteX49" fmla="*/ 7582 w 10000"/>
              <a:gd name="connsiteY49" fmla="*/ 5126 h 9235"/>
              <a:gd name="connsiteX50" fmla="*/ 7358 w 10000"/>
              <a:gd name="connsiteY50" fmla="*/ 5316 h 9235"/>
              <a:gd name="connsiteX51" fmla="*/ 6687 w 10000"/>
              <a:gd name="connsiteY51" fmla="*/ 5632 h 9235"/>
              <a:gd name="connsiteX52" fmla="*/ 6763 w 10000"/>
              <a:gd name="connsiteY52" fmla="*/ 5899 h 9235"/>
              <a:gd name="connsiteX53" fmla="*/ 6687 w 10000"/>
              <a:gd name="connsiteY53" fmla="*/ 6080 h 9235"/>
              <a:gd name="connsiteX54" fmla="*/ 6663 w 10000"/>
              <a:gd name="connsiteY54" fmla="*/ 6093 h 9235"/>
              <a:gd name="connsiteX55" fmla="*/ 6439 w 10000"/>
              <a:gd name="connsiteY55" fmla="*/ 6198 h 9235"/>
              <a:gd name="connsiteX56" fmla="*/ 75 w 10000"/>
              <a:gd name="connsiteY56" fmla="*/ 3597 h 9235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5051 w 10000"/>
              <a:gd name="connsiteY3" fmla="*/ 8632 h 10000"/>
              <a:gd name="connsiteX4" fmla="*/ 4604 w 10000"/>
              <a:gd name="connsiteY4" fmla="*/ 8839 h 10000"/>
              <a:gd name="connsiteX5" fmla="*/ 3909 w 10000"/>
              <a:gd name="connsiteY5" fmla="*/ 9129 h 10000"/>
              <a:gd name="connsiteX6" fmla="*/ 4020 w 10000"/>
              <a:gd name="connsiteY6" fmla="*/ 9324 h 10000"/>
              <a:gd name="connsiteX7" fmla="*/ 3449 w 10000"/>
              <a:gd name="connsiteY7" fmla="*/ 9394 h 10000"/>
              <a:gd name="connsiteX8" fmla="*/ 2656 w 10000"/>
              <a:gd name="connsiteY8" fmla="*/ 10000 h 10000"/>
              <a:gd name="connsiteX9" fmla="*/ 0 w 10000"/>
              <a:gd name="connsiteY9" fmla="*/ 3843 h 10000"/>
              <a:gd name="connsiteX10" fmla="*/ 224 w 10000"/>
              <a:gd name="connsiteY10" fmla="*/ 3629 h 10000"/>
              <a:gd name="connsiteX11" fmla="*/ 671 w 10000"/>
              <a:gd name="connsiteY11" fmla="*/ 3287 h 10000"/>
              <a:gd name="connsiteX12" fmla="*/ 1143 w 10000"/>
              <a:gd name="connsiteY12" fmla="*/ 3083 h 10000"/>
              <a:gd name="connsiteX13" fmla="*/ 894 w 10000"/>
              <a:gd name="connsiteY13" fmla="*/ 2494 h 10000"/>
              <a:gd name="connsiteX14" fmla="*/ 1775 w 10000"/>
              <a:gd name="connsiteY14" fmla="*/ 1921 h 10000"/>
              <a:gd name="connsiteX15" fmla="*/ 1961 w 10000"/>
              <a:gd name="connsiteY15" fmla="*/ 1683 h 10000"/>
              <a:gd name="connsiteX16" fmla="*/ 2656 w 10000"/>
              <a:gd name="connsiteY16" fmla="*/ 1606 h 10000"/>
              <a:gd name="connsiteX17" fmla="*/ 3041 w 10000"/>
              <a:gd name="connsiteY17" fmla="*/ 1290 h 10000"/>
              <a:gd name="connsiteX18" fmla="*/ 3041 w 10000"/>
              <a:gd name="connsiteY18" fmla="*/ 1094 h 10000"/>
              <a:gd name="connsiteX19" fmla="*/ 3449 w 10000"/>
              <a:gd name="connsiteY19" fmla="*/ 846 h 10000"/>
              <a:gd name="connsiteX20" fmla="*/ 4193 w 10000"/>
              <a:gd name="connsiteY20" fmla="*/ 786 h 10000"/>
              <a:gd name="connsiteX21" fmla="*/ 5051 w 10000"/>
              <a:gd name="connsiteY21" fmla="*/ 786 h 10000"/>
              <a:gd name="connsiteX22" fmla="*/ 5744 w 10000"/>
              <a:gd name="connsiteY22" fmla="*/ 403 h 10000"/>
              <a:gd name="connsiteX23" fmla="*/ 5620 w 10000"/>
              <a:gd name="connsiteY23" fmla="*/ 0 h 10000"/>
              <a:gd name="connsiteX24" fmla="*/ 5744 w 10000"/>
              <a:gd name="connsiteY24" fmla="*/ 0 h 10000"/>
              <a:gd name="connsiteX25" fmla="*/ 5968 w 10000"/>
              <a:gd name="connsiteY25" fmla="*/ 68 h 10000"/>
              <a:gd name="connsiteX26" fmla="*/ 6315 w 10000"/>
              <a:gd name="connsiteY26" fmla="*/ 403 h 10000"/>
              <a:gd name="connsiteX27" fmla="*/ 7829 w 10000"/>
              <a:gd name="connsiteY27" fmla="*/ 1290 h 10000"/>
              <a:gd name="connsiteX28" fmla="*/ 8053 w 10000"/>
              <a:gd name="connsiteY28" fmla="*/ 1094 h 10000"/>
              <a:gd name="connsiteX29" fmla="*/ 8636 w 10000"/>
              <a:gd name="connsiteY29" fmla="*/ 1367 h 10000"/>
              <a:gd name="connsiteX30" fmla="*/ 8858 w 10000"/>
              <a:gd name="connsiteY30" fmla="*/ 1648 h 10000"/>
              <a:gd name="connsiteX31" fmla="*/ 8858 w 10000"/>
              <a:gd name="connsiteY31" fmla="*/ 1853 h 10000"/>
              <a:gd name="connsiteX32" fmla="*/ 8858 w 10000"/>
              <a:gd name="connsiteY32" fmla="*/ 2194 h 10000"/>
              <a:gd name="connsiteX33" fmla="*/ 8636 w 10000"/>
              <a:gd name="connsiteY33" fmla="*/ 2408 h 10000"/>
              <a:gd name="connsiteX34" fmla="*/ 9069 w 10000"/>
              <a:gd name="connsiteY34" fmla="*/ 2681 h 10000"/>
              <a:gd name="connsiteX35" fmla="*/ 9417 w 10000"/>
              <a:gd name="connsiteY35" fmla="*/ 2937 h 10000"/>
              <a:gd name="connsiteX36" fmla="*/ 9417 w 10000"/>
              <a:gd name="connsiteY36" fmla="*/ 3159 h 10000"/>
              <a:gd name="connsiteX37" fmla="*/ 9417 w 10000"/>
              <a:gd name="connsiteY37" fmla="*/ 3502 h 10000"/>
              <a:gd name="connsiteX38" fmla="*/ 9318 w 10000"/>
              <a:gd name="connsiteY38" fmla="*/ 3903 h 10000"/>
              <a:gd name="connsiteX39" fmla="*/ 9069 w 10000"/>
              <a:gd name="connsiteY39" fmla="*/ 4048 h 10000"/>
              <a:gd name="connsiteX40" fmla="*/ 9417 w 10000"/>
              <a:gd name="connsiteY40" fmla="*/ 4245 h 10000"/>
              <a:gd name="connsiteX41" fmla="*/ 9777 w 10000"/>
              <a:gd name="connsiteY41" fmla="*/ 4594 h 10000"/>
              <a:gd name="connsiteX42" fmla="*/ 10000 w 10000"/>
              <a:gd name="connsiteY42" fmla="*/ 4934 h 10000"/>
              <a:gd name="connsiteX43" fmla="*/ 10000 w 10000"/>
              <a:gd name="connsiteY43" fmla="*/ 5064 h 10000"/>
              <a:gd name="connsiteX44" fmla="*/ 9653 w 10000"/>
              <a:gd name="connsiteY44" fmla="*/ 5132 h 10000"/>
              <a:gd name="connsiteX45" fmla="*/ 8177 w 10000"/>
              <a:gd name="connsiteY45" fmla="*/ 5132 h 10000"/>
              <a:gd name="connsiteX46" fmla="*/ 7829 w 10000"/>
              <a:gd name="connsiteY46" fmla="*/ 5132 h 10000"/>
              <a:gd name="connsiteX47" fmla="*/ 7582 w 10000"/>
              <a:gd name="connsiteY47" fmla="*/ 5269 h 10000"/>
              <a:gd name="connsiteX48" fmla="*/ 7582 w 10000"/>
              <a:gd name="connsiteY48" fmla="*/ 5551 h 10000"/>
              <a:gd name="connsiteX49" fmla="*/ 7358 w 10000"/>
              <a:gd name="connsiteY49" fmla="*/ 5756 h 10000"/>
              <a:gd name="connsiteX50" fmla="*/ 6687 w 10000"/>
              <a:gd name="connsiteY50" fmla="*/ 6099 h 10000"/>
              <a:gd name="connsiteX51" fmla="*/ 6763 w 10000"/>
              <a:gd name="connsiteY51" fmla="*/ 6388 h 10000"/>
              <a:gd name="connsiteX52" fmla="*/ 6687 w 10000"/>
              <a:gd name="connsiteY52" fmla="*/ 6584 h 10000"/>
              <a:gd name="connsiteX53" fmla="*/ 6663 w 10000"/>
              <a:gd name="connsiteY53" fmla="*/ 6598 h 10000"/>
              <a:gd name="connsiteX54" fmla="*/ 6439 w 10000"/>
              <a:gd name="connsiteY54" fmla="*/ 6711 h 10000"/>
              <a:gd name="connsiteX55" fmla="*/ 75 w 10000"/>
              <a:gd name="connsiteY55" fmla="*/ 3895 h 10000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5051 w 10000"/>
              <a:gd name="connsiteY3" fmla="*/ 8632 h 10000"/>
              <a:gd name="connsiteX4" fmla="*/ 4604 w 10000"/>
              <a:gd name="connsiteY4" fmla="*/ 8839 h 10000"/>
              <a:gd name="connsiteX5" fmla="*/ 3909 w 10000"/>
              <a:gd name="connsiteY5" fmla="*/ 9129 h 10000"/>
              <a:gd name="connsiteX6" fmla="*/ 4020 w 10000"/>
              <a:gd name="connsiteY6" fmla="*/ 9324 h 10000"/>
              <a:gd name="connsiteX7" fmla="*/ 2656 w 10000"/>
              <a:gd name="connsiteY7" fmla="*/ 10000 h 10000"/>
              <a:gd name="connsiteX8" fmla="*/ 0 w 10000"/>
              <a:gd name="connsiteY8" fmla="*/ 3843 h 10000"/>
              <a:gd name="connsiteX9" fmla="*/ 224 w 10000"/>
              <a:gd name="connsiteY9" fmla="*/ 3629 h 10000"/>
              <a:gd name="connsiteX10" fmla="*/ 671 w 10000"/>
              <a:gd name="connsiteY10" fmla="*/ 3287 h 10000"/>
              <a:gd name="connsiteX11" fmla="*/ 1143 w 10000"/>
              <a:gd name="connsiteY11" fmla="*/ 3083 h 10000"/>
              <a:gd name="connsiteX12" fmla="*/ 894 w 10000"/>
              <a:gd name="connsiteY12" fmla="*/ 2494 h 10000"/>
              <a:gd name="connsiteX13" fmla="*/ 1775 w 10000"/>
              <a:gd name="connsiteY13" fmla="*/ 1921 h 10000"/>
              <a:gd name="connsiteX14" fmla="*/ 1961 w 10000"/>
              <a:gd name="connsiteY14" fmla="*/ 1683 h 10000"/>
              <a:gd name="connsiteX15" fmla="*/ 2656 w 10000"/>
              <a:gd name="connsiteY15" fmla="*/ 1606 h 10000"/>
              <a:gd name="connsiteX16" fmla="*/ 3041 w 10000"/>
              <a:gd name="connsiteY16" fmla="*/ 1290 h 10000"/>
              <a:gd name="connsiteX17" fmla="*/ 3041 w 10000"/>
              <a:gd name="connsiteY17" fmla="*/ 1094 h 10000"/>
              <a:gd name="connsiteX18" fmla="*/ 3449 w 10000"/>
              <a:gd name="connsiteY18" fmla="*/ 846 h 10000"/>
              <a:gd name="connsiteX19" fmla="*/ 4193 w 10000"/>
              <a:gd name="connsiteY19" fmla="*/ 786 h 10000"/>
              <a:gd name="connsiteX20" fmla="*/ 5051 w 10000"/>
              <a:gd name="connsiteY20" fmla="*/ 786 h 10000"/>
              <a:gd name="connsiteX21" fmla="*/ 5744 w 10000"/>
              <a:gd name="connsiteY21" fmla="*/ 403 h 10000"/>
              <a:gd name="connsiteX22" fmla="*/ 5620 w 10000"/>
              <a:gd name="connsiteY22" fmla="*/ 0 h 10000"/>
              <a:gd name="connsiteX23" fmla="*/ 5744 w 10000"/>
              <a:gd name="connsiteY23" fmla="*/ 0 h 10000"/>
              <a:gd name="connsiteX24" fmla="*/ 5968 w 10000"/>
              <a:gd name="connsiteY24" fmla="*/ 68 h 10000"/>
              <a:gd name="connsiteX25" fmla="*/ 6315 w 10000"/>
              <a:gd name="connsiteY25" fmla="*/ 403 h 10000"/>
              <a:gd name="connsiteX26" fmla="*/ 7829 w 10000"/>
              <a:gd name="connsiteY26" fmla="*/ 1290 h 10000"/>
              <a:gd name="connsiteX27" fmla="*/ 8053 w 10000"/>
              <a:gd name="connsiteY27" fmla="*/ 1094 h 10000"/>
              <a:gd name="connsiteX28" fmla="*/ 8636 w 10000"/>
              <a:gd name="connsiteY28" fmla="*/ 1367 h 10000"/>
              <a:gd name="connsiteX29" fmla="*/ 8858 w 10000"/>
              <a:gd name="connsiteY29" fmla="*/ 1648 h 10000"/>
              <a:gd name="connsiteX30" fmla="*/ 8858 w 10000"/>
              <a:gd name="connsiteY30" fmla="*/ 1853 h 10000"/>
              <a:gd name="connsiteX31" fmla="*/ 8858 w 10000"/>
              <a:gd name="connsiteY31" fmla="*/ 2194 h 10000"/>
              <a:gd name="connsiteX32" fmla="*/ 8636 w 10000"/>
              <a:gd name="connsiteY32" fmla="*/ 2408 h 10000"/>
              <a:gd name="connsiteX33" fmla="*/ 9069 w 10000"/>
              <a:gd name="connsiteY33" fmla="*/ 2681 h 10000"/>
              <a:gd name="connsiteX34" fmla="*/ 9417 w 10000"/>
              <a:gd name="connsiteY34" fmla="*/ 2937 h 10000"/>
              <a:gd name="connsiteX35" fmla="*/ 9417 w 10000"/>
              <a:gd name="connsiteY35" fmla="*/ 3159 h 10000"/>
              <a:gd name="connsiteX36" fmla="*/ 9417 w 10000"/>
              <a:gd name="connsiteY36" fmla="*/ 3502 h 10000"/>
              <a:gd name="connsiteX37" fmla="*/ 9318 w 10000"/>
              <a:gd name="connsiteY37" fmla="*/ 3903 h 10000"/>
              <a:gd name="connsiteX38" fmla="*/ 9069 w 10000"/>
              <a:gd name="connsiteY38" fmla="*/ 4048 h 10000"/>
              <a:gd name="connsiteX39" fmla="*/ 9417 w 10000"/>
              <a:gd name="connsiteY39" fmla="*/ 4245 h 10000"/>
              <a:gd name="connsiteX40" fmla="*/ 9777 w 10000"/>
              <a:gd name="connsiteY40" fmla="*/ 4594 h 10000"/>
              <a:gd name="connsiteX41" fmla="*/ 10000 w 10000"/>
              <a:gd name="connsiteY41" fmla="*/ 4934 h 10000"/>
              <a:gd name="connsiteX42" fmla="*/ 10000 w 10000"/>
              <a:gd name="connsiteY42" fmla="*/ 5064 h 10000"/>
              <a:gd name="connsiteX43" fmla="*/ 9653 w 10000"/>
              <a:gd name="connsiteY43" fmla="*/ 5132 h 10000"/>
              <a:gd name="connsiteX44" fmla="*/ 8177 w 10000"/>
              <a:gd name="connsiteY44" fmla="*/ 5132 h 10000"/>
              <a:gd name="connsiteX45" fmla="*/ 7829 w 10000"/>
              <a:gd name="connsiteY45" fmla="*/ 5132 h 10000"/>
              <a:gd name="connsiteX46" fmla="*/ 7582 w 10000"/>
              <a:gd name="connsiteY46" fmla="*/ 5269 h 10000"/>
              <a:gd name="connsiteX47" fmla="*/ 7582 w 10000"/>
              <a:gd name="connsiteY47" fmla="*/ 5551 h 10000"/>
              <a:gd name="connsiteX48" fmla="*/ 7358 w 10000"/>
              <a:gd name="connsiteY48" fmla="*/ 5756 h 10000"/>
              <a:gd name="connsiteX49" fmla="*/ 6687 w 10000"/>
              <a:gd name="connsiteY49" fmla="*/ 6099 h 10000"/>
              <a:gd name="connsiteX50" fmla="*/ 6763 w 10000"/>
              <a:gd name="connsiteY50" fmla="*/ 6388 h 10000"/>
              <a:gd name="connsiteX51" fmla="*/ 6687 w 10000"/>
              <a:gd name="connsiteY51" fmla="*/ 6584 h 10000"/>
              <a:gd name="connsiteX52" fmla="*/ 6663 w 10000"/>
              <a:gd name="connsiteY52" fmla="*/ 6598 h 10000"/>
              <a:gd name="connsiteX53" fmla="*/ 6439 w 10000"/>
              <a:gd name="connsiteY53" fmla="*/ 6711 h 10000"/>
              <a:gd name="connsiteX54" fmla="*/ 75 w 10000"/>
              <a:gd name="connsiteY54" fmla="*/ 3895 h 10000"/>
              <a:gd name="connsiteX0" fmla="*/ 6763 w 10000"/>
              <a:gd name="connsiteY0" fmla="*/ 7404 h 10881"/>
              <a:gd name="connsiteX1" fmla="*/ 5968 w 10000"/>
              <a:gd name="connsiteY1" fmla="*/ 8080 h 10881"/>
              <a:gd name="connsiteX2" fmla="*/ 5869 w 10000"/>
              <a:gd name="connsiteY2" fmla="*/ 8437 h 10881"/>
              <a:gd name="connsiteX3" fmla="*/ 5051 w 10000"/>
              <a:gd name="connsiteY3" fmla="*/ 8632 h 10881"/>
              <a:gd name="connsiteX4" fmla="*/ 4604 w 10000"/>
              <a:gd name="connsiteY4" fmla="*/ 8839 h 10881"/>
              <a:gd name="connsiteX5" fmla="*/ 3909 w 10000"/>
              <a:gd name="connsiteY5" fmla="*/ 9129 h 10881"/>
              <a:gd name="connsiteX6" fmla="*/ 2656 w 10000"/>
              <a:gd name="connsiteY6" fmla="*/ 10000 h 10881"/>
              <a:gd name="connsiteX7" fmla="*/ 0 w 10000"/>
              <a:gd name="connsiteY7" fmla="*/ 3843 h 10881"/>
              <a:gd name="connsiteX8" fmla="*/ 224 w 10000"/>
              <a:gd name="connsiteY8" fmla="*/ 3629 h 10881"/>
              <a:gd name="connsiteX9" fmla="*/ 671 w 10000"/>
              <a:gd name="connsiteY9" fmla="*/ 3287 h 10881"/>
              <a:gd name="connsiteX10" fmla="*/ 1143 w 10000"/>
              <a:gd name="connsiteY10" fmla="*/ 3083 h 10881"/>
              <a:gd name="connsiteX11" fmla="*/ 894 w 10000"/>
              <a:gd name="connsiteY11" fmla="*/ 2494 h 10881"/>
              <a:gd name="connsiteX12" fmla="*/ 1775 w 10000"/>
              <a:gd name="connsiteY12" fmla="*/ 1921 h 10881"/>
              <a:gd name="connsiteX13" fmla="*/ 1961 w 10000"/>
              <a:gd name="connsiteY13" fmla="*/ 1683 h 10881"/>
              <a:gd name="connsiteX14" fmla="*/ 2656 w 10000"/>
              <a:gd name="connsiteY14" fmla="*/ 1606 h 10881"/>
              <a:gd name="connsiteX15" fmla="*/ 3041 w 10000"/>
              <a:gd name="connsiteY15" fmla="*/ 1290 h 10881"/>
              <a:gd name="connsiteX16" fmla="*/ 3041 w 10000"/>
              <a:gd name="connsiteY16" fmla="*/ 1094 h 10881"/>
              <a:gd name="connsiteX17" fmla="*/ 3449 w 10000"/>
              <a:gd name="connsiteY17" fmla="*/ 846 h 10881"/>
              <a:gd name="connsiteX18" fmla="*/ 4193 w 10000"/>
              <a:gd name="connsiteY18" fmla="*/ 786 h 10881"/>
              <a:gd name="connsiteX19" fmla="*/ 5051 w 10000"/>
              <a:gd name="connsiteY19" fmla="*/ 786 h 10881"/>
              <a:gd name="connsiteX20" fmla="*/ 5744 w 10000"/>
              <a:gd name="connsiteY20" fmla="*/ 403 h 10881"/>
              <a:gd name="connsiteX21" fmla="*/ 5620 w 10000"/>
              <a:gd name="connsiteY21" fmla="*/ 0 h 10881"/>
              <a:gd name="connsiteX22" fmla="*/ 5744 w 10000"/>
              <a:gd name="connsiteY22" fmla="*/ 0 h 10881"/>
              <a:gd name="connsiteX23" fmla="*/ 5968 w 10000"/>
              <a:gd name="connsiteY23" fmla="*/ 68 h 10881"/>
              <a:gd name="connsiteX24" fmla="*/ 6315 w 10000"/>
              <a:gd name="connsiteY24" fmla="*/ 403 h 10881"/>
              <a:gd name="connsiteX25" fmla="*/ 7829 w 10000"/>
              <a:gd name="connsiteY25" fmla="*/ 1290 h 10881"/>
              <a:gd name="connsiteX26" fmla="*/ 8053 w 10000"/>
              <a:gd name="connsiteY26" fmla="*/ 1094 h 10881"/>
              <a:gd name="connsiteX27" fmla="*/ 8636 w 10000"/>
              <a:gd name="connsiteY27" fmla="*/ 1367 h 10881"/>
              <a:gd name="connsiteX28" fmla="*/ 8858 w 10000"/>
              <a:gd name="connsiteY28" fmla="*/ 1648 h 10881"/>
              <a:gd name="connsiteX29" fmla="*/ 8858 w 10000"/>
              <a:gd name="connsiteY29" fmla="*/ 1853 h 10881"/>
              <a:gd name="connsiteX30" fmla="*/ 8858 w 10000"/>
              <a:gd name="connsiteY30" fmla="*/ 2194 h 10881"/>
              <a:gd name="connsiteX31" fmla="*/ 8636 w 10000"/>
              <a:gd name="connsiteY31" fmla="*/ 2408 h 10881"/>
              <a:gd name="connsiteX32" fmla="*/ 9069 w 10000"/>
              <a:gd name="connsiteY32" fmla="*/ 2681 h 10881"/>
              <a:gd name="connsiteX33" fmla="*/ 9417 w 10000"/>
              <a:gd name="connsiteY33" fmla="*/ 2937 h 10881"/>
              <a:gd name="connsiteX34" fmla="*/ 9417 w 10000"/>
              <a:gd name="connsiteY34" fmla="*/ 3159 h 10881"/>
              <a:gd name="connsiteX35" fmla="*/ 9417 w 10000"/>
              <a:gd name="connsiteY35" fmla="*/ 3502 h 10881"/>
              <a:gd name="connsiteX36" fmla="*/ 9318 w 10000"/>
              <a:gd name="connsiteY36" fmla="*/ 3903 h 10881"/>
              <a:gd name="connsiteX37" fmla="*/ 9069 w 10000"/>
              <a:gd name="connsiteY37" fmla="*/ 4048 h 10881"/>
              <a:gd name="connsiteX38" fmla="*/ 9417 w 10000"/>
              <a:gd name="connsiteY38" fmla="*/ 4245 h 10881"/>
              <a:gd name="connsiteX39" fmla="*/ 9777 w 10000"/>
              <a:gd name="connsiteY39" fmla="*/ 4594 h 10881"/>
              <a:gd name="connsiteX40" fmla="*/ 10000 w 10000"/>
              <a:gd name="connsiteY40" fmla="*/ 4934 h 10881"/>
              <a:gd name="connsiteX41" fmla="*/ 10000 w 10000"/>
              <a:gd name="connsiteY41" fmla="*/ 5064 h 10881"/>
              <a:gd name="connsiteX42" fmla="*/ 9653 w 10000"/>
              <a:gd name="connsiteY42" fmla="*/ 5132 h 10881"/>
              <a:gd name="connsiteX43" fmla="*/ 8177 w 10000"/>
              <a:gd name="connsiteY43" fmla="*/ 5132 h 10881"/>
              <a:gd name="connsiteX44" fmla="*/ 7829 w 10000"/>
              <a:gd name="connsiteY44" fmla="*/ 5132 h 10881"/>
              <a:gd name="connsiteX45" fmla="*/ 7582 w 10000"/>
              <a:gd name="connsiteY45" fmla="*/ 5269 h 10881"/>
              <a:gd name="connsiteX46" fmla="*/ 7582 w 10000"/>
              <a:gd name="connsiteY46" fmla="*/ 5551 h 10881"/>
              <a:gd name="connsiteX47" fmla="*/ 7358 w 10000"/>
              <a:gd name="connsiteY47" fmla="*/ 5756 h 10881"/>
              <a:gd name="connsiteX48" fmla="*/ 6687 w 10000"/>
              <a:gd name="connsiteY48" fmla="*/ 6099 h 10881"/>
              <a:gd name="connsiteX49" fmla="*/ 6763 w 10000"/>
              <a:gd name="connsiteY49" fmla="*/ 6388 h 10881"/>
              <a:gd name="connsiteX50" fmla="*/ 6687 w 10000"/>
              <a:gd name="connsiteY50" fmla="*/ 6584 h 10881"/>
              <a:gd name="connsiteX51" fmla="*/ 6663 w 10000"/>
              <a:gd name="connsiteY51" fmla="*/ 6598 h 10881"/>
              <a:gd name="connsiteX52" fmla="*/ 6439 w 10000"/>
              <a:gd name="connsiteY52" fmla="*/ 6711 h 10881"/>
              <a:gd name="connsiteX53" fmla="*/ 75 w 10000"/>
              <a:gd name="connsiteY53" fmla="*/ 3895 h 10881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5051 w 10000"/>
              <a:gd name="connsiteY3" fmla="*/ 8632 h 10000"/>
              <a:gd name="connsiteX4" fmla="*/ 4604 w 10000"/>
              <a:gd name="connsiteY4" fmla="*/ 8839 h 10000"/>
              <a:gd name="connsiteX5" fmla="*/ 2656 w 10000"/>
              <a:gd name="connsiteY5" fmla="*/ 10000 h 10000"/>
              <a:gd name="connsiteX6" fmla="*/ 0 w 10000"/>
              <a:gd name="connsiteY6" fmla="*/ 3843 h 10000"/>
              <a:gd name="connsiteX7" fmla="*/ 224 w 10000"/>
              <a:gd name="connsiteY7" fmla="*/ 3629 h 10000"/>
              <a:gd name="connsiteX8" fmla="*/ 671 w 10000"/>
              <a:gd name="connsiteY8" fmla="*/ 3287 h 10000"/>
              <a:gd name="connsiteX9" fmla="*/ 1143 w 10000"/>
              <a:gd name="connsiteY9" fmla="*/ 3083 h 10000"/>
              <a:gd name="connsiteX10" fmla="*/ 894 w 10000"/>
              <a:gd name="connsiteY10" fmla="*/ 2494 h 10000"/>
              <a:gd name="connsiteX11" fmla="*/ 1775 w 10000"/>
              <a:gd name="connsiteY11" fmla="*/ 1921 h 10000"/>
              <a:gd name="connsiteX12" fmla="*/ 1961 w 10000"/>
              <a:gd name="connsiteY12" fmla="*/ 1683 h 10000"/>
              <a:gd name="connsiteX13" fmla="*/ 2656 w 10000"/>
              <a:gd name="connsiteY13" fmla="*/ 1606 h 10000"/>
              <a:gd name="connsiteX14" fmla="*/ 3041 w 10000"/>
              <a:gd name="connsiteY14" fmla="*/ 1290 h 10000"/>
              <a:gd name="connsiteX15" fmla="*/ 3041 w 10000"/>
              <a:gd name="connsiteY15" fmla="*/ 1094 h 10000"/>
              <a:gd name="connsiteX16" fmla="*/ 3449 w 10000"/>
              <a:gd name="connsiteY16" fmla="*/ 846 h 10000"/>
              <a:gd name="connsiteX17" fmla="*/ 4193 w 10000"/>
              <a:gd name="connsiteY17" fmla="*/ 786 h 10000"/>
              <a:gd name="connsiteX18" fmla="*/ 5051 w 10000"/>
              <a:gd name="connsiteY18" fmla="*/ 786 h 10000"/>
              <a:gd name="connsiteX19" fmla="*/ 5744 w 10000"/>
              <a:gd name="connsiteY19" fmla="*/ 403 h 10000"/>
              <a:gd name="connsiteX20" fmla="*/ 5620 w 10000"/>
              <a:gd name="connsiteY20" fmla="*/ 0 h 10000"/>
              <a:gd name="connsiteX21" fmla="*/ 5744 w 10000"/>
              <a:gd name="connsiteY21" fmla="*/ 0 h 10000"/>
              <a:gd name="connsiteX22" fmla="*/ 5968 w 10000"/>
              <a:gd name="connsiteY22" fmla="*/ 68 h 10000"/>
              <a:gd name="connsiteX23" fmla="*/ 6315 w 10000"/>
              <a:gd name="connsiteY23" fmla="*/ 403 h 10000"/>
              <a:gd name="connsiteX24" fmla="*/ 7829 w 10000"/>
              <a:gd name="connsiteY24" fmla="*/ 1290 h 10000"/>
              <a:gd name="connsiteX25" fmla="*/ 8053 w 10000"/>
              <a:gd name="connsiteY25" fmla="*/ 1094 h 10000"/>
              <a:gd name="connsiteX26" fmla="*/ 8636 w 10000"/>
              <a:gd name="connsiteY26" fmla="*/ 1367 h 10000"/>
              <a:gd name="connsiteX27" fmla="*/ 8858 w 10000"/>
              <a:gd name="connsiteY27" fmla="*/ 1648 h 10000"/>
              <a:gd name="connsiteX28" fmla="*/ 8858 w 10000"/>
              <a:gd name="connsiteY28" fmla="*/ 1853 h 10000"/>
              <a:gd name="connsiteX29" fmla="*/ 8858 w 10000"/>
              <a:gd name="connsiteY29" fmla="*/ 2194 h 10000"/>
              <a:gd name="connsiteX30" fmla="*/ 8636 w 10000"/>
              <a:gd name="connsiteY30" fmla="*/ 2408 h 10000"/>
              <a:gd name="connsiteX31" fmla="*/ 9069 w 10000"/>
              <a:gd name="connsiteY31" fmla="*/ 2681 h 10000"/>
              <a:gd name="connsiteX32" fmla="*/ 9417 w 10000"/>
              <a:gd name="connsiteY32" fmla="*/ 2937 h 10000"/>
              <a:gd name="connsiteX33" fmla="*/ 9417 w 10000"/>
              <a:gd name="connsiteY33" fmla="*/ 3159 h 10000"/>
              <a:gd name="connsiteX34" fmla="*/ 9417 w 10000"/>
              <a:gd name="connsiteY34" fmla="*/ 3502 h 10000"/>
              <a:gd name="connsiteX35" fmla="*/ 9318 w 10000"/>
              <a:gd name="connsiteY35" fmla="*/ 3903 h 10000"/>
              <a:gd name="connsiteX36" fmla="*/ 9069 w 10000"/>
              <a:gd name="connsiteY36" fmla="*/ 4048 h 10000"/>
              <a:gd name="connsiteX37" fmla="*/ 9417 w 10000"/>
              <a:gd name="connsiteY37" fmla="*/ 4245 h 10000"/>
              <a:gd name="connsiteX38" fmla="*/ 9777 w 10000"/>
              <a:gd name="connsiteY38" fmla="*/ 4594 h 10000"/>
              <a:gd name="connsiteX39" fmla="*/ 10000 w 10000"/>
              <a:gd name="connsiteY39" fmla="*/ 4934 h 10000"/>
              <a:gd name="connsiteX40" fmla="*/ 10000 w 10000"/>
              <a:gd name="connsiteY40" fmla="*/ 5064 h 10000"/>
              <a:gd name="connsiteX41" fmla="*/ 9653 w 10000"/>
              <a:gd name="connsiteY41" fmla="*/ 5132 h 10000"/>
              <a:gd name="connsiteX42" fmla="*/ 8177 w 10000"/>
              <a:gd name="connsiteY42" fmla="*/ 5132 h 10000"/>
              <a:gd name="connsiteX43" fmla="*/ 7829 w 10000"/>
              <a:gd name="connsiteY43" fmla="*/ 5132 h 10000"/>
              <a:gd name="connsiteX44" fmla="*/ 7582 w 10000"/>
              <a:gd name="connsiteY44" fmla="*/ 5269 h 10000"/>
              <a:gd name="connsiteX45" fmla="*/ 7582 w 10000"/>
              <a:gd name="connsiteY45" fmla="*/ 5551 h 10000"/>
              <a:gd name="connsiteX46" fmla="*/ 7358 w 10000"/>
              <a:gd name="connsiteY46" fmla="*/ 5756 h 10000"/>
              <a:gd name="connsiteX47" fmla="*/ 6687 w 10000"/>
              <a:gd name="connsiteY47" fmla="*/ 6099 h 10000"/>
              <a:gd name="connsiteX48" fmla="*/ 6763 w 10000"/>
              <a:gd name="connsiteY48" fmla="*/ 6388 h 10000"/>
              <a:gd name="connsiteX49" fmla="*/ 6687 w 10000"/>
              <a:gd name="connsiteY49" fmla="*/ 6584 h 10000"/>
              <a:gd name="connsiteX50" fmla="*/ 6663 w 10000"/>
              <a:gd name="connsiteY50" fmla="*/ 6598 h 10000"/>
              <a:gd name="connsiteX51" fmla="*/ 6439 w 10000"/>
              <a:gd name="connsiteY51" fmla="*/ 6711 h 10000"/>
              <a:gd name="connsiteX52" fmla="*/ 75 w 10000"/>
              <a:gd name="connsiteY52" fmla="*/ 3895 h 10000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5051 w 10000"/>
              <a:gd name="connsiteY3" fmla="*/ 8632 h 10000"/>
              <a:gd name="connsiteX4" fmla="*/ 2656 w 10000"/>
              <a:gd name="connsiteY4" fmla="*/ 10000 h 10000"/>
              <a:gd name="connsiteX5" fmla="*/ 0 w 10000"/>
              <a:gd name="connsiteY5" fmla="*/ 3843 h 10000"/>
              <a:gd name="connsiteX6" fmla="*/ 224 w 10000"/>
              <a:gd name="connsiteY6" fmla="*/ 3629 h 10000"/>
              <a:gd name="connsiteX7" fmla="*/ 671 w 10000"/>
              <a:gd name="connsiteY7" fmla="*/ 3287 h 10000"/>
              <a:gd name="connsiteX8" fmla="*/ 1143 w 10000"/>
              <a:gd name="connsiteY8" fmla="*/ 3083 h 10000"/>
              <a:gd name="connsiteX9" fmla="*/ 894 w 10000"/>
              <a:gd name="connsiteY9" fmla="*/ 2494 h 10000"/>
              <a:gd name="connsiteX10" fmla="*/ 1775 w 10000"/>
              <a:gd name="connsiteY10" fmla="*/ 1921 h 10000"/>
              <a:gd name="connsiteX11" fmla="*/ 1961 w 10000"/>
              <a:gd name="connsiteY11" fmla="*/ 1683 h 10000"/>
              <a:gd name="connsiteX12" fmla="*/ 2656 w 10000"/>
              <a:gd name="connsiteY12" fmla="*/ 1606 h 10000"/>
              <a:gd name="connsiteX13" fmla="*/ 3041 w 10000"/>
              <a:gd name="connsiteY13" fmla="*/ 1290 h 10000"/>
              <a:gd name="connsiteX14" fmla="*/ 3041 w 10000"/>
              <a:gd name="connsiteY14" fmla="*/ 1094 h 10000"/>
              <a:gd name="connsiteX15" fmla="*/ 3449 w 10000"/>
              <a:gd name="connsiteY15" fmla="*/ 846 h 10000"/>
              <a:gd name="connsiteX16" fmla="*/ 4193 w 10000"/>
              <a:gd name="connsiteY16" fmla="*/ 786 h 10000"/>
              <a:gd name="connsiteX17" fmla="*/ 5051 w 10000"/>
              <a:gd name="connsiteY17" fmla="*/ 786 h 10000"/>
              <a:gd name="connsiteX18" fmla="*/ 5744 w 10000"/>
              <a:gd name="connsiteY18" fmla="*/ 403 h 10000"/>
              <a:gd name="connsiteX19" fmla="*/ 5620 w 10000"/>
              <a:gd name="connsiteY19" fmla="*/ 0 h 10000"/>
              <a:gd name="connsiteX20" fmla="*/ 5744 w 10000"/>
              <a:gd name="connsiteY20" fmla="*/ 0 h 10000"/>
              <a:gd name="connsiteX21" fmla="*/ 5968 w 10000"/>
              <a:gd name="connsiteY21" fmla="*/ 68 h 10000"/>
              <a:gd name="connsiteX22" fmla="*/ 6315 w 10000"/>
              <a:gd name="connsiteY22" fmla="*/ 403 h 10000"/>
              <a:gd name="connsiteX23" fmla="*/ 7829 w 10000"/>
              <a:gd name="connsiteY23" fmla="*/ 1290 h 10000"/>
              <a:gd name="connsiteX24" fmla="*/ 8053 w 10000"/>
              <a:gd name="connsiteY24" fmla="*/ 1094 h 10000"/>
              <a:gd name="connsiteX25" fmla="*/ 8636 w 10000"/>
              <a:gd name="connsiteY25" fmla="*/ 1367 h 10000"/>
              <a:gd name="connsiteX26" fmla="*/ 8858 w 10000"/>
              <a:gd name="connsiteY26" fmla="*/ 1648 h 10000"/>
              <a:gd name="connsiteX27" fmla="*/ 8858 w 10000"/>
              <a:gd name="connsiteY27" fmla="*/ 1853 h 10000"/>
              <a:gd name="connsiteX28" fmla="*/ 8858 w 10000"/>
              <a:gd name="connsiteY28" fmla="*/ 2194 h 10000"/>
              <a:gd name="connsiteX29" fmla="*/ 8636 w 10000"/>
              <a:gd name="connsiteY29" fmla="*/ 2408 h 10000"/>
              <a:gd name="connsiteX30" fmla="*/ 9069 w 10000"/>
              <a:gd name="connsiteY30" fmla="*/ 2681 h 10000"/>
              <a:gd name="connsiteX31" fmla="*/ 9417 w 10000"/>
              <a:gd name="connsiteY31" fmla="*/ 2937 h 10000"/>
              <a:gd name="connsiteX32" fmla="*/ 9417 w 10000"/>
              <a:gd name="connsiteY32" fmla="*/ 3159 h 10000"/>
              <a:gd name="connsiteX33" fmla="*/ 9417 w 10000"/>
              <a:gd name="connsiteY33" fmla="*/ 3502 h 10000"/>
              <a:gd name="connsiteX34" fmla="*/ 9318 w 10000"/>
              <a:gd name="connsiteY34" fmla="*/ 3903 h 10000"/>
              <a:gd name="connsiteX35" fmla="*/ 9069 w 10000"/>
              <a:gd name="connsiteY35" fmla="*/ 4048 h 10000"/>
              <a:gd name="connsiteX36" fmla="*/ 9417 w 10000"/>
              <a:gd name="connsiteY36" fmla="*/ 4245 h 10000"/>
              <a:gd name="connsiteX37" fmla="*/ 9777 w 10000"/>
              <a:gd name="connsiteY37" fmla="*/ 4594 h 10000"/>
              <a:gd name="connsiteX38" fmla="*/ 10000 w 10000"/>
              <a:gd name="connsiteY38" fmla="*/ 4934 h 10000"/>
              <a:gd name="connsiteX39" fmla="*/ 10000 w 10000"/>
              <a:gd name="connsiteY39" fmla="*/ 5064 h 10000"/>
              <a:gd name="connsiteX40" fmla="*/ 9653 w 10000"/>
              <a:gd name="connsiteY40" fmla="*/ 5132 h 10000"/>
              <a:gd name="connsiteX41" fmla="*/ 8177 w 10000"/>
              <a:gd name="connsiteY41" fmla="*/ 5132 h 10000"/>
              <a:gd name="connsiteX42" fmla="*/ 7829 w 10000"/>
              <a:gd name="connsiteY42" fmla="*/ 5132 h 10000"/>
              <a:gd name="connsiteX43" fmla="*/ 7582 w 10000"/>
              <a:gd name="connsiteY43" fmla="*/ 5269 h 10000"/>
              <a:gd name="connsiteX44" fmla="*/ 7582 w 10000"/>
              <a:gd name="connsiteY44" fmla="*/ 5551 h 10000"/>
              <a:gd name="connsiteX45" fmla="*/ 7358 w 10000"/>
              <a:gd name="connsiteY45" fmla="*/ 5756 h 10000"/>
              <a:gd name="connsiteX46" fmla="*/ 6687 w 10000"/>
              <a:gd name="connsiteY46" fmla="*/ 6099 h 10000"/>
              <a:gd name="connsiteX47" fmla="*/ 6763 w 10000"/>
              <a:gd name="connsiteY47" fmla="*/ 6388 h 10000"/>
              <a:gd name="connsiteX48" fmla="*/ 6687 w 10000"/>
              <a:gd name="connsiteY48" fmla="*/ 6584 h 10000"/>
              <a:gd name="connsiteX49" fmla="*/ 6663 w 10000"/>
              <a:gd name="connsiteY49" fmla="*/ 6598 h 10000"/>
              <a:gd name="connsiteX50" fmla="*/ 6439 w 10000"/>
              <a:gd name="connsiteY50" fmla="*/ 6711 h 10000"/>
              <a:gd name="connsiteX51" fmla="*/ 75 w 10000"/>
              <a:gd name="connsiteY51" fmla="*/ 3895 h 10000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2656 w 10000"/>
              <a:gd name="connsiteY3" fmla="*/ 10000 h 10000"/>
              <a:gd name="connsiteX4" fmla="*/ 0 w 10000"/>
              <a:gd name="connsiteY4" fmla="*/ 3843 h 10000"/>
              <a:gd name="connsiteX5" fmla="*/ 224 w 10000"/>
              <a:gd name="connsiteY5" fmla="*/ 3629 h 10000"/>
              <a:gd name="connsiteX6" fmla="*/ 671 w 10000"/>
              <a:gd name="connsiteY6" fmla="*/ 3287 h 10000"/>
              <a:gd name="connsiteX7" fmla="*/ 1143 w 10000"/>
              <a:gd name="connsiteY7" fmla="*/ 3083 h 10000"/>
              <a:gd name="connsiteX8" fmla="*/ 894 w 10000"/>
              <a:gd name="connsiteY8" fmla="*/ 2494 h 10000"/>
              <a:gd name="connsiteX9" fmla="*/ 1775 w 10000"/>
              <a:gd name="connsiteY9" fmla="*/ 1921 h 10000"/>
              <a:gd name="connsiteX10" fmla="*/ 1961 w 10000"/>
              <a:gd name="connsiteY10" fmla="*/ 1683 h 10000"/>
              <a:gd name="connsiteX11" fmla="*/ 2656 w 10000"/>
              <a:gd name="connsiteY11" fmla="*/ 1606 h 10000"/>
              <a:gd name="connsiteX12" fmla="*/ 3041 w 10000"/>
              <a:gd name="connsiteY12" fmla="*/ 1290 h 10000"/>
              <a:gd name="connsiteX13" fmla="*/ 3041 w 10000"/>
              <a:gd name="connsiteY13" fmla="*/ 1094 h 10000"/>
              <a:gd name="connsiteX14" fmla="*/ 3449 w 10000"/>
              <a:gd name="connsiteY14" fmla="*/ 846 h 10000"/>
              <a:gd name="connsiteX15" fmla="*/ 4193 w 10000"/>
              <a:gd name="connsiteY15" fmla="*/ 786 h 10000"/>
              <a:gd name="connsiteX16" fmla="*/ 5051 w 10000"/>
              <a:gd name="connsiteY16" fmla="*/ 786 h 10000"/>
              <a:gd name="connsiteX17" fmla="*/ 5744 w 10000"/>
              <a:gd name="connsiteY17" fmla="*/ 403 h 10000"/>
              <a:gd name="connsiteX18" fmla="*/ 5620 w 10000"/>
              <a:gd name="connsiteY18" fmla="*/ 0 h 10000"/>
              <a:gd name="connsiteX19" fmla="*/ 5744 w 10000"/>
              <a:gd name="connsiteY19" fmla="*/ 0 h 10000"/>
              <a:gd name="connsiteX20" fmla="*/ 5968 w 10000"/>
              <a:gd name="connsiteY20" fmla="*/ 68 h 10000"/>
              <a:gd name="connsiteX21" fmla="*/ 6315 w 10000"/>
              <a:gd name="connsiteY21" fmla="*/ 403 h 10000"/>
              <a:gd name="connsiteX22" fmla="*/ 7829 w 10000"/>
              <a:gd name="connsiteY22" fmla="*/ 1290 h 10000"/>
              <a:gd name="connsiteX23" fmla="*/ 8053 w 10000"/>
              <a:gd name="connsiteY23" fmla="*/ 1094 h 10000"/>
              <a:gd name="connsiteX24" fmla="*/ 8636 w 10000"/>
              <a:gd name="connsiteY24" fmla="*/ 1367 h 10000"/>
              <a:gd name="connsiteX25" fmla="*/ 8858 w 10000"/>
              <a:gd name="connsiteY25" fmla="*/ 1648 h 10000"/>
              <a:gd name="connsiteX26" fmla="*/ 8858 w 10000"/>
              <a:gd name="connsiteY26" fmla="*/ 1853 h 10000"/>
              <a:gd name="connsiteX27" fmla="*/ 8858 w 10000"/>
              <a:gd name="connsiteY27" fmla="*/ 2194 h 10000"/>
              <a:gd name="connsiteX28" fmla="*/ 8636 w 10000"/>
              <a:gd name="connsiteY28" fmla="*/ 2408 h 10000"/>
              <a:gd name="connsiteX29" fmla="*/ 9069 w 10000"/>
              <a:gd name="connsiteY29" fmla="*/ 2681 h 10000"/>
              <a:gd name="connsiteX30" fmla="*/ 9417 w 10000"/>
              <a:gd name="connsiteY30" fmla="*/ 2937 h 10000"/>
              <a:gd name="connsiteX31" fmla="*/ 9417 w 10000"/>
              <a:gd name="connsiteY31" fmla="*/ 3159 h 10000"/>
              <a:gd name="connsiteX32" fmla="*/ 9417 w 10000"/>
              <a:gd name="connsiteY32" fmla="*/ 3502 h 10000"/>
              <a:gd name="connsiteX33" fmla="*/ 9318 w 10000"/>
              <a:gd name="connsiteY33" fmla="*/ 3903 h 10000"/>
              <a:gd name="connsiteX34" fmla="*/ 9069 w 10000"/>
              <a:gd name="connsiteY34" fmla="*/ 4048 h 10000"/>
              <a:gd name="connsiteX35" fmla="*/ 9417 w 10000"/>
              <a:gd name="connsiteY35" fmla="*/ 4245 h 10000"/>
              <a:gd name="connsiteX36" fmla="*/ 9777 w 10000"/>
              <a:gd name="connsiteY36" fmla="*/ 4594 h 10000"/>
              <a:gd name="connsiteX37" fmla="*/ 10000 w 10000"/>
              <a:gd name="connsiteY37" fmla="*/ 4934 h 10000"/>
              <a:gd name="connsiteX38" fmla="*/ 10000 w 10000"/>
              <a:gd name="connsiteY38" fmla="*/ 5064 h 10000"/>
              <a:gd name="connsiteX39" fmla="*/ 9653 w 10000"/>
              <a:gd name="connsiteY39" fmla="*/ 5132 h 10000"/>
              <a:gd name="connsiteX40" fmla="*/ 8177 w 10000"/>
              <a:gd name="connsiteY40" fmla="*/ 5132 h 10000"/>
              <a:gd name="connsiteX41" fmla="*/ 7829 w 10000"/>
              <a:gd name="connsiteY41" fmla="*/ 5132 h 10000"/>
              <a:gd name="connsiteX42" fmla="*/ 7582 w 10000"/>
              <a:gd name="connsiteY42" fmla="*/ 5269 h 10000"/>
              <a:gd name="connsiteX43" fmla="*/ 7582 w 10000"/>
              <a:gd name="connsiteY43" fmla="*/ 5551 h 10000"/>
              <a:gd name="connsiteX44" fmla="*/ 7358 w 10000"/>
              <a:gd name="connsiteY44" fmla="*/ 5756 h 10000"/>
              <a:gd name="connsiteX45" fmla="*/ 6687 w 10000"/>
              <a:gd name="connsiteY45" fmla="*/ 6099 h 10000"/>
              <a:gd name="connsiteX46" fmla="*/ 6763 w 10000"/>
              <a:gd name="connsiteY46" fmla="*/ 6388 h 10000"/>
              <a:gd name="connsiteX47" fmla="*/ 6687 w 10000"/>
              <a:gd name="connsiteY47" fmla="*/ 6584 h 10000"/>
              <a:gd name="connsiteX48" fmla="*/ 6663 w 10000"/>
              <a:gd name="connsiteY48" fmla="*/ 6598 h 10000"/>
              <a:gd name="connsiteX49" fmla="*/ 6439 w 10000"/>
              <a:gd name="connsiteY49" fmla="*/ 6711 h 10000"/>
              <a:gd name="connsiteX50" fmla="*/ 75 w 10000"/>
              <a:gd name="connsiteY50" fmla="*/ 3895 h 10000"/>
              <a:gd name="connsiteX0" fmla="*/ 6763 w 10000"/>
              <a:gd name="connsiteY0" fmla="*/ 7404 h 10706"/>
              <a:gd name="connsiteX1" fmla="*/ 5968 w 10000"/>
              <a:gd name="connsiteY1" fmla="*/ 8080 h 10706"/>
              <a:gd name="connsiteX2" fmla="*/ 2656 w 10000"/>
              <a:gd name="connsiteY2" fmla="*/ 10000 h 10706"/>
              <a:gd name="connsiteX3" fmla="*/ 0 w 10000"/>
              <a:gd name="connsiteY3" fmla="*/ 3843 h 10706"/>
              <a:gd name="connsiteX4" fmla="*/ 224 w 10000"/>
              <a:gd name="connsiteY4" fmla="*/ 3629 h 10706"/>
              <a:gd name="connsiteX5" fmla="*/ 671 w 10000"/>
              <a:gd name="connsiteY5" fmla="*/ 3287 h 10706"/>
              <a:gd name="connsiteX6" fmla="*/ 1143 w 10000"/>
              <a:gd name="connsiteY6" fmla="*/ 3083 h 10706"/>
              <a:gd name="connsiteX7" fmla="*/ 894 w 10000"/>
              <a:gd name="connsiteY7" fmla="*/ 2494 h 10706"/>
              <a:gd name="connsiteX8" fmla="*/ 1775 w 10000"/>
              <a:gd name="connsiteY8" fmla="*/ 1921 h 10706"/>
              <a:gd name="connsiteX9" fmla="*/ 1961 w 10000"/>
              <a:gd name="connsiteY9" fmla="*/ 1683 h 10706"/>
              <a:gd name="connsiteX10" fmla="*/ 2656 w 10000"/>
              <a:gd name="connsiteY10" fmla="*/ 1606 h 10706"/>
              <a:gd name="connsiteX11" fmla="*/ 3041 w 10000"/>
              <a:gd name="connsiteY11" fmla="*/ 1290 h 10706"/>
              <a:gd name="connsiteX12" fmla="*/ 3041 w 10000"/>
              <a:gd name="connsiteY12" fmla="*/ 1094 h 10706"/>
              <a:gd name="connsiteX13" fmla="*/ 3449 w 10000"/>
              <a:gd name="connsiteY13" fmla="*/ 846 h 10706"/>
              <a:gd name="connsiteX14" fmla="*/ 4193 w 10000"/>
              <a:gd name="connsiteY14" fmla="*/ 786 h 10706"/>
              <a:gd name="connsiteX15" fmla="*/ 5051 w 10000"/>
              <a:gd name="connsiteY15" fmla="*/ 786 h 10706"/>
              <a:gd name="connsiteX16" fmla="*/ 5744 w 10000"/>
              <a:gd name="connsiteY16" fmla="*/ 403 h 10706"/>
              <a:gd name="connsiteX17" fmla="*/ 5620 w 10000"/>
              <a:gd name="connsiteY17" fmla="*/ 0 h 10706"/>
              <a:gd name="connsiteX18" fmla="*/ 5744 w 10000"/>
              <a:gd name="connsiteY18" fmla="*/ 0 h 10706"/>
              <a:gd name="connsiteX19" fmla="*/ 5968 w 10000"/>
              <a:gd name="connsiteY19" fmla="*/ 68 h 10706"/>
              <a:gd name="connsiteX20" fmla="*/ 6315 w 10000"/>
              <a:gd name="connsiteY20" fmla="*/ 403 h 10706"/>
              <a:gd name="connsiteX21" fmla="*/ 7829 w 10000"/>
              <a:gd name="connsiteY21" fmla="*/ 1290 h 10706"/>
              <a:gd name="connsiteX22" fmla="*/ 8053 w 10000"/>
              <a:gd name="connsiteY22" fmla="*/ 1094 h 10706"/>
              <a:gd name="connsiteX23" fmla="*/ 8636 w 10000"/>
              <a:gd name="connsiteY23" fmla="*/ 1367 h 10706"/>
              <a:gd name="connsiteX24" fmla="*/ 8858 w 10000"/>
              <a:gd name="connsiteY24" fmla="*/ 1648 h 10706"/>
              <a:gd name="connsiteX25" fmla="*/ 8858 w 10000"/>
              <a:gd name="connsiteY25" fmla="*/ 1853 h 10706"/>
              <a:gd name="connsiteX26" fmla="*/ 8858 w 10000"/>
              <a:gd name="connsiteY26" fmla="*/ 2194 h 10706"/>
              <a:gd name="connsiteX27" fmla="*/ 8636 w 10000"/>
              <a:gd name="connsiteY27" fmla="*/ 2408 h 10706"/>
              <a:gd name="connsiteX28" fmla="*/ 9069 w 10000"/>
              <a:gd name="connsiteY28" fmla="*/ 2681 h 10706"/>
              <a:gd name="connsiteX29" fmla="*/ 9417 w 10000"/>
              <a:gd name="connsiteY29" fmla="*/ 2937 h 10706"/>
              <a:gd name="connsiteX30" fmla="*/ 9417 w 10000"/>
              <a:gd name="connsiteY30" fmla="*/ 3159 h 10706"/>
              <a:gd name="connsiteX31" fmla="*/ 9417 w 10000"/>
              <a:gd name="connsiteY31" fmla="*/ 3502 h 10706"/>
              <a:gd name="connsiteX32" fmla="*/ 9318 w 10000"/>
              <a:gd name="connsiteY32" fmla="*/ 3903 h 10706"/>
              <a:gd name="connsiteX33" fmla="*/ 9069 w 10000"/>
              <a:gd name="connsiteY33" fmla="*/ 4048 h 10706"/>
              <a:gd name="connsiteX34" fmla="*/ 9417 w 10000"/>
              <a:gd name="connsiteY34" fmla="*/ 4245 h 10706"/>
              <a:gd name="connsiteX35" fmla="*/ 9777 w 10000"/>
              <a:gd name="connsiteY35" fmla="*/ 4594 h 10706"/>
              <a:gd name="connsiteX36" fmla="*/ 10000 w 10000"/>
              <a:gd name="connsiteY36" fmla="*/ 4934 h 10706"/>
              <a:gd name="connsiteX37" fmla="*/ 10000 w 10000"/>
              <a:gd name="connsiteY37" fmla="*/ 5064 h 10706"/>
              <a:gd name="connsiteX38" fmla="*/ 9653 w 10000"/>
              <a:gd name="connsiteY38" fmla="*/ 5132 h 10706"/>
              <a:gd name="connsiteX39" fmla="*/ 8177 w 10000"/>
              <a:gd name="connsiteY39" fmla="*/ 5132 h 10706"/>
              <a:gd name="connsiteX40" fmla="*/ 7829 w 10000"/>
              <a:gd name="connsiteY40" fmla="*/ 5132 h 10706"/>
              <a:gd name="connsiteX41" fmla="*/ 7582 w 10000"/>
              <a:gd name="connsiteY41" fmla="*/ 5269 h 10706"/>
              <a:gd name="connsiteX42" fmla="*/ 7582 w 10000"/>
              <a:gd name="connsiteY42" fmla="*/ 5551 h 10706"/>
              <a:gd name="connsiteX43" fmla="*/ 7358 w 10000"/>
              <a:gd name="connsiteY43" fmla="*/ 5756 h 10706"/>
              <a:gd name="connsiteX44" fmla="*/ 6687 w 10000"/>
              <a:gd name="connsiteY44" fmla="*/ 6099 h 10706"/>
              <a:gd name="connsiteX45" fmla="*/ 6763 w 10000"/>
              <a:gd name="connsiteY45" fmla="*/ 6388 h 10706"/>
              <a:gd name="connsiteX46" fmla="*/ 6687 w 10000"/>
              <a:gd name="connsiteY46" fmla="*/ 6584 h 10706"/>
              <a:gd name="connsiteX47" fmla="*/ 6663 w 10000"/>
              <a:gd name="connsiteY47" fmla="*/ 6598 h 10706"/>
              <a:gd name="connsiteX48" fmla="*/ 6439 w 10000"/>
              <a:gd name="connsiteY48" fmla="*/ 6711 h 10706"/>
              <a:gd name="connsiteX49" fmla="*/ 75 w 10000"/>
              <a:gd name="connsiteY49" fmla="*/ 3895 h 10706"/>
              <a:gd name="connsiteX0" fmla="*/ 6763 w 10000"/>
              <a:gd name="connsiteY0" fmla="*/ 7404 h 10593"/>
              <a:gd name="connsiteX1" fmla="*/ 2656 w 10000"/>
              <a:gd name="connsiteY1" fmla="*/ 10000 h 10593"/>
              <a:gd name="connsiteX2" fmla="*/ 0 w 10000"/>
              <a:gd name="connsiteY2" fmla="*/ 3843 h 10593"/>
              <a:gd name="connsiteX3" fmla="*/ 224 w 10000"/>
              <a:gd name="connsiteY3" fmla="*/ 3629 h 10593"/>
              <a:gd name="connsiteX4" fmla="*/ 671 w 10000"/>
              <a:gd name="connsiteY4" fmla="*/ 3287 h 10593"/>
              <a:gd name="connsiteX5" fmla="*/ 1143 w 10000"/>
              <a:gd name="connsiteY5" fmla="*/ 3083 h 10593"/>
              <a:gd name="connsiteX6" fmla="*/ 894 w 10000"/>
              <a:gd name="connsiteY6" fmla="*/ 2494 h 10593"/>
              <a:gd name="connsiteX7" fmla="*/ 1775 w 10000"/>
              <a:gd name="connsiteY7" fmla="*/ 1921 h 10593"/>
              <a:gd name="connsiteX8" fmla="*/ 1961 w 10000"/>
              <a:gd name="connsiteY8" fmla="*/ 1683 h 10593"/>
              <a:gd name="connsiteX9" fmla="*/ 2656 w 10000"/>
              <a:gd name="connsiteY9" fmla="*/ 1606 h 10593"/>
              <a:gd name="connsiteX10" fmla="*/ 3041 w 10000"/>
              <a:gd name="connsiteY10" fmla="*/ 1290 h 10593"/>
              <a:gd name="connsiteX11" fmla="*/ 3041 w 10000"/>
              <a:gd name="connsiteY11" fmla="*/ 1094 h 10593"/>
              <a:gd name="connsiteX12" fmla="*/ 3449 w 10000"/>
              <a:gd name="connsiteY12" fmla="*/ 846 h 10593"/>
              <a:gd name="connsiteX13" fmla="*/ 4193 w 10000"/>
              <a:gd name="connsiteY13" fmla="*/ 786 h 10593"/>
              <a:gd name="connsiteX14" fmla="*/ 5051 w 10000"/>
              <a:gd name="connsiteY14" fmla="*/ 786 h 10593"/>
              <a:gd name="connsiteX15" fmla="*/ 5744 w 10000"/>
              <a:gd name="connsiteY15" fmla="*/ 403 h 10593"/>
              <a:gd name="connsiteX16" fmla="*/ 5620 w 10000"/>
              <a:gd name="connsiteY16" fmla="*/ 0 h 10593"/>
              <a:gd name="connsiteX17" fmla="*/ 5744 w 10000"/>
              <a:gd name="connsiteY17" fmla="*/ 0 h 10593"/>
              <a:gd name="connsiteX18" fmla="*/ 5968 w 10000"/>
              <a:gd name="connsiteY18" fmla="*/ 68 h 10593"/>
              <a:gd name="connsiteX19" fmla="*/ 6315 w 10000"/>
              <a:gd name="connsiteY19" fmla="*/ 403 h 10593"/>
              <a:gd name="connsiteX20" fmla="*/ 7829 w 10000"/>
              <a:gd name="connsiteY20" fmla="*/ 1290 h 10593"/>
              <a:gd name="connsiteX21" fmla="*/ 8053 w 10000"/>
              <a:gd name="connsiteY21" fmla="*/ 1094 h 10593"/>
              <a:gd name="connsiteX22" fmla="*/ 8636 w 10000"/>
              <a:gd name="connsiteY22" fmla="*/ 1367 h 10593"/>
              <a:gd name="connsiteX23" fmla="*/ 8858 w 10000"/>
              <a:gd name="connsiteY23" fmla="*/ 1648 h 10593"/>
              <a:gd name="connsiteX24" fmla="*/ 8858 w 10000"/>
              <a:gd name="connsiteY24" fmla="*/ 1853 h 10593"/>
              <a:gd name="connsiteX25" fmla="*/ 8858 w 10000"/>
              <a:gd name="connsiteY25" fmla="*/ 2194 h 10593"/>
              <a:gd name="connsiteX26" fmla="*/ 8636 w 10000"/>
              <a:gd name="connsiteY26" fmla="*/ 2408 h 10593"/>
              <a:gd name="connsiteX27" fmla="*/ 9069 w 10000"/>
              <a:gd name="connsiteY27" fmla="*/ 2681 h 10593"/>
              <a:gd name="connsiteX28" fmla="*/ 9417 w 10000"/>
              <a:gd name="connsiteY28" fmla="*/ 2937 h 10593"/>
              <a:gd name="connsiteX29" fmla="*/ 9417 w 10000"/>
              <a:gd name="connsiteY29" fmla="*/ 3159 h 10593"/>
              <a:gd name="connsiteX30" fmla="*/ 9417 w 10000"/>
              <a:gd name="connsiteY30" fmla="*/ 3502 h 10593"/>
              <a:gd name="connsiteX31" fmla="*/ 9318 w 10000"/>
              <a:gd name="connsiteY31" fmla="*/ 3903 h 10593"/>
              <a:gd name="connsiteX32" fmla="*/ 9069 w 10000"/>
              <a:gd name="connsiteY32" fmla="*/ 4048 h 10593"/>
              <a:gd name="connsiteX33" fmla="*/ 9417 w 10000"/>
              <a:gd name="connsiteY33" fmla="*/ 4245 h 10593"/>
              <a:gd name="connsiteX34" fmla="*/ 9777 w 10000"/>
              <a:gd name="connsiteY34" fmla="*/ 4594 h 10593"/>
              <a:gd name="connsiteX35" fmla="*/ 10000 w 10000"/>
              <a:gd name="connsiteY35" fmla="*/ 4934 h 10593"/>
              <a:gd name="connsiteX36" fmla="*/ 10000 w 10000"/>
              <a:gd name="connsiteY36" fmla="*/ 5064 h 10593"/>
              <a:gd name="connsiteX37" fmla="*/ 9653 w 10000"/>
              <a:gd name="connsiteY37" fmla="*/ 5132 h 10593"/>
              <a:gd name="connsiteX38" fmla="*/ 8177 w 10000"/>
              <a:gd name="connsiteY38" fmla="*/ 5132 h 10593"/>
              <a:gd name="connsiteX39" fmla="*/ 7829 w 10000"/>
              <a:gd name="connsiteY39" fmla="*/ 5132 h 10593"/>
              <a:gd name="connsiteX40" fmla="*/ 7582 w 10000"/>
              <a:gd name="connsiteY40" fmla="*/ 5269 h 10593"/>
              <a:gd name="connsiteX41" fmla="*/ 7582 w 10000"/>
              <a:gd name="connsiteY41" fmla="*/ 5551 h 10593"/>
              <a:gd name="connsiteX42" fmla="*/ 7358 w 10000"/>
              <a:gd name="connsiteY42" fmla="*/ 5756 h 10593"/>
              <a:gd name="connsiteX43" fmla="*/ 6687 w 10000"/>
              <a:gd name="connsiteY43" fmla="*/ 6099 h 10593"/>
              <a:gd name="connsiteX44" fmla="*/ 6763 w 10000"/>
              <a:gd name="connsiteY44" fmla="*/ 6388 h 10593"/>
              <a:gd name="connsiteX45" fmla="*/ 6687 w 10000"/>
              <a:gd name="connsiteY45" fmla="*/ 6584 h 10593"/>
              <a:gd name="connsiteX46" fmla="*/ 6663 w 10000"/>
              <a:gd name="connsiteY46" fmla="*/ 6598 h 10593"/>
              <a:gd name="connsiteX47" fmla="*/ 6439 w 10000"/>
              <a:gd name="connsiteY47" fmla="*/ 6711 h 10593"/>
              <a:gd name="connsiteX48" fmla="*/ 75 w 10000"/>
              <a:gd name="connsiteY48" fmla="*/ 3895 h 10593"/>
              <a:gd name="connsiteX0" fmla="*/ 2656 w 10000"/>
              <a:gd name="connsiteY0" fmla="*/ 10000 h 10000"/>
              <a:gd name="connsiteX1" fmla="*/ 0 w 10000"/>
              <a:gd name="connsiteY1" fmla="*/ 3843 h 10000"/>
              <a:gd name="connsiteX2" fmla="*/ 224 w 10000"/>
              <a:gd name="connsiteY2" fmla="*/ 3629 h 10000"/>
              <a:gd name="connsiteX3" fmla="*/ 671 w 10000"/>
              <a:gd name="connsiteY3" fmla="*/ 3287 h 10000"/>
              <a:gd name="connsiteX4" fmla="*/ 1143 w 10000"/>
              <a:gd name="connsiteY4" fmla="*/ 3083 h 10000"/>
              <a:gd name="connsiteX5" fmla="*/ 894 w 10000"/>
              <a:gd name="connsiteY5" fmla="*/ 2494 h 10000"/>
              <a:gd name="connsiteX6" fmla="*/ 1775 w 10000"/>
              <a:gd name="connsiteY6" fmla="*/ 1921 h 10000"/>
              <a:gd name="connsiteX7" fmla="*/ 1961 w 10000"/>
              <a:gd name="connsiteY7" fmla="*/ 1683 h 10000"/>
              <a:gd name="connsiteX8" fmla="*/ 2656 w 10000"/>
              <a:gd name="connsiteY8" fmla="*/ 1606 h 10000"/>
              <a:gd name="connsiteX9" fmla="*/ 3041 w 10000"/>
              <a:gd name="connsiteY9" fmla="*/ 1290 h 10000"/>
              <a:gd name="connsiteX10" fmla="*/ 3041 w 10000"/>
              <a:gd name="connsiteY10" fmla="*/ 1094 h 10000"/>
              <a:gd name="connsiteX11" fmla="*/ 3449 w 10000"/>
              <a:gd name="connsiteY11" fmla="*/ 846 h 10000"/>
              <a:gd name="connsiteX12" fmla="*/ 4193 w 10000"/>
              <a:gd name="connsiteY12" fmla="*/ 786 h 10000"/>
              <a:gd name="connsiteX13" fmla="*/ 5051 w 10000"/>
              <a:gd name="connsiteY13" fmla="*/ 786 h 10000"/>
              <a:gd name="connsiteX14" fmla="*/ 5744 w 10000"/>
              <a:gd name="connsiteY14" fmla="*/ 403 h 10000"/>
              <a:gd name="connsiteX15" fmla="*/ 5620 w 10000"/>
              <a:gd name="connsiteY15" fmla="*/ 0 h 10000"/>
              <a:gd name="connsiteX16" fmla="*/ 5744 w 10000"/>
              <a:gd name="connsiteY16" fmla="*/ 0 h 10000"/>
              <a:gd name="connsiteX17" fmla="*/ 5968 w 10000"/>
              <a:gd name="connsiteY17" fmla="*/ 68 h 10000"/>
              <a:gd name="connsiteX18" fmla="*/ 6315 w 10000"/>
              <a:gd name="connsiteY18" fmla="*/ 403 h 10000"/>
              <a:gd name="connsiteX19" fmla="*/ 7829 w 10000"/>
              <a:gd name="connsiteY19" fmla="*/ 1290 h 10000"/>
              <a:gd name="connsiteX20" fmla="*/ 8053 w 10000"/>
              <a:gd name="connsiteY20" fmla="*/ 1094 h 10000"/>
              <a:gd name="connsiteX21" fmla="*/ 8636 w 10000"/>
              <a:gd name="connsiteY21" fmla="*/ 1367 h 10000"/>
              <a:gd name="connsiteX22" fmla="*/ 8858 w 10000"/>
              <a:gd name="connsiteY22" fmla="*/ 1648 h 10000"/>
              <a:gd name="connsiteX23" fmla="*/ 8858 w 10000"/>
              <a:gd name="connsiteY23" fmla="*/ 1853 h 10000"/>
              <a:gd name="connsiteX24" fmla="*/ 8858 w 10000"/>
              <a:gd name="connsiteY24" fmla="*/ 2194 h 10000"/>
              <a:gd name="connsiteX25" fmla="*/ 8636 w 10000"/>
              <a:gd name="connsiteY25" fmla="*/ 2408 h 10000"/>
              <a:gd name="connsiteX26" fmla="*/ 9069 w 10000"/>
              <a:gd name="connsiteY26" fmla="*/ 2681 h 10000"/>
              <a:gd name="connsiteX27" fmla="*/ 9417 w 10000"/>
              <a:gd name="connsiteY27" fmla="*/ 2937 h 10000"/>
              <a:gd name="connsiteX28" fmla="*/ 9417 w 10000"/>
              <a:gd name="connsiteY28" fmla="*/ 3159 h 10000"/>
              <a:gd name="connsiteX29" fmla="*/ 9417 w 10000"/>
              <a:gd name="connsiteY29" fmla="*/ 3502 h 10000"/>
              <a:gd name="connsiteX30" fmla="*/ 9318 w 10000"/>
              <a:gd name="connsiteY30" fmla="*/ 3903 h 10000"/>
              <a:gd name="connsiteX31" fmla="*/ 9069 w 10000"/>
              <a:gd name="connsiteY31" fmla="*/ 4048 h 10000"/>
              <a:gd name="connsiteX32" fmla="*/ 9417 w 10000"/>
              <a:gd name="connsiteY32" fmla="*/ 4245 h 10000"/>
              <a:gd name="connsiteX33" fmla="*/ 9777 w 10000"/>
              <a:gd name="connsiteY33" fmla="*/ 4594 h 10000"/>
              <a:gd name="connsiteX34" fmla="*/ 10000 w 10000"/>
              <a:gd name="connsiteY34" fmla="*/ 4934 h 10000"/>
              <a:gd name="connsiteX35" fmla="*/ 10000 w 10000"/>
              <a:gd name="connsiteY35" fmla="*/ 5064 h 10000"/>
              <a:gd name="connsiteX36" fmla="*/ 9653 w 10000"/>
              <a:gd name="connsiteY36" fmla="*/ 5132 h 10000"/>
              <a:gd name="connsiteX37" fmla="*/ 8177 w 10000"/>
              <a:gd name="connsiteY37" fmla="*/ 5132 h 10000"/>
              <a:gd name="connsiteX38" fmla="*/ 7829 w 10000"/>
              <a:gd name="connsiteY38" fmla="*/ 5132 h 10000"/>
              <a:gd name="connsiteX39" fmla="*/ 7582 w 10000"/>
              <a:gd name="connsiteY39" fmla="*/ 5269 h 10000"/>
              <a:gd name="connsiteX40" fmla="*/ 7582 w 10000"/>
              <a:gd name="connsiteY40" fmla="*/ 5551 h 10000"/>
              <a:gd name="connsiteX41" fmla="*/ 7358 w 10000"/>
              <a:gd name="connsiteY41" fmla="*/ 5756 h 10000"/>
              <a:gd name="connsiteX42" fmla="*/ 6687 w 10000"/>
              <a:gd name="connsiteY42" fmla="*/ 6099 h 10000"/>
              <a:gd name="connsiteX43" fmla="*/ 6763 w 10000"/>
              <a:gd name="connsiteY43" fmla="*/ 6388 h 10000"/>
              <a:gd name="connsiteX44" fmla="*/ 6687 w 10000"/>
              <a:gd name="connsiteY44" fmla="*/ 6584 h 10000"/>
              <a:gd name="connsiteX45" fmla="*/ 6663 w 10000"/>
              <a:gd name="connsiteY45" fmla="*/ 6598 h 10000"/>
              <a:gd name="connsiteX46" fmla="*/ 6439 w 10000"/>
              <a:gd name="connsiteY46" fmla="*/ 6711 h 10000"/>
              <a:gd name="connsiteX47" fmla="*/ 75 w 10000"/>
              <a:gd name="connsiteY47" fmla="*/ 3895 h 10000"/>
              <a:gd name="connsiteX0" fmla="*/ 2656 w 10000"/>
              <a:gd name="connsiteY0" fmla="*/ 10000 h 10000"/>
              <a:gd name="connsiteX1" fmla="*/ 0 w 10000"/>
              <a:gd name="connsiteY1" fmla="*/ 3843 h 10000"/>
              <a:gd name="connsiteX2" fmla="*/ 224 w 10000"/>
              <a:gd name="connsiteY2" fmla="*/ 3629 h 10000"/>
              <a:gd name="connsiteX3" fmla="*/ 671 w 10000"/>
              <a:gd name="connsiteY3" fmla="*/ 3287 h 10000"/>
              <a:gd name="connsiteX4" fmla="*/ 1143 w 10000"/>
              <a:gd name="connsiteY4" fmla="*/ 3083 h 10000"/>
              <a:gd name="connsiteX5" fmla="*/ 894 w 10000"/>
              <a:gd name="connsiteY5" fmla="*/ 2494 h 10000"/>
              <a:gd name="connsiteX6" fmla="*/ 1775 w 10000"/>
              <a:gd name="connsiteY6" fmla="*/ 1921 h 10000"/>
              <a:gd name="connsiteX7" fmla="*/ 1961 w 10000"/>
              <a:gd name="connsiteY7" fmla="*/ 1683 h 10000"/>
              <a:gd name="connsiteX8" fmla="*/ 2656 w 10000"/>
              <a:gd name="connsiteY8" fmla="*/ 1606 h 10000"/>
              <a:gd name="connsiteX9" fmla="*/ 3041 w 10000"/>
              <a:gd name="connsiteY9" fmla="*/ 1290 h 10000"/>
              <a:gd name="connsiteX10" fmla="*/ 3041 w 10000"/>
              <a:gd name="connsiteY10" fmla="*/ 1094 h 10000"/>
              <a:gd name="connsiteX11" fmla="*/ 3449 w 10000"/>
              <a:gd name="connsiteY11" fmla="*/ 846 h 10000"/>
              <a:gd name="connsiteX12" fmla="*/ 4193 w 10000"/>
              <a:gd name="connsiteY12" fmla="*/ 786 h 10000"/>
              <a:gd name="connsiteX13" fmla="*/ 5051 w 10000"/>
              <a:gd name="connsiteY13" fmla="*/ 786 h 10000"/>
              <a:gd name="connsiteX14" fmla="*/ 5744 w 10000"/>
              <a:gd name="connsiteY14" fmla="*/ 403 h 10000"/>
              <a:gd name="connsiteX15" fmla="*/ 5620 w 10000"/>
              <a:gd name="connsiteY15" fmla="*/ 0 h 10000"/>
              <a:gd name="connsiteX16" fmla="*/ 5744 w 10000"/>
              <a:gd name="connsiteY16" fmla="*/ 0 h 10000"/>
              <a:gd name="connsiteX17" fmla="*/ 5968 w 10000"/>
              <a:gd name="connsiteY17" fmla="*/ 68 h 10000"/>
              <a:gd name="connsiteX18" fmla="*/ 6315 w 10000"/>
              <a:gd name="connsiteY18" fmla="*/ 403 h 10000"/>
              <a:gd name="connsiteX19" fmla="*/ 7829 w 10000"/>
              <a:gd name="connsiteY19" fmla="*/ 1290 h 10000"/>
              <a:gd name="connsiteX20" fmla="*/ 8053 w 10000"/>
              <a:gd name="connsiteY20" fmla="*/ 1094 h 10000"/>
              <a:gd name="connsiteX21" fmla="*/ 8636 w 10000"/>
              <a:gd name="connsiteY21" fmla="*/ 1367 h 10000"/>
              <a:gd name="connsiteX22" fmla="*/ 8858 w 10000"/>
              <a:gd name="connsiteY22" fmla="*/ 1648 h 10000"/>
              <a:gd name="connsiteX23" fmla="*/ 8858 w 10000"/>
              <a:gd name="connsiteY23" fmla="*/ 1853 h 10000"/>
              <a:gd name="connsiteX24" fmla="*/ 8858 w 10000"/>
              <a:gd name="connsiteY24" fmla="*/ 2194 h 10000"/>
              <a:gd name="connsiteX25" fmla="*/ 8636 w 10000"/>
              <a:gd name="connsiteY25" fmla="*/ 2408 h 10000"/>
              <a:gd name="connsiteX26" fmla="*/ 9069 w 10000"/>
              <a:gd name="connsiteY26" fmla="*/ 2681 h 10000"/>
              <a:gd name="connsiteX27" fmla="*/ 9417 w 10000"/>
              <a:gd name="connsiteY27" fmla="*/ 2937 h 10000"/>
              <a:gd name="connsiteX28" fmla="*/ 9417 w 10000"/>
              <a:gd name="connsiteY28" fmla="*/ 3159 h 10000"/>
              <a:gd name="connsiteX29" fmla="*/ 9417 w 10000"/>
              <a:gd name="connsiteY29" fmla="*/ 3502 h 10000"/>
              <a:gd name="connsiteX30" fmla="*/ 9318 w 10000"/>
              <a:gd name="connsiteY30" fmla="*/ 3903 h 10000"/>
              <a:gd name="connsiteX31" fmla="*/ 9069 w 10000"/>
              <a:gd name="connsiteY31" fmla="*/ 4048 h 10000"/>
              <a:gd name="connsiteX32" fmla="*/ 9417 w 10000"/>
              <a:gd name="connsiteY32" fmla="*/ 4245 h 10000"/>
              <a:gd name="connsiteX33" fmla="*/ 9777 w 10000"/>
              <a:gd name="connsiteY33" fmla="*/ 4594 h 10000"/>
              <a:gd name="connsiteX34" fmla="*/ 10000 w 10000"/>
              <a:gd name="connsiteY34" fmla="*/ 4934 h 10000"/>
              <a:gd name="connsiteX35" fmla="*/ 10000 w 10000"/>
              <a:gd name="connsiteY35" fmla="*/ 5064 h 10000"/>
              <a:gd name="connsiteX36" fmla="*/ 9653 w 10000"/>
              <a:gd name="connsiteY36" fmla="*/ 5132 h 10000"/>
              <a:gd name="connsiteX37" fmla="*/ 8177 w 10000"/>
              <a:gd name="connsiteY37" fmla="*/ 5132 h 10000"/>
              <a:gd name="connsiteX38" fmla="*/ 7829 w 10000"/>
              <a:gd name="connsiteY38" fmla="*/ 5132 h 10000"/>
              <a:gd name="connsiteX39" fmla="*/ 7582 w 10000"/>
              <a:gd name="connsiteY39" fmla="*/ 5269 h 10000"/>
              <a:gd name="connsiteX40" fmla="*/ 7582 w 10000"/>
              <a:gd name="connsiteY40" fmla="*/ 5551 h 10000"/>
              <a:gd name="connsiteX41" fmla="*/ 7358 w 10000"/>
              <a:gd name="connsiteY41" fmla="*/ 5756 h 10000"/>
              <a:gd name="connsiteX42" fmla="*/ 6687 w 10000"/>
              <a:gd name="connsiteY42" fmla="*/ 6099 h 10000"/>
              <a:gd name="connsiteX43" fmla="*/ 6763 w 10000"/>
              <a:gd name="connsiteY43" fmla="*/ 6388 h 10000"/>
              <a:gd name="connsiteX44" fmla="*/ 6687 w 10000"/>
              <a:gd name="connsiteY44" fmla="*/ 6584 h 10000"/>
              <a:gd name="connsiteX45" fmla="*/ 6663 w 10000"/>
              <a:gd name="connsiteY45" fmla="*/ 6598 h 10000"/>
              <a:gd name="connsiteX46" fmla="*/ 6439 w 10000"/>
              <a:gd name="connsiteY46" fmla="*/ 6711 h 10000"/>
              <a:gd name="connsiteX47" fmla="*/ 75 w 10000"/>
              <a:gd name="connsiteY47" fmla="*/ 3895 h 10000"/>
              <a:gd name="connsiteX48" fmla="*/ 2656 w 10000"/>
              <a:gd name="connsiteY48" fmla="*/ 10000 h 10000"/>
              <a:gd name="connsiteX0" fmla="*/ 75 w 10000"/>
              <a:gd name="connsiteY0" fmla="*/ 3895 h 6711"/>
              <a:gd name="connsiteX1" fmla="*/ 0 w 10000"/>
              <a:gd name="connsiteY1" fmla="*/ 3843 h 6711"/>
              <a:gd name="connsiteX2" fmla="*/ 224 w 10000"/>
              <a:gd name="connsiteY2" fmla="*/ 3629 h 6711"/>
              <a:gd name="connsiteX3" fmla="*/ 671 w 10000"/>
              <a:gd name="connsiteY3" fmla="*/ 3287 h 6711"/>
              <a:gd name="connsiteX4" fmla="*/ 1143 w 10000"/>
              <a:gd name="connsiteY4" fmla="*/ 3083 h 6711"/>
              <a:gd name="connsiteX5" fmla="*/ 894 w 10000"/>
              <a:gd name="connsiteY5" fmla="*/ 2494 h 6711"/>
              <a:gd name="connsiteX6" fmla="*/ 1775 w 10000"/>
              <a:gd name="connsiteY6" fmla="*/ 1921 h 6711"/>
              <a:gd name="connsiteX7" fmla="*/ 1961 w 10000"/>
              <a:gd name="connsiteY7" fmla="*/ 1683 h 6711"/>
              <a:gd name="connsiteX8" fmla="*/ 2656 w 10000"/>
              <a:gd name="connsiteY8" fmla="*/ 1606 h 6711"/>
              <a:gd name="connsiteX9" fmla="*/ 3041 w 10000"/>
              <a:gd name="connsiteY9" fmla="*/ 1290 h 6711"/>
              <a:gd name="connsiteX10" fmla="*/ 3041 w 10000"/>
              <a:gd name="connsiteY10" fmla="*/ 1094 h 6711"/>
              <a:gd name="connsiteX11" fmla="*/ 3449 w 10000"/>
              <a:gd name="connsiteY11" fmla="*/ 846 h 6711"/>
              <a:gd name="connsiteX12" fmla="*/ 4193 w 10000"/>
              <a:gd name="connsiteY12" fmla="*/ 786 h 6711"/>
              <a:gd name="connsiteX13" fmla="*/ 5051 w 10000"/>
              <a:gd name="connsiteY13" fmla="*/ 786 h 6711"/>
              <a:gd name="connsiteX14" fmla="*/ 5744 w 10000"/>
              <a:gd name="connsiteY14" fmla="*/ 403 h 6711"/>
              <a:gd name="connsiteX15" fmla="*/ 5620 w 10000"/>
              <a:gd name="connsiteY15" fmla="*/ 0 h 6711"/>
              <a:gd name="connsiteX16" fmla="*/ 5744 w 10000"/>
              <a:gd name="connsiteY16" fmla="*/ 0 h 6711"/>
              <a:gd name="connsiteX17" fmla="*/ 5968 w 10000"/>
              <a:gd name="connsiteY17" fmla="*/ 68 h 6711"/>
              <a:gd name="connsiteX18" fmla="*/ 6315 w 10000"/>
              <a:gd name="connsiteY18" fmla="*/ 403 h 6711"/>
              <a:gd name="connsiteX19" fmla="*/ 7829 w 10000"/>
              <a:gd name="connsiteY19" fmla="*/ 1290 h 6711"/>
              <a:gd name="connsiteX20" fmla="*/ 8053 w 10000"/>
              <a:gd name="connsiteY20" fmla="*/ 1094 h 6711"/>
              <a:gd name="connsiteX21" fmla="*/ 8636 w 10000"/>
              <a:gd name="connsiteY21" fmla="*/ 1367 h 6711"/>
              <a:gd name="connsiteX22" fmla="*/ 8858 w 10000"/>
              <a:gd name="connsiteY22" fmla="*/ 1648 h 6711"/>
              <a:gd name="connsiteX23" fmla="*/ 8858 w 10000"/>
              <a:gd name="connsiteY23" fmla="*/ 1853 h 6711"/>
              <a:gd name="connsiteX24" fmla="*/ 8858 w 10000"/>
              <a:gd name="connsiteY24" fmla="*/ 2194 h 6711"/>
              <a:gd name="connsiteX25" fmla="*/ 8636 w 10000"/>
              <a:gd name="connsiteY25" fmla="*/ 2408 h 6711"/>
              <a:gd name="connsiteX26" fmla="*/ 9069 w 10000"/>
              <a:gd name="connsiteY26" fmla="*/ 2681 h 6711"/>
              <a:gd name="connsiteX27" fmla="*/ 9417 w 10000"/>
              <a:gd name="connsiteY27" fmla="*/ 2937 h 6711"/>
              <a:gd name="connsiteX28" fmla="*/ 9417 w 10000"/>
              <a:gd name="connsiteY28" fmla="*/ 3159 h 6711"/>
              <a:gd name="connsiteX29" fmla="*/ 9417 w 10000"/>
              <a:gd name="connsiteY29" fmla="*/ 3502 h 6711"/>
              <a:gd name="connsiteX30" fmla="*/ 9318 w 10000"/>
              <a:gd name="connsiteY30" fmla="*/ 3903 h 6711"/>
              <a:gd name="connsiteX31" fmla="*/ 9069 w 10000"/>
              <a:gd name="connsiteY31" fmla="*/ 4048 h 6711"/>
              <a:gd name="connsiteX32" fmla="*/ 9417 w 10000"/>
              <a:gd name="connsiteY32" fmla="*/ 4245 h 6711"/>
              <a:gd name="connsiteX33" fmla="*/ 9777 w 10000"/>
              <a:gd name="connsiteY33" fmla="*/ 4594 h 6711"/>
              <a:gd name="connsiteX34" fmla="*/ 10000 w 10000"/>
              <a:gd name="connsiteY34" fmla="*/ 4934 h 6711"/>
              <a:gd name="connsiteX35" fmla="*/ 10000 w 10000"/>
              <a:gd name="connsiteY35" fmla="*/ 5064 h 6711"/>
              <a:gd name="connsiteX36" fmla="*/ 9653 w 10000"/>
              <a:gd name="connsiteY36" fmla="*/ 5132 h 6711"/>
              <a:gd name="connsiteX37" fmla="*/ 8177 w 10000"/>
              <a:gd name="connsiteY37" fmla="*/ 5132 h 6711"/>
              <a:gd name="connsiteX38" fmla="*/ 7829 w 10000"/>
              <a:gd name="connsiteY38" fmla="*/ 5132 h 6711"/>
              <a:gd name="connsiteX39" fmla="*/ 7582 w 10000"/>
              <a:gd name="connsiteY39" fmla="*/ 5269 h 6711"/>
              <a:gd name="connsiteX40" fmla="*/ 7582 w 10000"/>
              <a:gd name="connsiteY40" fmla="*/ 5551 h 6711"/>
              <a:gd name="connsiteX41" fmla="*/ 7358 w 10000"/>
              <a:gd name="connsiteY41" fmla="*/ 5756 h 6711"/>
              <a:gd name="connsiteX42" fmla="*/ 6687 w 10000"/>
              <a:gd name="connsiteY42" fmla="*/ 6099 h 6711"/>
              <a:gd name="connsiteX43" fmla="*/ 6763 w 10000"/>
              <a:gd name="connsiteY43" fmla="*/ 6388 h 6711"/>
              <a:gd name="connsiteX44" fmla="*/ 6687 w 10000"/>
              <a:gd name="connsiteY44" fmla="*/ 6584 h 6711"/>
              <a:gd name="connsiteX45" fmla="*/ 6663 w 10000"/>
              <a:gd name="connsiteY45" fmla="*/ 6598 h 6711"/>
              <a:gd name="connsiteX46" fmla="*/ 6439 w 10000"/>
              <a:gd name="connsiteY46" fmla="*/ 6711 h 6711"/>
              <a:gd name="connsiteX47" fmla="*/ 75 w 10000"/>
              <a:gd name="connsiteY47" fmla="*/ 3895 h 6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10000" h="6711">
                <a:moveTo>
                  <a:pt x="75" y="3895"/>
                </a:moveTo>
                <a:cubicBezTo>
                  <a:pt x="50" y="3878"/>
                  <a:pt x="25" y="3860"/>
                  <a:pt x="0" y="3843"/>
                </a:cubicBezTo>
                <a:lnTo>
                  <a:pt x="224" y="3629"/>
                </a:lnTo>
                <a:lnTo>
                  <a:pt x="671" y="3287"/>
                </a:lnTo>
                <a:lnTo>
                  <a:pt x="1143" y="3083"/>
                </a:lnTo>
                <a:lnTo>
                  <a:pt x="894" y="2494"/>
                </a:lnTo>
                <a:lnTo>
                  <a:pt x="1775" y="1921"/>
                </a:lnTo>
                <a:cubicBezTo>
                  <a:pt x="1838" y="1842"/>
                  <a:pt x="1899" y="1762"/>
                  <a:pt x="1961" y="1683"/>
                </a:cubicBezTo>
                <a:lnTo>
                  <a:pt x="2656" y="1606"/>
                </a:lnTo>
                <a:lnTo>
                  <a:pt x="3041" y="1290"/>
                </a:lnTo>
                <a:lnTo>
                  <a:pt x="3041" y="1094"/>
                </a:lnTo>
                <a:lnTo>
                  <a:pt x="3449" y="846"/>
                </a:lnTo>
                <a:lnTo>
                  <a:pt x="4193" y="786"/>
                </a:lnTo>
                <a:lnTo>
                  <a:pt x="5051" y="786"/>
                </a:lnTo>
                <a:lnTo>
                  <a:pt x="5744" y="403"/>
                </a:lnTo>
                <a:cubicBezTo>
                  <a:pt x="5703" y="269"/>
                  <a:pt x="5662" y="134"/>
                  <a:pt x="5620" y="0"/>
                </a:cubicBezTo>
                <a:lnTo>
                  <a:pt x="5744" y="0"/>
                </a:lnTo>
                <a:lnTo>
                  <a:pt x="5968" y="68"/>
                </a:lnTo>
                <a:lnTo>
                  <a:pt x="6315" y="403"/>
                </a:lnTo>
                <a:lnTo>
                  <a:pt x="7829" y="1290"/>
                </a:lnTo>
                <a:lnTo>
                  <a:pt x="8053" y="1094"/>
                </a:lnTo>
                <a:lnTo>
                  <a:pt x="8636" y="1367"/>
                </a:lnTo>
                <a:lnTo>
                  <a:pt x="8858" y="1648"/>
                </a:lnTo>
                <a:lnTo>
                  <a:pt x="8858" y="1853"/>
                </a:lnTo>
                <a:lnTo>
                  <a:pt x="8858" y="2194"/>
                </a:lnTo>
                <a:cubicBezTo>
                  <a:pt x="8785" y="2266"/>
                  <a:pt x="8710" y="2337"/>
                  <a:pt x="8636" y="2408"/>
                </a:cubicBezTo>
                <a:lnTo>
                  <a:pt x="9069" y="2681"/>
                </a:lnTo>
                <a:lnTo>
                  <a:pt x="9417" y="2937"/>
                </a:lnTo>
                <a:lnTo>
                  <a:pt x="9417" y="3159"/>
                </a:lnTo>
                <a:lnTo>
                  <a:pt x="9417" y="3502"/>
                </a:lnTo>
                <a:cubicBezTo>
                  <a:pt x="9384" y="3634"/>
                  <a:pt x="9351" y="3769"/>
                  <a:pt x="9318" y="3903"/>
                </a:cubicBezTo>
                <a:lnTo>
                  <a:pt x="9069" y="4048"/>
                </a:lnTo>
                <a:lnTo>
                  <a:pt x="9417" y="4245"/>
                </a:lnTo>
                <a:lnTo>
                  <a:pt x="9777" y="4594"/>
                </a:lnTo>
                <a:cubicBezTo>
                  <a:pt x="9851" y="4708"/>
                  <a:pt x="9926" y="4821"/>
                  <a:pt x="10000" y="4934"/>
                </a:cubicBezTo>
                <a:lnTo>
                  <a:pt x="10000" y="5064"/>
                </a:lnTo>
                <a:lnTo>
                  <a:pt x="9653" y="5132"/>
                </a:lnTo>
                <a:lnTo>
                  <a:pt x="8177" y="5132"/>
                </a:lnTo>
                <a:lnTo>
                  <a:pt x="7829" y="5132"/>
                </a:lnTo>
                <a:lnTo>
                  <a:pt x="7582" y="5269"/>
                </a:lnTo>
                <a:lnTo>
                  <a:pt x="7582" y="5551"/>
                </a:lnTo>
                <a:cubicBezTo>
                  <a:pt x="7506" y="5619"/>
                  <a:pt x="7433" y="5688"/>
                  <a:pt x="7358" y="5756"/>
                </a:cubicBezTo>
                <a:lnTo>
                  <a:pt x="6687" y="6099"/>
                </a:lnTo>
                <a:cubicBezTo>
                  <a:pt x="6711" y="6194"/>
                  <a:pt x="6738" y="6291"/>
                  <a:pt x="6763" y="6388"/>
                </a:cubicBezTo>
                <a:cubicBezTo>
                  <a:pt x="6738" y="6454"/>
                  <a:pt x="6711" y="6520"/>
                  <a:pt x="6687" y="6584"/>
                </a:cubicBezTo>
                <a:cubicBezTo>
                  <a:pt x="6680" y="6590"/>
                  <a:pt x="6671" y="6593"/>
                  <a:pt x="6663" y="6598"/>
                </a:cubicBezTo>
                <a:lnTo>
                  <a:pt x="6439" y="6711"/>
                </a:lnTo>
                <a:lnTo>
                  <a:pt x="75" y="3895"/>
                </a:lnTo>
                <a:close/>
              </a:path>
            </a:pathLst>
          </a:custGeom>
          <a:solidFill>
            <a:srgbClr val="00800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50" name="Text Box 126"/>
          <p:cNvSpPr txBox="1">
            <a:spLocks noChangeArrowheads="1"/>
          </p:cNvSpPr>
          <p:nvPr/>
        </p:nvSpPr>
        <p:spPr bwMode="auto">
          <a:xfrm>
            <a:off x="9013141" y="764704"/>
            <a:ext cx="893514" cy="369332"/>
          </a:xfrm>
          <a:prstGeom prst="rect">
            <a:avLst/>
          </a:prstGeom>
          <a:solidFill>
            <a:schemeClr val="bg1">
              <a:alpha val="52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nb-NO" dirty="0"/>
              <a:t>SYTRO  </a:t>
            </a:r>
          </a:p>
        </p:txBody>
      </p:sp>
      <p:sp>
        <p:nvSpPr>
          <p:cNvPr id="51" name="Text Box 48"/>
          <p:cNvSpPr txBox="1">
            <a:spLocks noChangeArrowheads="1"/>
          </p:cNvSpPr>
          <p:nvPr/>
        </p:nvSpPr>
        <p:spPr bwMode="auto">
          <a:xfrm>
            <a:off x="6799034" y="3716338"/>
            <a:ext cx="768351" cy="304800"/>
          </a:xfrm>
          <a:prstGeom prst="rect">
            <a:avLst/>
          </a:prstGeom>
          <a:solidFill>
            <a:srgbClr val="FFFFFF">
              <a:alpha val="31000"/>
            </a:srgbClr>
          </a:solidFill>
          <a:ln w="508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nb-NO" sz="1400" dirty="0"/>
              <a:t>Oslo</a:t>
            </a:r>
          </a:p>
        </p:txBody>
      </p:sp>
      <p:sp>
        <p:nvSpPr>
          <p:cNvPr id="52" name="Text Box 41"/>
          <p:cNvSpPr txBox="1">
            <a:spLocks noChangeArrowheads="1"/>
          </p:cNvSpPr>
          <p:nvPr/>
        </p:nvSpPr>
        <p:spPr bwMode="auto">
          <a:xfrm>
            <a:off x="6703057" y="3356992"/>
            <a:ext cx="748859" cy="369332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nb-NO" dirty="0"/>
              <a:t>SYOSL</a:t>
            </a:r>
          </a:p>
        </p:txBody>
      </p:sp>
      <p:sp>
        <p:nvSpPr>
          <p:cNvPr id="53" name="Text Box 4"/>
          <p:cNvSpPr txBox="1">
            <a:spLocks noChangeArrowheads="1"/>
          </p:cNvSpPr>
          <p:nvPr/>
        </p:nvSpPr>
        <p:spPr bwMode="auto">
          <a:xfrm>
            <a:off x="6607046" y="5445125"/>
            <a:ext cx="7791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nb-NO" dirty="0"/>
              <a:t>SYCPH</a:t>
            </a:r>
          </a:p>
        </p:txBody>
      </p:sp>
      <p:sp>
        <p:nvSpPr>
          <p:cNvPr id="54" name="Text Box 39"/>
          <p:cNvSpPr txBox="1">
            <a:spLocks noChangeArrowheads="1"/>
          </p:cNvSpPr>
          <p:nvPr/>
        </p:nvSpPr>
        <p:spPr bwMode="auto">
          <a:xfrm>
            <a:off x="9043108" y="1556792"/>
            <a:ext cx="1055930" cy="369332"/>
          </a:xfrm>
          <a:prstGeom prst="rect">
            <a:avLst/>
          </a:prstGeom>
          <a:solidFill>
            <a:srgbClr val="FFFFFF">
              <a:alpha val="50000"/>
            </a:srgbClr>
          </a:solidFill>
          <a:ln w="508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nb-NO" dirty="0">
                <a:solidFill>
                  <a:schemeClr val="tx1"/>
                </a:solidFill>
              </a:rPr>
              <a:t>SYLUL      </a:t>
            </a:r>
          </a:p>
        </p:txBody>
      </p:sp>
      <p:sp>
        <p:nvSpPr>
          <p:cNvPr id="55" name="Text Box 39"/>
          <p:cNvSpPr txBox="1">
            <a:spLocks noChangeArrowheads="1"/>
          </p:cNvSpPr>
          <p:nvPr/>
        </p:nvSpPr>
        <p:spPr bwMode="auto">
          <a:xfrm>
            <a:off x="7546528" y="4798893"/>
            <a:ext cx="1145826" cy="369332"/>
          </a:xfrm>
          <a:prstGeom prst="rect">
            <a:avLst/>
          </a:prstGeom>
          <a:solidFill>
            <a:srgbClr val="FFFFFF">
              <a:alpha val="50000"/>
            </a:srgbClr>
          </a:solidFill>
          <a:ln w="508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nb-NO" dirty="0">
                <a:solidFill>
                  <a:schemeClr val="tx1"/>
                </a:solidFill>
              </a:rPr>
              <a:t>SYMAL      </a:t>
            </a:r>
          </a:p>
        </p:txBody>
      </p:sp>
      <p:sp>
        <p:nvSpPr>
          <p:cNvPr id="56" name="Text Box 39"/>
          <p:cNvSpPr txBox="1">
            <a:spLocks noChangeArrowheads="1"/>
          </p:cNvSpPr>
          <p:nvPr/>
        </p:nvSpPr>
        <p:spPr bwMode="auto">
          <a:xfrm>
            <a:off x="7894896" y="3789040"/>
            <a:ext cx="1025152" cy="369332"/>
          </a:xfrm>
          <a:prstGeom prst="rect">
            <a:avLst/>
          </a:prstGeom>
          <a:solidFill>
            <a:srgbClr val="FFFFFF">
              <a:alpha val="50000"/>
            </a:srgbClr>
          </a:solidFill>
          <a:ln w="508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nb-NO" dirty="0">
                <a:solidFill>
                  <a:schemeClr val="tx1"/>
                </a:solidFill>
              </a:rPr>
              <a:t>SYSTO     </a:t>
            </a:r>
          </a:p>
        </p:txBody>
      </p:sp>
      <p:sp>
        <p:nvSpPr>
          <p:cNvPr id="57" name="Text Box 39"/>
          <p:cNvSpPr txBox="1">
            <a:spLocks noChangeArrowheads="1"/>
          </p:cNvSpPr>
          <p:nvPr/>
        </p:nvSpPr>
        <p:spPr bwMode="auto">
          <a:xfrm>
            <a:off x="8229112" y="2636912"/>
            <a:ext cx="1118255" cy="369332"/>
          </a:xfrm>
          <a:prstGeom prst="rect">
            <a:avLst/>
          </a:prstGeom>
          <a:solidFill>
            <a:srgbClr val="FFFFFF">
              <a:alpha val="50000"/>
            </a:srgbClr>
          </a:solidFill>
          <a:ln w="508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nb-NO" dirty="0">
                <a:solidFill>
                  <a:schemeClr val="tx1"/>
                </a:solidFill>
              </a:rPr>
              <a:t>SYSUN      </a:t>
            </a:r>
          </a:p>
        </p:txBody>
      </p:sp>
      <p:sp>
        <p:nvSpPr>
          <p:cNvPr id="60" name="Text Box 47"/>
          <p:cNvSpPr txBox="1">
            <a:spLocks noChangeArrowheads="1"/>
          </p:cNvSpPr>
          <p:nvPr/>
        </p:nvSpPr>
        <p:spPr bwMode="auto">
          <a:xfrm>
            <a:off x="5514720" y="3500438"/>
            <a:ext cx="1151467" cy="30480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nb-NO" sz="1400" dirty="0"/>
              <a:t>Bergen</a:t>
            </a:r>
          </a:p>
        </p:txBody>
      </p:sp>
      <p:sp>
        <p:nvSpPr>
          <p:cNvPr id="61" name="Text Box 3"/>
          <p:cNvSpPr txBox="1">
            <a:spLocks noChangeArrowheads="1"/>
          </p:cNvSpPr>
          <p:nvPr/>
        </p:nvSpPr>
        <p:spPr bwMode="auto">
          <a:xfrm>
            <a:off x="5384510" y="4868863"/>
            <a:ext cx="144015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nb-NO" dirty="0"/>
              <a:t>SYARH</a:t>
            </a:r>
            <a:endParaRPr lang="nb-NO" sz="2000" dirty="0"/>
          </a:p>
        </p:txBody>
      </p:sp>
      <p:sp>
        <p:nvSpPr>
          <p:cNvPr id="62" name="Text Box 49"/>
          <p:cNvSpPr txBox="1">
            <a:spLocks noChangeArrowheads="1"/>
          </p:cNvSpPr>
          <p:nvPr/>
        </p:nvSpPr>
        <p:spPr bwMode="auto">
          <a:xfrm>
            <a:off x="4905151" y="4365625"/>
            <a:ext cx="1824567" cy="30480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nb-NO" sz="1400" dirty="0"/>
              <a:t>Kristiansand</a:t>
            </a:r>
          </a:p>
        </p:txBody>
      </p:sp>
      <p:pic>
        <p:nvPicPr>
          <p:cNvPr id="59" name="Bildobjekt 58">
            <a:extLst>
              <a:ext uri="{FF2B5EF4-FFF2-40B4-BE49-F238E27FC236}">
                <a16:creationId xmlns:a16="http://schemas.microsoft.com/office/drawing/2014/main" id="{4A86A74B-C0EC-7517-D075-1CB2FCDC34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8000" y="1722438"/>
            <a:ext cx="4629150" cy="297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ubrik 2">
            <a:extLst>
              <a:ext uri="{FF2B5EF4-FFF2-40B4-BE49-F238E27FC236}">
                <a16:creationId xmlns:a16="http://schemas.microsoft.com/office/drawing/2014/main" id="{0C15F5BB-43F2-E0F8-C39D-88FDBE994D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495" y="246522"/>
            <a:ext cx="8677275" cy="981075"/>
          </a:xfrm>
        </p:spPr>
        <p:txBody>
          <a:bodyPr/>
          <a:lstStyle/>
          <a:p>
            <a:r>
              <a:rPr lang="sv-SE" dirty="0"/>
              <a:t>EPAD</a:t>
            </a:r>
            <a:br>
              <a:rPr lang="sv-SE" dirty="0"/>
            </a:br>
            <a:r>
              <a:rPr lang="sv-SE" dirty="0"/>
              <a:t>Förväntad avvikelse gentemot systempriset</a:t>
            </a:r>
          </a:p>
        </p:txBody>
      </p:sp>
    </p:spTree>
    <p:extLst>
      <p:ext uri="{BB962C8B-B14F-4D97-AF65-F5344CB8AC3E}">
        <p14:creationId xmlns:p14="http://schemas.microsoft.com/office/powerpoint/2010/main" val="1490100151"/>
      </p:ext>
    </p:extLst>
  </p:cSld>
  <p:clrMapOvr>
    <a:masterClrMapping/>
  </p:clrMapOvr>
  <p:transition spd="med"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87D4B5D9-9C54-433D-9D0F-D80C2775052A}" type="datetime1">
              <a:rPr lang="sv-SE" smtClean="0"/>
              <a:pPr>
                <a:defRPr/>
              </a:pPr>
              <a:t>2026-05-24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27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373995"/>
            <a:ext cx="10972800" cy="844632"/>
          </a:xfrm>
        </p:spPr>
        <p:txBody>
          <a:bodyPr/>
          <a:lstStyle/>
          <a:p>
            <a:r>
              <a:rPr lang="sv-SE" dirty="0"/>
              <a:t>EPAD-priser Sverige, Y+1</a:t>
            </a:r>
          </a:p>
        </p:txBody>
      </p:sp>
      <p:sp>
        <p:nvSpPr>
          <p:cNvPr id="6" name="Platshållare för text 20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Nasdaq, Energiföretagen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8F296445-1FEB-2F58-5EA2-41F783C252D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893763" y="1184275"/>
            <a:ext cx="9893300" cy="4611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156767"/>
      </p:ext>
    </p:extLst>
  </p:cSld>
  <p:clrMapOvr>
    <a:masterClrMapping/>
  </p:clrMapOvr>
  <p:transition spd="med"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79EFC4-ED6B-30FB-CB62-0EFB084FE3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52A64BC5-A26B-CC8E-65BC-D705524BBC29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87D4B5D9-9C54-433D-9D0F-D80C2775052A}" type="datetime1">
              <a:rPr lang="sv-SE" smtClean="0"/>
              <a:pPr>
                <a:defRPr/>
              </a:pPr>
              <a:t>2026-05-24</a:t>
            </a:fld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63DE798C-7DFE-85E8-03BA-78EF3B56672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28</a:t>
            </a:fld>
            <a:endParaRPr lang="sv-SE" dirty="0"/>
          </a:p>
        </p:txBody>
      </p:sp>
      <p:sp>
        <p:nvSpPr>
          <p:cNvPr id="5" name="Rubrik 6">
            <a:extLst>
              <a:ext uri="{FF2B5EF4-FFF2-40B4-BE49-F238E27FC236}">
                <a16:creationId xmlns:a16="http://schemas.microsoft.com/office/drawing/2014/main" id="{FABE7D8E-A575-F928-80FB-81C28D6FB9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73995"/>
            <a:ext cx="10972800" cy="844632"/>
          </a:xfrm>
        </p:spPr>
        <p:txBody>
          <a:bodyPr/>
          <a:lstStyle/>
          <a:p>
            <a:r>
              <a:rPr lang="sv-SE" dirty="0"/>
              <a:t>EPAD-priser Sverige, Q+1</a:t>
            </a:r>
          </a:p>
        </p:txBody>
      </p:sp>
      <p:sp>
        <p:nvSpPr>
          <p:cNvPr id="6" name="Platshållare för text 20">
            <a:extLst>
              <a:ext uri="{FF2B5EF4-FFF2-40B4-BE49-F238E27FC236}">
                <a16:creationId xmlns:a16="http://schemas.microsoft.com/office/drawing/2014/main" id="{E0524C7E-6557-2E38-0EF9-2B382C370B29}"/>
              </a:ext>
            </a:extLst>
          </p:cNvPr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Nasdaq, Energiföretagen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A3FB8F50-18FB-BE6D-F159-CED66FE2D97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581025" y="1182688"/>
            <a:ext cx="10207625" cy="462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95644"/>
      </p:ext>
    </p:extLst>
  </p:cSld>
  <p:clrMapOvr>
    <a:masterClrMapping/>
  </p:clrMapOvr>
  <p:transition spd="med"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0CC39866-59CA-4EF2-BDA3-B2143F121780}" type="datetime1">
              <a:rPr lang="sv-SE" smtClean="0"/>
              <a:pPr>
                <a:defRPr/>
              </a:pPr>
              <a:t>2026-05-24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29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24E1DCAD-0288-F6D8-3DF2-14DEE6A44C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3138" y="1252538"/>
            <a:ext cx="10198100" cy="465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34320"/>
          </a:xfrm>
        </p:spPr>
        <p:txBody>
          <a:bodyPr/>
          <a:lstStyle/>
          <a:p>
            <a:r>
              <a:rPr lang="sv-SE" dirty="0" err="1"/>
              <a:t>Spotpriser</a:t>
            </a:r>
            <a:r>
              <a:rPr lang="sv-SE" dirty="0"/>
              <a:t> Tyskland </a:t>
            </a:r>
            <a:r>
              <a:rPr lang="sv-SE" dirty="0" err="1"/>
              <a:t>resp</a:t>
            </a:r>
            <a:r>
              <a:rPr lang="sv-SE" dirty="0"/>
              <a:t> Norden (Systempris)</a:t>
            </a:r>
          </a:p>
        </p:txBody>
      </p:sp>
      <p:sp>
        <p:nvSpPr>
          <p:cNvPr id="7" name="Platshållare för text 14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2E6ADC01-3B5F-E36C-1D4B-4823DD4C48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1838" y="812800"/>
            <a:ext cx="9790112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9300540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D23158-803B-BE90-E61B-138668BE30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6176F5FD-E0D3-50A6-6BDA-D80F59376BC6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92C9B42C-DA92-487F-8E5F-AD0445D450EB}" type="datetime1">
              <a:rPr lang="sv-SE" smtClean="0"/>
              <a:pPr>
                <a:defRPr/>
              </a:pPr>
              <a:t>2026-05-24</a:t>
            </a:fld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9030EFC5-BF1B-AF2B-1869-415B707014DA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</a:t>
            </a:fld>
            <a:endParaRPr lang="sv-SE" dirty="0"/>
          </a:p>
        </p:txBody>
      </p:sp>
      <p:sp>
        <p:nvSpPr>
          <p:cNvPr id="6" name="Rubrik 6">
            <a:extLst>
              <a:ext uri="{FF2B5EF4-FFF2-40B4-BE49-F238E27FC236}">
                <a16:creationId xmlns:a16="http://schemas.microsoft.com/office/drawing/2014/main" id="{BE3A53D7-BCDD-4110-58D7-01FB6F6DC647}"/>
              </a:ext>
            </a:extLst>
          </p:cNvPr>
          <p:cNvSpPr txBox="1">
            <a:spLocks/>
          </p:cNvSpPr>
          <p:nvPr/>
        </p:nvSpPr>
        <p:spPr bwMode="auto">
          <a:xfrm>
            <a:off x="609600" y="188640"/>
            <a:ext cx="10972800" cy="753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Tillrinningsenergi i Norden</a:t>
            </a:r>
          </a:p>
        </p:txBody>
      </p:sp>
      <p:sp>
        <p:nvSpPr>
          <p:cNvPr id="7" name="Platshållare för text 16">
            <a:extLst>
              <a:ext uri="{FF2B5EF4-FFF2-40B4-BE49-F238E27FC236}">
                <a16:creationId xmlns:a16="http://schemas.microsoft.com/office/drawing/2014/main" id="{1B99FFB0-BE57-A7C8-89E6-5B4132B8715B}"/>
              </a:ext>
            </a:extLst>
          </p:cNvPr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Energiföretagen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A21B1E5A-F5E3-58B8-9D1C-08CD78942B1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781050" y="974725"/>
            <a:ext cx="10907713" cy="469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198041"/>
      </p:ext>
    </p:extLst>
  </p:cSld>
  <p:clrMapOvr>
    <a:masterClrMapping/>
  </p:clrMapOvr>
  <p:transition spd="med"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71AF7DE7-F000-4155-A273-17E6EEC7DCB3}" type="datetime1">
              <a:rPr lang="sv-SE" smtClean="0"/>
              <a:pPr>
                <a:defRPr/>
              </a:pPr>
              <a:t>2026-05-24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30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92229637-E711-C7C5-9AEA-FD0E53FB9D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74713" y="869950"/>
            <a:ext cx="10199687" cy="5026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25176"/>
          </a:xfrm>
        </p:spPr>
        <p:txBody>
          <a:bodyPr/>
          <a:lstStyle/>
          <a:p>
            <a:r>
              <a:rPr lang="sv-SE" dirty="0" err="1"/>
              <a:t>Spotpriser</a:t>
            </a:r>
            <a:r>
              <a:rPr lang="sv-SE" dirty="0"/>
              <a:t> Tyskland </a:t>
            </a:r>
            <a:r>
              <a:rPr lang="sv-SE" dirty="0" err="1"/>
              <a:t>resp</a:t>
            </a:r>
            <a:r>
              <a:rPr lang="sv-SE" dirty="0"/>
              <a:t> Norden (Systempris)</a:t>
            </a:r>
          </a:p>
        </p:txBody>
      </p:sp>
      <p:sp>
        <p:nvSpPr>
          <p:cNvPr id="7" name="Platshållare för text 14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1EB90590-A5D9-A36E-91C7-066B10F9CC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331325" y="212725"/>
            <a:ext cx="2511425" cy="917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3092793"/>
      </p:ext>
    </p:extLst>
  </p:cSld>
  <p:clrMapOvr>
    <a:masterClrMapping/>
  </p:clrMapOvr>
  <p:transition spd="med"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CDD9068A-1E33-E8DD-B7E2-B603138A85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2638" y="996950"/>
            <a:ext cx="10196512" cy="5024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643919BC-16BB-4ECA-B021-FD78DFCF0BA7}" type="datetime1">
              <a:rPr lang="sv-SE" smtClean="0"/>
              <a:pPr>
                <a:defRPr/>
              </a:pPr>
              <a:t>2026-05-24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31</a:t>
            </a:fld>
            <a:endParaRPr lang="sv-SE" dirty="0"/>
          </a:p>
        </p:txBody>
      </p:sp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24497"/>
            <a:ext cx="10972800" cy="780624"/>
          </a:xfrm>
        </p:spPr>
        <p:txBody>
          <a:bodyPr/>
          <a:lstStyle/>
          <a:p>
            <a:r>
              <a:rPr lang="sv-SE" dirty="0" err="1"/>
              <a:t>Spotpriser</a:t>
            </a:r>
            <a:r>
              <a:rPr lang="sv-SE" dirty="0"/>
              <a:t> Tyskland, Frankrike </a:t>
            </a:r>
            <a:r>
              <a:rPr lang="sv-SE" dirty="0" err="1"/>
              <a:t>resp</a:t>
            </a:r>
            <a:r>
              <a:rPr lang="sv-SE" dirty="0"/>
              <a:t> Norden (systempris)</a:t>
            </a:r>
          </a:p>
        </p:txBody>
      </p:sp>
      <p:sp>
        <p:nvSpPr>
          <p:cNvPr id="7" name="Platshållare för text 14"/>
          <p:cNvSpPr txBox="1">
            <a:spLocks/>
          </p:cNvSpPr>
          <p:nvPr/>
        </p:nvSpPr>
        <p:spPr>
          <a:xfrm>
            <a:off x="632086" y="5965656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819F5DCE-8C69-F8EE-6D04-24F133CB7C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807575" y="720725"/>
            <a:ext cx="2405063" cy="73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3802448"/>
      </p:ext>
    </p:extLst>
  </p:cSld>
  <p:clrMapOvr>
    <a:masterClrMapping/>
  </p:clrMapOvr>
  <p:transition spd="med"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A030CFD4-A789-48A4-98AB-E92D29A3E9F5}" type="datetime1">
              <a:rPr lang="sv-SE" smtClean="0"/>
              <a:pPr>
                <a:defRPr/>
              </a:pPr>
              <a:t>2026-05-24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32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853776"/>
          </a:xfrm>
        </p:spPr>
        <p:txBody>
          <a:bodyPr/>
          <a:lstStyle/>
          <a:p>
            <a:r>
              <a:rPr lang="sv-SE" dirty="0"/>
              <a:t>Terminspriser på Nasdaq</a:t>
            </a:r>
          </a:p>
        </p:txBody>
      </p:sp>
      <p:sp>
        <p:nvSpPr>
          <p:cNvPr id="6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Energiföretagen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6ADA948E-8345-6630-C6FA-5F9B0C2BBED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923925" y="533400"/>
            <a:ext cx="9952038" cy="524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7836892"/>
      </p:ext>
    </p:extLst>
  </p:cSld>
  <p:clrMapOvr>
    <a:masterClrMapping/>
  </p:clrMapOvr>
  <p:transition spd="med"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BEE07442-AB71-4591-A303-1FB90BBB5F59}" type="datetime1">
              <a:rPr lang="sv-SE" smtClean="0"/>
              <a:pPr>
                <a:defRPr/>
              </a:pPr>
              <a:t>2026-05-24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33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7C812EC2-C1A7-524F-7C61-E2FA3955D3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2325" y="933450"/>
            <a:ext cx="10210800" cy="503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734904"/>
          </a:xfrm>
        </p:spPr>
        <p:txBody>
          <a:bodyPr/>
          <a:lstStyle/>
          <a:p>
            <a:r>
              <a:rPr lang="sv-SE" dirty="0"/>
              <a:t>Kvartalskontrakt på Nasdaq </a:t>
            </a:r>
            <a:r>
              <a:rPr lang="sv-SE" dirty="0" err="1"/>
              <a:t>Commodities</a:t>
            </a:r>
            <a:endParaRPr lang="sv-SE" dirty="0"/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699359292"/>
      </p:ext>
    </p:extLst>
  </p:cSld>
  <p:clrMapOvr>
    <a:masterClrMapping/>
  </p:clrMapOvr>
  <p:transition spd="med"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799F19F1-D08C-4BA4-BFB0-D57BCBEF9BD4}" type="datetime1">
              <a:rPr lang="sv-SE" smtClean="0"/>
              <a:pPr>
                <a:defRPr/>
              </a:pPr>
              <a:t>2026-05-24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34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E72E83C8-2B75-1FB0-ED72-FACD80C5CC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9950" y="933450"/>
            <a:ext cx="10209213" cy="503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98328"/>
          </a:xfrm>
        </p:spPr>
        <p:txBody>
          <a:bodyPr/>
          <a:lstStyle/>
          <a:p>
            <a:r>
              <a:rPr lang="sv-SE" dirty="0"/>
              <a:t>Priser i Tyskland </a:t>
            </a:r>
            <a:r>
              <a:rPr lang="sv-SE" dirty="0" err="1"/>
              <a:t>resp</a:t>
            </a:r>
            <a:r>
              <a:rPr lang="sv-SE" dirty="0"/>
              <a:t> Norden</a:t>
            </a:r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</a:t>
            </a:r>
            <a:r>
              <a:rPr kumimoji="0" lang="nb-NO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Nord Pool, Nasdaq Commodities, Energiföretagen</a:t>
            </a: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6854064"/>
      </p:ext>
    </p:extLst>
  </p:cSld>
  <p:clrMapOvr>
    <a:masterClrMapping/>
  </p:clrMapOvr>
  <p:transition spd="med"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CD697527-88B3-4FBC-9C23-461CC3D5E269}" type="datetime1">
              <a:rPr lang="sv-SE" smtClean="0"/>
              <a:pPr>
                <a:defRPr/>
              </a:pPr>
              <a:t>2026-05-24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35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75B44C64-4863-362A-C6BA-DD8924D06E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9950" y="933450"/>
            <a:ext cx="10209213" cy="503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25176"/>
          </a:xfrm>
        </p:spPr>
        <p:txBody>
          <a:bodyPr/>
          <a:lstStyle/>
          <a:p>
            <a:r>
              <a:rPr lang="sv-SE" dirty="0"/>
              <a:t>Priser i Tyskland, Frankrike </a:t>
            </a:r>
            <a:r>
              <a:rPr lang="sv-SE" dirty="0" err="1"/>
              <a:t>resp</a:t>
            </a:r>
            <a:r>
              <a:rPr lang="sv-SE" dirty="0"/>
              <a:t> Norden</a:t>
            </a:r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</a:t>
            </a:r>
            <a:r>
              <a:rPr kumimoji="0" lang="nb-NO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Nord Pool, Nasdaq Commodities, Energiföretagen</a:t>
            </a: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9963361"/>
      </p:ext>
    </p:extLst>
  </p:cSld>
  <p:clrMapOvr>
    <a:masterClrMapping/>
  </p:clrMapOvr>
  <p:transition spd="med">
    <p:fad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95EC0883-B6F9-4FC6-97A2-284A395155C0}" type="datetime1">
              <a:rPr lang="sv-SE" smtClean="0"/>
              <a:pPr>
                <a:defRPr/>
              </a:pPr>
              <a:t>2026-05-24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36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13677E66-3B27-1B34-55E2-47E1709854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9950" y="860425"/>
            <a:ext cx="10209213" cy="5033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34320"/>
          </a:xfrm>
        </p:spPr>
        <p:txBody>
          <a:bodyPr/>
          <a:lstStyle/>
          <a:p>
            <a:r>
              <a:rPr lang="sv-SE" dirty="0"/>
              <a:t>Prisdifferens Norden - Tyskland</a:t>
            </a:r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</a:t>
            </a:r>
            <a:r>
              <a:rPr kumimoji="0" lang="nb-NO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Nord Pool, Nasdaq Commodities, Energiföretagen</a:t>
            </a: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9488294"/>
      </p:ext>
    </p:extLst>
  </p:cSld>
  <p:clrMapOvr>
    <a:masterClrMapping/>
  </p:clrMapOvr>
  <p:transition spd="med">
    <p:fad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794D323D-2746-4FDC-9E78-3BF6AB4FB70A}" type="datetime1">
              <a:rPr lang="sv-SE" smtClean="0"/>
              <a:pPr>
                <a:defRPr/>
              </a:pPr>
              <a:t>2026-05-24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37</a:t>
            </a:fld>
            <a:endParaRPr lang="sv-SE" dirty="0"/>
          </a:p>
        </p:txBody>
      </p:sp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16032"/>
          </a:xfrm>
        </p:spPr>
        <p:txBody>
          <a:bodyPr/>
          <a:lstStyle/>
          <a:p>
            <a:r>
              <a:rPr lang="nb-NO" dirty="0"/>
              <a:t>Terminspris nästkommande år i Norden resp Tyskland</a:t>
            </a:r>
            <a:endParaRPr lang="sv-SE" dirty="0"/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EEX, Energiföretagen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4F8802FC-4EB6-8D42-5BB7-4E9650DA6A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7375" y="711200"/>
            <a:ext cx="10436225" cy="529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9798198"/>
      </p:ext>
    </p:extLst>
  </p:cSld>
  <p:clrMapOvr>
    <a:masterClrMapping/>
  </p:clrMapOvr>
  <p:transition spd="med">
    <p:fad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A11F1228-46C9-4D30-91B7-BC7C6856909C}" type="datetime1">
              <a:rPr lang="sv-SE" smtClean="0"/>
              <a:pPr>
                <a:defRPr/>
              </a:pPr>
              <a:t>2026-05-24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38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CF135F42-6833-F34C-EE9C-29FF2D43DD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2613" y="1004888"/>
            <a:ext cx="10212387" cy="503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51480"/>
            <a:ext cx="10972800" cy="770453"/>
          </a:xfrm>
        </p:spPr>
        <p:txBody>
          <a:bodyPr/>
          <a:lstStyle/>
          <a:p>
            <a:r>
              <a:rPr lang="nb-NO" dirty="0"/>
              <a:t>Differens i terminspris Norden – Tyskland (Bas)</a:t>
            </a:r>
            <a:endParaRPr lang="sv-SE" dirty="0"/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EEX,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405025755"/>
      </p:ext>
    </p:extLst>
  </p:cSld>
  <p:clrMapOvr>
    <a:masterClrMapping/>
  </p:clrMapOvr>
  <p:transition spd="med">
    <p:fad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23B5B4BC-45EF-4644-A84E-D0F524BC9860}" type="datetime1">
              <a:rPr lang="sv-SE" smtClean="0"/>
              <a:pPr>
                <a:defRPr/>
              </a:pPr>
              <a:t>2026-05-24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39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9BD661B0-F11C-90C8-D67F-A69DAB0238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2613" y="965200"/>
            <a:ext cx="10212387" cy="503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917784"/>
          </a:xfrm>
        </p:spPr>
        <p:txBody>
          <a:bodyPr/>
          <a:lstStyle/>
          <a:p>
            <a:r>
              <a:rPr lang="nb-NO" dirty="0"/>
              <a:t>Differens i terminspriser mellan Norden och Tyskland respektive Frankrike</a:t>
            </a:r>
            <a:endParaRPr lang="sv-SE" dirty="0"/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EEX,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1802844201"/>
      </p:ext>
    </p:extLst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888153-F249-4B43-BFAB-ECB91720BE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1D8471F2-4847-B8C1-5068-B0680BCEEF9E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92C9B42C-DA92-487F-8E5F-AD0445D450EB}" type="datetime1">
              <a:rPr lang="sv-SE" smtClean="0"/>
              <a:pPr>
                <a:defRPr/>
              </a:pPr>
              <a:t>2026-05-24</a:t>
            </a:fld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1621984D-F11D-1C1D-5BB2-8D66421D2CB2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4</a:t>
            </a:fld>
            <a:endParaRPr lang="sv-SE" dirty="0"/>
          </a:p>
        </p:txBody>
      </p:sp>
      <p:sp>
        <p:nvSpPr>
          <p:cNvPr id="6" name="Rubrik 6">
            <a:extLst>
              <a:ext uri="{FF2B5EF4-FFF2-40B4-BE49-F238E27FC236}">
                <a16:creationId xmlns:a16="http://schemas.microsoft.com/office/drawing/2014/main" id="{60070213-5547-D4DD-B819-B7E16BAD9D14}"/>
              </a:ext>
            </a:extLst>
          </p:cNvPr>
          <p:cNvSpPr txBox="1">
            <a:spLocks/>
          </p:cNvSpPr>
          <p:nvPr/>
        </p:nvSpPr>
        <p:spPr bwMode="auto">
          <a:xfrm>
            <a:off x="609600" y="188640"/>
            <a:ext cx="10972800" cy="753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Fyllnadsgrad i nordiska vattenmagasin </a:t>
            </a:r>
            <a:r>
              <a:rPr kumimoji="0" lang="sv-SE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(100% = 127,0 TWh)</a:t>
            </a:r>
            <a:endParaRPr kumimoji="0" lang="sv-SE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Platshållare för text 16">
            <a:extLst>
              <a:ext uri="{FF2B5EF4-FFF2-40B4-BE49-F238E27FC236}">
                <a16:creationId xmlns:a16="http://schemas.microsoft.com/office/drawing/2014/main" id="{B283EAFE-75B8-9732-88C0-C1335C8B6F64}"/>
              </a:ext>
            </a:extLst>
          </p:cNvPr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Energiföretagen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9E1F7710-D334-14D3-1722-C9A5C9BA2D51}"/>
              </a:ext>
            </a:extLst>
          </p:cNvPr>
          <p:cNvPicPr preferRelativeResize="0"/>
          <p:nvPr/>
        </p:nvPicPr>
        <p:blipFill>
          <a:blip r:embed="rId2"/>
          <a:stretch>
            <a:fillRect/>
          </a:stretch>
        </p:blipFill>
        <p:spPr>
          <a:xfrm>
            <a:off x="749300" y="1263650"/>
            <a:ext cx="10866438" cy="4706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401986"/>
      </p:ext>
    </p:extLst>
  </p:cSld>
  <p:clrMapOvr>
    <a:masterClrMapping/>
  </p:clrMapOvr>
  <p:transition spd="med">
    <p:fade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6A0EF800-67F4-4734-BEDC-488762203D62}" type="datetime1">
              <a:rPr lang="sv-SE" smtClean="0"/>
              <a:pPr>
                <a:defRPr/>
              </a:pPr>
              <a:t>2026-05-24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40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5BDE97B8-DE98-7D80-0D1C-63B1AAE044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7863" y="860425"/>
            <a:ext cx="10210800" cy="5033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707472"/>
          </a:xfrm>
        </p:spPr>
        <p:txBody>
          <a:bodyPr/>
          <a:lstStyle/>
          <a:p>
            <a:r>
              <a:rPr lang="sv-SE" dirty="0"/>
              <a:t>Utsläppsrätter och elpriser i Norden</a:t>
            </a:r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1812526003"/>
      </p:ext>
    </p:extLst>
  </p:cSld>
  <p:clrMapOvr>
    <a:masterClrMapping/>
  </p:clrMapOvr>
  <p:transition spd="med">
    <p:fade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34CA973E-8C2C-4FA4-9AFF-A7F029299DD1}" type="datetime1">
              <a:rPr lang="sv-SE" smtClean="0"/>
              <a:pPr>
                <a:defRPr/>
              </a:pPr>
              <a:t>2026-05-24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41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99DA1D5F-23A6-A9EB-3385-2E48B964DB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9950" y="1076325"/>
            <a:ext cx="10209213" cy="503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87660"/>
          </a:xfrm>
        </p:spPr>
        <p:txBody>
          <a:bodyPr/>
          <a:lstStyle/>
          <a:p>
            <a:r>
              <a:rPr lang="sv-SE" dirty="0" err="1"/>
              <a:t>Spotpris</a:t>
            </a:r>
            <a:r>
              <a:rPr lang="sv-SE" dirty="0"/>
              <a:t> Tyskland och Norden samt pris på utsläppsrätter</a:t>
            </a:r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Nord Pool, EEX,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2155932948"/>
      </p:ext>
    </p:extLst>
  </p:cSld>
  <p:clrMapOvr>
    <a:masterClrMapping/>
  </p:clrMapOvr>
  <p:transition spd="med">
    <p:fade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2E69960B-C201-4FA9-B62B-D0EB7649D34F}" type="datetime1">
              <a:rPr lang="sv-SE" smtClean="0"/>
              <a:pPr>
                <a:defRPr/>
              </a:pPr>
              <a:t>2026-05-24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42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9813FBC4-0265-09EB-051B-6528206934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9950" y="1004888"/>
            <a:ext cx="10209213" cy="503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789768"/>
          </a:xfrm>
        </p:spPr>
        <p:txBody>
          <a:bodyPr/>
          <a:lstStyle/>
          <a:p>
            <a:r>
              <a:rPr lang="sv-SE" dirty="0" err="1"/>
              <a:t>Spotprisutveckling</a:t>
            </a:r>
            <a:r>
              <a:rPr lang="sv-SE" dirty="0"/>
              <a:t> (dygnspris)i Europa</a:t>
            </a:r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 Nord Pool, EEX, </a:t>
            </a:r>
            <a:r>
              <a:rPr kumimoji="0" lang="sv-SE" sz="10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BelPex</a:t>
            </a: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APX UK, SWX,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2601747013"/>
      </p:ext>
    </p:extLst>
  </p:cSld>
  <p:clrMapOvr>
    <a:masterClrMapping/>
  </p:clrMapOvr>
  <p:transition spd="med">
    <p:fade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6D41B90B-DDA4-4900-B8AC-4B0B37596E40}" type="datetime1">
              <a:rPr lang="sv-SE" smtClean="0"/>
              <a:pPr>
                <a:defRPr/>
              </a:pPr>
              <a:t>2026-05-24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43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A624A207-DD4B-EB73-6A96-88C45E600D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1150" y="647700"/>
            <a:ext cx="11199813" cy="551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542880"/>
          </a:xfrm>
        </p:spPr>
        <p:txBody>
          <a:bodyPr/>
          <a:lstStyle/>
          <a:p>
            <a:r>
              <a:rPr lang="sv-SE" dirty="0"/>
              <a:t>Spotpriser i världen (månadsmedelvärde)</a:t>
            </a:r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928585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1414535901"/>
      </p:ext>
    </p:extLst>
  </p:cSld>
  <p:clrMapOvr>
    <a:masterClrMapping/>
  </p:clrMapOvr>
  <p:transition spd="med">
    <p:fade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A9E52565-466B-C053-4C9B-61D88A8B6FBC}"/>
              </a:ext>
            </a:extLst>
          </p:cNvPr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7650" y="669925"/>
            <a:ext cx="11201400" cy="5526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6D41B90B-DDA4-4900-B8AC-4B0B37596E40}" type="datetime1">
              <a:rPr lang="sv-SE" smtClean="0"/>
              <a:pPr>
                <a:defRPr/>
              </a:pPr>
              <a:t>2026-05-24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44</a:t>
            </a:fld>
            <a:endParaRPr lang="sv-SE" dirty="0"/>
          </a:p>
        </p:txBody>
      </p:sp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542880"/>
          </a:xfrm>
        </p:spPr>
        <p:txBody>
          <a:bodyPr/>
          <a:lstStyle/>
          <a:p>
            <a:r>
              <a:rPr lang="sv-SE" dirty="0"/>
              <a:t>Spotpriser i världen (rullande 12-månaders medelvärde)</a:t>
            </a:r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928585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2919388735"/>
      </p:ext>
    </p:extLst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34750A74-DDBD-4631-BB97-40171303DCA4}" type="datetime1">
              <a:rPr lang="sv-SE" smtClean="0"/>
              <a:pPr>
                <a:defRPr/>
              </a:pPr>
              <a:t>2026-05-24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5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A77604EA-BFFD-0CAE-34C3-6513634918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3538" y="1106488"/>
            <a:ext cx="11204575" cy="4830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ubrik 6"/>
          <p:cNvSpPr>
            <a:spLocks noGrp="1"/>
          </p:cNvSpPr>
          <p:nvPr>
            <p:ph type="title"/>
          </p:nvPr>
        </p:nvSpPr>
        <p:spPr>
          <a:xfrm>
            <a:off x="609600" y="97200"/>
            <a:ext cx="10972800" cy="930216"/>
          </a:xfrm>
        </p:spPr>
        <p:txBody>
          <a:bodyPr/>
          <a:lstStyle/>
          <a:p>
            <a:r>
              <a:rPr lang="sv-SE" dirty="0"/>
              <a:t>Nordiska vattenmagasin och prisskillnad Norden-Tyskland</a:t>
            </a:r>
          </a:p>
        </p:txBody>
      </p:sp>
      <p:sp>
        <p:nvSpPr>
          <p:cNvPr id="8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1956125564"/>
      </p:ext>
    </p:extLst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27D19E1E-4872-481A-AE93-937D4B63295E}" type="datetime1">
              <a:rPr lang="sv-SE" smtClean="0"/>
              <a:pPr>
                <a:defRPr/>
              </a:pPr>
              <a:t>2026-05-24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6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2BCBF351-939A-8BA2-BAAE-83924A1D86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7863" y="927100"/>
            <a:ext cx="10210800" cy="503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06888"/>
          </a:xfrm>
        </p:spPr>
        <p:txBody>
          <a:bodyPr/>
          <a:lstStyle/>
          <a:p>
            <a:r>
              <a:rPr lang="sv-SE" dirty="0"/>
              <a:t>Vattenmagasinens utveckling i Norden</a:t>
            </a:r>
          </a:p>
        </p:txBody>
      </p:sp>
      <p:sp>
        <p:nvSpPr>
          <p:cNvPr id="7" name="Platshållare för text 14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2822304451"/>
      </p:ext>
    </p:extLst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D77907C1-2AEC-4510-9B9B-03CDEA3B100A}" type="datetime1">
              <a:rPr lang="sv-SE" smtClean="0"/>
              <a:pPr>
                <a:defRPr/>
              </a:pPr>
              <a:t>2026-05-24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7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594CA4DE-C9B2-E0DD-E31F-A2246B7CF0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1058863"/>
            <a:ext cx="10820400" cy="4960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954360"/>
          </a:xfrm>
        </p:spPr>
        <p:txBody>
          <a:bodyPr/>
          <a:lstStyle/>
          <a:p>
            <a:r>
              <a:rPr lang="sv-SE" dirty="0"/>
              <a:t>Prisutveckling på kol, olja och naturgas</a:t>
            </a:r>
            <a:br>
              <a:rPr lang="sv-SE" dirty="0"/>
            </a:br>
            <a:r>
              <a:rPr lang="sv-SE" sz="2400" dirty="0"/>
              <a:t>(Index 1996=100, USD)</a:t>
            </a:r>
            <a:endParaRPr lang="sv-SE" dirty="0"/>
          </a:p>
        </p:txBody>
      </p:sp>
      <p:sp>
        <p:nvSpPr>
          <p:cNvPr id="7" name="Platshållare för text 1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World Bank,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84197B08-C8D9-89E5-3173-BD1CF275E6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129838" y="688975"/>
            <a:ext cx="1635125" cy="242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5940360"/>
      </p:ext>
    </p:extLst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EB2FBC88-BA5D-4A9C-B0A8-1830A87CDAA9}" type="datetime1">
              <a:rPr lang="sv-SE" smtClean="0"/>
              <a:pPr>
                <a:defRPr/>
              </a:pPr>
              <a:t>2026-05-24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8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72168ADB-4EC7-6370-D4CE-D2A08D33D2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7863" y="1077913"/>
            <a:ext cx="10210800" cy="503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87660"/>
          </a:xfrm>
        </p:spPr>
        <p:txBody>
          <a:bodyPr/>
          <a:lstStyle/>
          <a:p>
            <a:r>
              <a:rPr lang="sv-SE" dirty="0"/>
              <a:t>Prisutveckling </a:t>
            </a:r>
            <a:r>
              <a:rPr lang="sv-SE" dirty="0" err="1"/>
              <a:t>resp</a:t>
            </a:r>
            <a:r>
              <a:rPr lang="sv-SE" dirty="0"/>
              <a:t> </a:t>
            </a:r>
            <a:r>
              <a:rPr lang="sv-SE" dirty="0" err="1"/>
              <a:t>futures</a:t>
            </a:r>
            <a:r>
              <a:rPr lang="sv-SE" dirty="0"/>
              <a:t> på kol</a:t>
            </a:r>
          </a:p>
        </p:txBody>
      </p:sp>
      <p:sp>
        <p:nvSpPr>
          <p:cNvPr id="7" name="Platshållare för text 1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World Bank, EEX,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2167855436"/>
      </p:ext>
    </p:extLst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C09B4EEA-482C-413D-BB06-040E615D4953}" type="datetime1">
              <a:rPr lang="sv-SE" smtClean="0"/>
              <a:pPr>
                <a:defRPr/>
              </a:pPr>
              <a:t>2026-05-24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9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D1182E5E-8BDD-1F0F-FCDB-B4D5AEA2E2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4700" y="1049338"/>
            <a:ext cx="10736263" cy="4810125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853776"/>
          </a:xfrm>
        </p:spPr>
        <p:txBody>
          <a:bodyPr/>
          <a:lstStyle/>
          <a:p>
            <a:r>
              <a:rPr lang="sv-SE" dirty="0"/>
              <a:t>Terminspris på kol</a:t>
            </a:r>
          </a:p>
        </p:txBody>
      </p:sp>
      <p:sp>
        <p:nvSpPr>
          <p:cNvPr id="7" name="Platshållare för text 1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EEX,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1701411244"/>
      </p:ext>
    </p:extLst>
  </p:cSld>
  <p:clrMapOvr>
    <a:masterClrMapping/>
  </p:clrMapOvr>
  <p:transition spd="med"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" val="8738f2a1c7bf7f5369f8ada051421cfbce90"/>
  <p:tag name="LANG_DEF" val="1053"/>
  <p:tag name="LANG_NAME" val="Swedish"/>
  <p:tag name="LINGO_COUNT" val="36"/>
</p:tagLst>
</file>

<file path=ppt/theme/theme1.xml><?xml version="1.0" encoding="utf-8"?>
<a:theme xmlns:a="http://schemas.openxmlformats.org/drawingml/2006/main" name="Energiföretagen_mall_v2">
  <a:themeElements>
    <a:clrScheme name="Energiföretagen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E6007E"/>
      </a:accent1>
      <a:accent2>
        <a:srgbClr val="00B9E4"/>
      </a:accent2>
      <a:accent3>
        <a:srgbClr val="FFBC00"/>
      </a:accent3>
      <a:accent4>
        <a:srgbClr val="1F497D"/>
      </a:accent4>
      <a:accent5>
        <a:srgbClr val="D16309"/>
      </a:accent5>
      <a:accent6>
        <a:srgbClr val="444444"/>
      </a:accent6>
      <a:hlink>
        <a:srgbClr val="0000FF"/>
      </a:hlink>
      <a:folHlink>
        <a:srgbClr val="800080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lnSpc>
            <a:spcPct val="90000"/>
          </a:lnSpc>
          <a:spcBef>
            <a:spcPts val="600"/>
          </a:spcBef>
          <a:defRPr sz="24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spcBef>
            <a:spcPts val="600"/>
          </a:spcBef>
          <a:defRPr sz="2400" dirty="0" err="1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Energiforetagen.potx" id="{96E500D2-929A-4A06-A77C-AE3D750D174A}" vid="{70CD42BB-2C2D-45FA-B0D8-07DFDE9939D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Energiforetagen</Template>
  <TotalTime>2542</TotalTime>
  <Words>704</Words>
  <Application>Microsoft Office PowerPoint</Application>
  <PresentationFormat>Bredbild</PresentationFormat>
  <Paragraphs>201</Paragraphs>
  <Slides>44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44</vt:i4>
      </vt:variant>
    </vt:vector>
  </HeadingPairs>
  <TitlesOfParts>
    <vt:vector size="48" baseType="lpstr">
      <vt:lpstr>Arial</vt:lpstr>
      <vt:lpstr>Calibri</vt:lpstr>
      <vt:lpstr>Calibri Light</vt:lpstr>
      <vt:lpstr>Energiföretagen_mall_v2</vt:lpstr>
      <vt:lpstr>PowerPoint-presentation</vt:lpstr>
      <vt:lpstr>PowerPoint-presentation</vt:lpstr>
      <vt:lpstr>PowerPoint-presentation</vt:lpstr>
      <vt:lpstr>PowerPoint-presentation</vt:lpstr>
      <vt:lpstr>Nordiska vattenmagasin och prisskillnad Norden-Tyskland</vt:lpstr>
      <vt:lpstr>Vattenmagasinens utveckling i Norden</vt:lpstr>
      <vt:lpstr>Prisutveckling på kol, olja och naturgas (Index 1996=100, USD)</vt:lpstr>
      <vt:lpstr>Prisutveckling resp futures på kol</vt:lpstr>
      <vt:lpstr>Terminspris på kol</vt:lpstr>
      <vt:lpstr>Utsläppsrättspris på EEX</vt:lpstr>
      <vt:lpstr>Netto kraftflöden till och från Norden</vt:lpstr>
      <vt:lpstr>Systempriset i Norden</vt:lpstr>
      <vt:lpstr>Systempriset i Norden</vt:lpstr>
      <vt:lpstr>Områdespriser på Nord Pool 2006- (dygnsgenomsnitt)</vt:lpstr>
      <vt:lpstr>Områdespriser på Nord Pool 2006- (rullande veckogenomsnitt)</vt:lpstr>
      <vt:lpstr>Områdespriser på Nord Pool</vt:lpstr>
      <vt:lpstr>Områdespriser på Nord Pool</vt:lpstr>
      <vt:lpstr>Avvikelse från systempriset</vt:lpstr>
      <vt:lpstr>Områdespriser i Sverige (dygnsgenomsnitt)</vt:lpstr>
      <vt:lpstr>Områdespriser i Sverige (timpriser 20111101-20141231)</vt:lpstr>
      <vt:lpstr>Områdespriser i Sverige (timpriser 20150101-20171231)</vt:lpstr>
      <vt:lpstr>Områdespriser i Sverige (timpriser 20180101-)</vt:lpstr>
      <vt:lpstr>PowerPoint-presentation</vt:lpstr>
      <vt:lpstr>Prisskillnader per timme mellan elområden i Sverige samt avvikelse gentemot systempris (€/MWh)</vt:lpstr>
      <vt:lpstr>Områdespriser på Nord Pool </vt:lpstr>
      <vt:lpstr>EPAD Förväntad avvikelse gentemot systempriset</vt:lpstr>
      <vt:lpstr>EPAD-priser Sverige, Y+1</vt:lpstr>
      <vt:lpstr>EPAD-priser Sverige, Q+1</vt:lpstr>
      <vt:lpstr>Spotpriser Tyskland resp Norden (Systempris)</vt:lpstr>
      <vt:lpstr>Spotpriser Tyskland resp Norden (Systempris)</vt:lpstr>
      <vt:lpstr>Spotpriser Tyskland, Frankrike resp Norden (systempris)</vt:lpstr>
      <vt:lpstr>Terminspriser på Nasdaq</vt:lpstr>
      <vt:lpstr>Kvartalskontrakt på Nasdaq Commodities</vt:lpstr>
      <vt:lpstr>Priser i Tyskland resp Norden</vt:lpstr>
      <vt:lpstr>Priser i Tyskland, Frankrike resp Norden</vt:lpstr>
      <vt:lpstr>Prisdifferens Norden - Tyskland</vt:lpstr>
      <vt:lpstr>Terminspris nästkommande år i Norden resp Tyskland</vt:lpstr>
      <vt:lpstr>Differens i terminspris Norden – Tyskland (Bas)</vt:lpstr>
      <vt:lpstr>Differens i terminspriser mellan Norden och Tyskland respektive Frankrike</vt:lpstr>
      <vt:lpstr>Utsläppsrätter och elpriser i Norden</vt:lpstr>
      <vt:lpstr>Spotpris Tyskland och Norden samt pris på utsläppsrätter</vt:lpstr>
      <vt:lpstr>Spotprisutveckling (dygnspris)i Europa</vt:lpstr>
      <vt:lpstr>Spotpriser i världen (månadsmedelvärde)</vt:lpstr>
      <vt:lpstr>Spotpriser i världen (rullande 12-månaders medelvärde)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Magnus Thorstensson</dc:creator>
  <dc:description>EFS9000, v4.2, 2018-02-01</dc:description>
  <cp:lastModifiedBy>Magnus Thorstensson</cp:lastModifiedBy>
  <cp:revision>1126</cp:revision>
  <cp:lastPrinted>2016-09-19T08:50:12Z</cp:lastPrinted>
  <dcterms:created xsi:type="dcterms:W3CDTF">2018-12-07T10:14:31Z</dcterms:created>
  <dcterms:modified xsi:type="dcterms:W3CDTF">2026-05-24T13:37:30Z</dcterms:modified>
</cp:coreProperties>
</file>