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68" d="100"/>
          <a:sy n="68" d="100"/>
        </p:scale>
        <p:origin x="72" y="6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D0410F-DA5D-EF15-CA36-D68589F1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F3B610-B0EF-DA31-B6FA-60F46A2C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3C95E0-6A75-F8EE-45D6-F8E293236C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1113" y="8477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C692D86-4482-DB5C-C4F7-0C84B045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945176C-5F69-9BAC-2817-C46DEC3999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87947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4B2E7D7-B6F7-AACB-44AB-077E9802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4559C4A-5576-C3FF-6053-713B0572E8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8563" y="928688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09308F-C2A8-7CDF-E8A7-912C6607497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AA715E-4959-5B4D-CBF3-9397B38AFA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080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BDD58F3-AB22-718F-589B-004D07ED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AC5A69-B281-4504-F96C-1848E30505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3CCCC9D-E554-DAB9-43AA-D7E34F2A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6F0DBD-F6F8-8FBF-8878-8DEB1FF825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47EC7B1-1BB5-A68E-229E-7C134ADE9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908AA6-302C-0849-CC8D-0777826F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4EF43B-716A-1AE3-FA64-465E9DAA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47BA8A-11C3-EE78-E16A-6D8933F9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AE037A-4AC3-0E78-25B9-F5162948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C897AF-5817-27B6-97F0-BAB5ECE4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540911-57B9-4049-A1DA-ED993C5DB3B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AAA45F-EBE8-2044-ED2D-910908E4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70F1B9-53CD-E3E5-D89D-1EB11A45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D1186D-98CF-15FB-FBFD-36CD8E87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0F3270-04E6-5404-5814-94E28DF36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34B208-5A93-E897-7FC6-8E56D24E7B1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314F7B-8B33-C987-3B74-28AA536F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978F1D-0845-C780-CCED-C6D65B14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464026-9E23-CB59-82E7-D8B88489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8C2C0FB-704C-1D62-F23E-C621CFFC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E99C4A3-3310-6DCF-5DEE-6174AE71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5BEFD2D-BBC3-E3EF-948F-6642B17B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C9CED2A-C010-B24A-5091-9F5A6BDB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4A5B045C-C549-CAF4-0EFF-4284FFC8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143295D3-53D6-4511-0FC9-48DC4C53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FE0B7608-48B4-CC8A-6A0E-3D7124A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96FA5F3-5558-0A9C-4CD8-3E6ACD4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26F72EA-248E-635D-795A-D8243A7D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69ED4B9C-1C95-1998-941A-4BBF4B3A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43316D0-70E7-2E67-C4CE-8F68560A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F95182E2-9C63-F640-F4F2-BC812E25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D04E543-03B4-D011-484B-155ADD71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1824D670-C10D-1633-D7A6-97B0A21A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A86A74B-C0EC-7517-D075-1CB2FCDC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F296445-1FEB-2F58-5EA2-41F783C25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FB8F50-18FB-BE6D-F159-CED66FE2D9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E1DCAD-0288-F6D8-3DF2-14DEE6A4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6ADC01-3B5F-E36C-1D4B-4823DD4C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1B1E5A-F5E3-58B8-9D1C-08CD78942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229637-E711-C7C5-9AEA-FD0E53FB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B90590-A5D9-A36E-91C7-066B10F9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D9068A-1E33-E8DD-B7E2-B603138A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9F5DCE-8C69-F8EE-6D04-24F133CB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DA948E-8345-6630-C6FA-5F9B0C2BB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12EC2-C1A7-524F-7C61-E2FA3955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2E83C8-2B75-1FB0-ED72-FACD80C5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B44C64-4863-362A-C6BA-DD8924D0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677E66-3B27-1B34-55E2-47E17098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8802FC-4EB6-8D42-5BB7-4E9650DA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135F42-6833-F34C-EE9C-29FF2D43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D661B0-F11C-90C8-D67F-A69DAB02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1F7710-D334-14D3-1722-C9A5C9BA2D5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DE97B8-DE98-7D80-0D1C-63B1AAE0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DA1D5F-23A6-A9EB-3385-2E48B96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13FBC4-0265-09EB-051B-65282069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24A207-DD4B-EB73-6A96-88C45E60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9E52565-466B-C053-4C9B-61D88A8B6FB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3EFFFA0-D2A1-2B04-0FA1-2DE9EEB9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15063A3-43B6-EC1E-9837-170378C6AD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8831EEE-3507-5BBC-9F84-642BFBD1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E22B994-FBDA-AF76-4643-D9A1D015DF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E36A424-B204-BC52-724A-3E4A25802B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047750"/>
            <a:ext cx="12133262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7588AF-96A3-043D-BA1B-41BC6FE577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9DF676F-94EE-4EB7-25B8-82813A519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77C85B6-C97D-B58E-4A8D-6E9711E716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066F30-2664-A82A-1929-5C4B7B64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D24A7A-A970-824F-536D-00797B2760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45788" y="118268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7604EA-BFFD-0CAE-34C3-65136349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CBF27D-CE1D-CFDB-6FEE-930081B4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6424E1-9DC5-4758-C4C7-5555887BC8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85438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C8F5F7C-853C-723A-0D99-9E78259F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83EEA2-5D08-B8F7-3298-AF688FBC43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826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5DCADC-2435-89DB-B96D-AF7A38F0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BB5F49D-E133-C3A0-408F-D284709C02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7207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644776-B946-706B-5C3D-FFFBF32B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8C1BD9-03A9-1C62-58A8-9971E27392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9713" y="754063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CBFB03-85BA-EC97-5B00-9DFAF47F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4C227C-261E-A877-1D40-E001EB1D89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1437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93F46B-575D-F45E-67DE-E98BE837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8330E6-C451-E70E-426F-C97F1A0BAD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20325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16A603-58C2-37D3-BA82-D80F0904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FAFB2E-7975-140B-7F2D-913F6CAAB6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5667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BAA6B1-C19F-0731-9E3E-E717735B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7E8DF4-84D3-16A6-2FA2-BF1E3D3AD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10813" y="5778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FD83A7-902B-8245-CBC7-80C5562A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DDE3F0-32DC-C657-A5CA-B26BEF696E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50" y="7556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73BC9B-220C-9105-A173-B5DC4AB3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CBF351-939A-8BA2-BAAE-83924A1D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61CB6F-848E-E3E8-8C20-DAE08EA23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64750" y="814388"/>
            <a:ext cx="14541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A40DFFF-F65C-86F8-2393-173FFC78B82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5AF7335-9DCA-7729-6ACD-81C457BC07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8DDA817-52A5-F2DA-C207-6FA7096961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2F662B-CF00-FE0A-546B-AA85FA29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48712F-0E36-C110-5DFD-EB17609B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69D394F-64D8-246C-FEAD-24217BFA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944EE4-4BCE-08AE-2304-DC34D68004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C9818C-0FE9-69FD-F529-6C070E5D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AAAC28-17D3-765C-AC56-6C5ECEC4B9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00BB0F0-6964-30C7-F37A-D01E1A7D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89B1A2-37E2-1F02-DA29-31C317458D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BFC7CE9-30B6-2999-3FBE-8D1E5F49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B96B78-D7C2-FF55-1CB8-900B13DF28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82CF472-8BF6-69BA-F2F3-8209E5E0E79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3F4DFB7-1AEE-04A0-E1B1-8E34A7CD62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FD33B8-6F00-349A-0588-4E94A5FD2ED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4B3D88-A4D1-15C1-8A80-4DE2B4DF58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4CA4DE-C9B2-E0DD-E31F-A2246B7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197B08-C8D9-89E5-3173-BD1CF275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96B9521-7CBD-71F3-05F0-B74BD5D1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49D570-469F-3059-536E-971AAC0DB5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100156-DA73-398E-7EAE-917BCC2F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7F6338-0C76-2AF8-95E8-6742518EE3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95256CB-647C-1625-92D8-2ED7AD55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A8212E-1D9F-736A-19E1-3C327D9BED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76B81C-C9FA-0153-2257-3A18DDBD7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673595-DAE8-9F2A-F178-B5E7EEE489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990C1C-A074-444E-6DC8-C2DADB80630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02D065-B68E-BBE6-4634-46F1016755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F8FDA1-4BED-BC80-FB62-72F63FB6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56EBE1-1725-7DE0-B369-F4FD2C1CCD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6856626-2ECA-51E9-C539-DD073941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016A4B5-DBF5-78A0-66B3-1C6F778679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E5FD1F-FDE7-AA12-6ED8-AFCF0A0E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F2A094-893E-FE99-5D22-08032F01AB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B899F5-21C0-9608-ED5C-747AEE6D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B478455-1F16-9763-1708-65635337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7E27530-B231-C125-E0A2-34A0823C28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168ADB-4EC7-6370-D4CE-D2A08D33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9B9CBC-24C4-ECAC-46B3-DF739C91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D79BE4-2241-4EE5-22BC-DC36A2FE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5DA67D-6D0A-B863-F25D-443AF710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E0E9196-2A1B-5911-719A-136B29E6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35FAC8-0DAA-D089-9B45-62CB0365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68ECABD-AFBF-290E-4CB1-B1B04F88733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40C228-F1E7-D3D6-31CD-1433C121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4D39723-AD0A-ACC2-3CED-E6116B94E7F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952732-C4A3-77D8-BA24-CDC8B9F3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052616-0849-3311-316F-35D1C2A9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1A5ABF-CC06-E0AA-2E4F-338AD1A3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DC5D4F2-69BA-AD07-4CF0-AA203C8E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50B1B2-F5AC-7806-616B-605087D0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2DA4AC-6E8D-5860-D3EF-9C3915DA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91F63E-FFCD-2E19-1389-3F202693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35C3FCE-BBA7-0BF4-331F-8438C5B0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6698FD-83F8-1CFD-FC0B-E0DD39A6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E10F35-4086-ED58-033C-C796618A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B03D28-097E-7F66-8BAF-1902A034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0D59C8-9719-3B36-7917-1A4867DD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182E5E-8BDD-1F0F-FCDB-B4D5AEA2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1533D6-FB1F-D779-048B-3C58F8C6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442272-C45C-64EA-6E21-5D080529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10874E-16CE-6A12-D8E6-5AB26994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9C0468D-1885-046A-8727-03131804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FB5E61-B553-4F58-3DDB-611DF2CD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FE1749-B734-7CF8-8B19-3B6606D6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1EEAC1-8C73-306C-5546-F386490B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6CEB59-162E-D46D-9E2B-A23818E8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8A91A8-657E-8F7F-5C64-EF7CFD8C348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808586-3953-DA18-BE6B-DCFEC25E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558EB5-E54A-A39A-26FD-5DA65579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2026-05-24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921BF5-F2B8-2AFD-88FB-2153837C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3475</TotalTime>
  <Words>1922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1087</cp:revision>
  <cp:lastPrinted>2016-09-19T08:50:12Z</cp:lastPrinted>
  <dcterms:created xsi:type="dcterms:W3CDTF">2018-12-07T10:14:31Z</dcterms:created>
  <dcterms:modified xsi:type="dcterms:W3CDTF">2026-05-24T13:34:22Z</dcterms:modified>
</cp:coreProperties>
</file>