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459" r:id="rId2"/>
    <p:sldId id="462" r:id="rId3"/>
    <p:sldId id="463" r:id="rId4"/>
    <p:sldId id="464" r:id="rId5"/>
    <p:sldId id="359" r:id="rId6"/>
    <p:sldId id="360" r:id="rId7"/>
    <p:sldId id="361" r:id="rId8"/>
    <p:sldId id="362" r:id="rId9"/>
    <p:sldId id="363" r:id="rId10"/>
    <p:sldId id="364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458" r:id="rId22"/>
    <p:sldId id="377" r:id="rId23"/>
    <p:sldId id="378" r:id="rId24"/>
    <p:sldId id="379" r:id="rId25"/>
    <p:sldId id="380" r:id="rId26"/>
    <p:sldId id="381" r:id="rId27"/>
    <p:sldId id="382" r:id="rId28"/>
    <p:sldId id="460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456" r:id="rId45"/>
  </p:sldIdLst>
  <p:sldSz cx="12192000" cy="6858000"/>
  <p:notesSz cx="6794500" cy="9906000"/>
  <p:custDataLst>
    <p:tags r:id="rId48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97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37190062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43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12" Type="http://schemas.openxmlformats.org/officeDocument/2006/relationships/image" Target="../media/image42.emf"/><Relationship Id="rId17" Type="http://schemas.openxmlformats.org/officeDocument/2006/relationships/image" Target="../media/image47.emf"/><Relationship Id="rId2" Type="http://schemas.openxmlformats.org/officeDocument/2006/relationships/image" Target="../media/image32.png"/><Relationship Id="rId16" Type="http://schemas.openxmlformats.org/officeDocument/2006/relationships/image" Target="../media/image46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emf"/><Relationship Id="rId11" Type="http://schemas.openxmlformats.org/officeDocument/2006/relationships/image" Target="../media/image41.emf"/><Relationship Id="rId5" Type="http://schemas.openxmlformats.org/officeDocument/2006/relationships/image" Target="../media/image35.emf"/><Relationship Id="rId15" Type="http://schemas.openxmlformats.org/officeDocument/2006/relationships/image" Target="../media/image45.emf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Relationship Id="rId14" Type="http://schemas.openxmlformats.org/officeDocument/2006/relationships/image" Target="../media/image4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AFAE12F-2CDE-6699-A58F-065AB7A17EF8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5660" y="990508"/>
            <a:ext cx="10195200" cy="4824000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4397CE6-C900-07FE-9D77-27DB8B11B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941388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EEX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5CBD6BBE-74ED-25A0-8956-31E15FD50B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1250" y="409575"/>
            <a:ext cx="8502650" cy="526256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4725502-EC08-B0AD-1F61-812A4B7AA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93345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7554DEF-4340-E0DC-A7C3-FF939D8E2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8" y="860425"/>
            <a:ext cx="11718925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C2409B0-E643-57CB-322F-7B6158CEE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1079500"/>
            <a:ext cx="10193337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345F7FF-E6FC-CB17-0DE4-63F039C92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8" y="1087438"/>
            <a:ext cx="11493500" cy="48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AC99E60-B805-7154-8717-24B24103F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" y="915988"/>
            <a:ext cx="11396663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1C6F860-94DD-9320-2F88-33F5C25FBD0A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338" y="989013"/>
            <a:ext cx="1139825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E295434-9958-E076-D53B-BFA78BF06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939800"/>
            <a:ext cx="11684000" cy="497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B52AC6D-1F8E-9AA3-DD2C-0A40935C8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4825" y="801688"/>
            <a:ext cx="93614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374F57F-BB62-7464-A0D9-73BD35582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671513"/>
            <a:ext cx="11637962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D663-3C0D-C27F-ABF7-252D3F48D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3C29927-72E6-5991-9470-469C83D222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811192E-193F-4D42-2408-5684EAAA7C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5E6BA4D1-1EDE-9F59-01B2-645DB28096E0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Elproduktion i Norden 2020- (vecka)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D717F959-4AEB-B94C-CB4F-DD785AE1672E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ENTSO-e,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228BC8D-3FE6-137B-CEC6-9356BD4AA5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9338" y="1017588"/>
            <a:ext cx="10569575" cy="473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6330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639510727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D4C7D4E-40A7-7498-8D00-3117C1BE3F33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533400"/>
            <a:ext cx="113411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FA2EBE4-8C0F-02A7-EA7F-A12898038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392113"/>
            <a:ext cx="11280775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112A8D1-9B12-6569-8189-EF73BDE82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1425575"/>
            <a:ext cx="11833225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349736B-5FD3-A5EF-94B4-4B1A36D6D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2213" y="1295400"/>
            <a:ext cx="7667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F2CF775-CA69-A606-93B1-F092B9F79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6113" y="3467100"/>
            <a:ext cx="7683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42F77786-5D49-ECB1-067E-8C6E9CBD9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1925" y="4038600"/>
            <a:ext cx="7683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565A8D96-5184-29FC-9C7D-5A2EDA9F7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6113" y="2527300"/>
            <a:ext cx="76835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DC57FAA7-EBA6-4151-232B-543C4CBDF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1813" y="1231900"/>
            <a:ext cx="7699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669B7DCB-770E-138E-D279-6F4EBA49C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19425" y="3389313"/>
            <a:ext cx="771525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DEC678BB-98E8-9FB2-2C45-F6BB5506C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4813" y="1666875"/>
            <a:ext cx="768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E2E8971E-4795-6C92-17D2-9A57D386D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1225" y="2665413"/>
            <a:ext cx="769938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52099EF7-414C-AC1C-2099-88F4481B5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99125" y="3898900"/>
            <a:ext cx="76993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C8159674-5079-10A7-B502-E6A7F4850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18125" y="4902200"/>
            <a:ext cx="773113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D0F2E8AE-20B8-CB11-1F77-88E080788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1025" y="2743200"/>
            <a:ext cx="76993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CB1883B2-D829-7CD8-D6FF-3AE52FB1B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08325" y="4762500"/>
            <a:ext cx="76993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A250EC89-4A96-03B7-6E5C-78D849461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5113" y="5332413"/>
            <a:ext cx="77311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5C34821E-4E5E-6C15-CF56-173F5E551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4113" y="4178300"/>
            <a:ext cx="7683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52B97B14-5337-5FEF-7021-B76C7FB53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0300" y="5321300"/>
            <a:ext cx="57308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0F4F775A-7205-6B47-ABC7-EBC29A2E1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722438"/>
            <a:ext cx="4629150" cy="297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EC485AB-0745-D406-EF56-57329A876A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3763" y="1184275"/>
            <a:ext cx="9893300" cy="461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9EFC4-ED6B-30FB-CB62-0EFB084FE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2A64BC5-A26B-CC8E-65BC-D705524BBC2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3DE798C-7DFE-85E8-03BA-78EF3B5667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5" name="Rubrik 6">
            <a:extLst>
              <a:ext uri="{FF2B5EF4-FFF2-40B4-BE49-F238E27FC236}">
                <a16:creationId xmlns:a16="http://schemas.microsoft.com/office/drawing/2014/main" id="{FABE7D8E-A575-F928-80FB-81C28D6F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6" name="Platshållare för text 20">
            <a:extLst>
              <a:ext uri="{FF2B5EF4-FFF2-40B4-BE49-F238E27FC236}">
                <a16:creationId xmlns:a16="http://schemas.microsoft.com/office/drawing/2014/main" id="{E0524C7E-6557-2E38-0EF9-2B382C370B2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07773CF-2343-0607-8110-2B0A9341BA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1025" y="1182688"/>
            <a:ext cx="10207625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5644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C00C613-3D40-D889-A6A7-67506FF2F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138" y="1252538"/>
            <a:ext cx="101981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6BBA164-FA3A-9F44-C005-26E0571A0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8" y="812800"/>
            <a:ext cx="9790112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23158-803B-BE90-E61B-138668BE3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176F5FD-E0D3-50A6-6BDA-D80F59376BC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30EFC5-BF1B-AF2B-1869-415B707014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BE3A53D7-BCDD-4110-58D7-01FB6F6DC647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Tillrinningsenergi i Norden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1B99FFB0-BE57-A7C8-89E6-5B4132B8715B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77D8C2B-C9D4-4116-80CF-FFD8F63C10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81050" y="974725"/>
            <a:ext cx="10907713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9804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635CBEA-A976-B5A6-D7C8-73EF129D6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713" y="869950"/>
            <a:ext cx="10199687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91D339F-5B78-7262-0E2B-92CC8FF10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1325" y="212725"/>
            <a:ext cx="2511425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9CA641D-2D85-7743-1FB9-447338614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638" y="996950"/>
            <a:ext cx="10196512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6BF884F-711E-BDA7-DBCF-62F449178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07575" y="720725"/>
            <a:ext cx="2405063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EFD83EA-A909-81A0-6437-C2A7D9474C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3925" y="533400"/>
            <a:ext cx="9952038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DD271A5-AD5C-A5E8-C03B-95319E3C2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25" y="93345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D25CE8B-4D2E-5028-6D1E-1D90C0509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3345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3E99DAD-BA14-0866-828F-CD3355298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3345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E30AD7F-1010-7E4B-ECA6-A09FAFD70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860425"/>
            <a:ext cx="10209213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2276264-9A96-6E37-F8ED-219B9B20F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75" y="711200"/>
            <a:ext cx="10436225" cy="529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09041C6-1C15-F340-2295-7842A4614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1004888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08F4A25-8B5E-E711-0626-6658F17FB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965200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88153-F249-4B43-BFAB-ECB91720B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D8471F2-4847-B8C1-5068-B0680BCEEF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621984D-F11D-1C1D-5BB2-8D66421D2CB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60070213-5547-D4DD-B819-B7E16BAD9D14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Fyllnadsgrad i nordiska vattenmagasin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(100% = 127,0 TWh)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B283EAFE-75B8-9732-88C0-C1335C8B6F64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B4FBA87-F4DF-494E-89C0-B49A6AD9DFF0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49300" y="1263650"/>
            <a:ext cx="10866438" cy="470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01986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9A1DC04-5D1D-9E77-74DB-EA8DDC310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860425"/>
            <a:ext cx="10210800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D689CD0-79BF-25A7-9C80-E73498301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76325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DD3D897-6649-72E4-B288-0CF26649A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4888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A06FE8B-6416-92C7-07C3-B1E84629E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647700"/>
            <a:ext cx="11199813" cy="551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2640E8B-9F62-36F8-1EF2-2BC28FAA1851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669925"/>
            <a:ext cx="11201400" cy="552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323CEA3-C676-4116-D39E-D6E3932E5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1106488"/>
            <a:ext cx="11204575" cy="483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75662CF-EA82-B5CE-E7D7-B9EDF9D4F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9271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5680776-09A7-A856-491D-D257D1AD3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058863"/>
            <a:ext cx="10820400" cy="496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4CE2E71-D90A-9CCA-5973-C61B4A174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9838" y="688975"/>
            <a:ext cx="163512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A91F427-A286-185A-A4BC-B8D86C1D4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77913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2026-06-07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DD29D3C-D57F-4036-B1E5-D3B0AC34F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1049338"/>
            <a:ext cx="10736263" cy="48101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2544</TotalTime>
  <Words>704</Words>
  <Application>Microsoft Office PowerPoint</Application>
  <PresentationFormat>Bredbild</PresentationFormat>
  <Paragraphs>201</Paragraphs>
  <Slides>44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Energiföretagen_mall_v2</vt:lpstr>
      <vt:lpstr>PowerPoint-presentation</vt:lpstr>
      <vt:lpstr>PowerPoint-presentation</vt:lpstr>
      <vt:lpstr>PowerPoint-presentation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EEX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1129</cp:revision>
  <cp:lastPrinted>2016-09-19T08:50:12Z</cp:lastPrinted>
  <dcterms:created xsi:type="dcterms:W3CDTF">2018-12-07T10:14:31Z</dcterms:created>
  <dcterms:modified xsi:type="dcterms:W3CDTF">2026-06-07T17:58:47Z</dcterms:modified>
</cp:coreProperties>
</file>