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68" d="100"/>
          <a:sy n="68" d="100"/>
        </p:scale>
        <p:origin x="72" y="6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397CE6-C900-07FE-9D77-27DB8B11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E6BEDD-D45D-307C-D003-86AA2EB6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347E0E-F2A2-3CF4-571A-98946DDA56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1113" y="8477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2502A2F-6E11-0446-864E-BE77CE7B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0DE69B-7A69-7E12-FE70-4285098DBA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87947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83DCDCE-4340-BAB0-8B56-ABE31210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6976D3-8265-41AF-5E2D-35FC6B0349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8563" y="928688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2AB2799-1816-460A-4EBF-A7137C8A540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1F7B6B-A855-05F6-7B55-DBD118354C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080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C510931-B9CF-3735-F2E1-A7CD313A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168B97-CA5C-0FE6-ECC0-EDF4117C4B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C675F5C-C0DF-8C18-1C8D-357FCF2E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D2A629-E549-AA9F-3DC1-8AD9816540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CBD6BBE-74ED-25A0-8956-31E15FD50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725502-EC08-B0AD-1F61-812A4B7A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554DEF-4340-E0DC-A7C3-FF939D8E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2409B0-E643-57CB-322F-7B6158CE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45F7FF-E6FC-CB17-0DE4-63F039C9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C99E60-B805-7154-8717-24B24103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6F860-94DD-9320-2F88-33F5C25FBD0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295434-9958-E076-D53B-BFA78BF0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52AC6D-1F8E-9AA3-DD2C-0A40935C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74F57F-BB62-7464-A0D9-73BD3558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28BC8D-3FE6-137B-CEC6-9356BD4AA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D4C7D4E-40A7-7498-8D00-3117C1BE3F3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A2EBE4-8C0F-02A7-EA7F-A1289803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12A8D1-9B12-6569-8189-EF73BDE8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9736B-5FD3-A5EF-94B4-4B1A36D6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2CF775-CA69-A606-93B1-F092B9F7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2F77786-5D49-ECB1-067E-8C6E9CBD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565A8D96-5184-29FC-9C7D-5A2EDA9F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C57FAA7-EBA6-4151-232B-543C4CBD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669B7DCB-770E-138E-D279-6F4EBA49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DEC678BB-98E8-9FB2-2C45-F6BB5506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2E8971E-4795-6C92-17D2-9A57D386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52099EF7-414C-AC1C-2099-88F4481B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8159674-5079-10A7-B502-E6A7F485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0F2E8AE-20B8-CB11-1F77-88E08078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CB1883B2-D829-7CD8-D6FF-3AE52FB1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A250EC89-4A96-03B7-6E5C-78D84946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5C34821E-4E5E-6C15-CF56-173F5E55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2B97B14-5337-5FEF-7021-B76C7FB5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F4F775A-7205-6B47-ABC7-EBC29A2E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C485AB-0745-D406-EF56-57329A876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7773CF-2343-0607-8110-2B0A9341B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00C613-3D40-D889-A6A7-67506FF2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BBA164-FA3A-9F44-C005-26E0571A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7D8C2B-C9D4-4116-80CF-FFD8F63C1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35CBEA-A976-B5A6-D7C8-73EF129D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1D339F-5B78-7262-0E2B-92CC8FF1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9CA641D-2D85-7743-1FB9-44733861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BF884F-711E-BDA7-DBCF-62F44917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FD83EA-A909-81A0-6437-C2A7D9474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D271A5-AD5C-A5E8-C03B-95319E3C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25CE8B-4D2E-5028-6D1E-1D90C050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E99DAD-BA14-0866-828F-CD335529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30AD7F-1010-7E4B-ECA6-A09FAFD7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276264-9A96-6E37-F8ED-219B9B20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9041C6-1C15-F340-2295-7842A461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8F4A25-8B5E-E711-0626-6658F17F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4FBA87-F4DF-494E-89C0-B49A6AD9DFF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A1DC04-5D1D-9E77-74DB-EA8DDC31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689CD0-79BF-25A7-9C80-E7349830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D3D897-6649-72E4-B288-0CF26649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6FE8B-6416-92C7-07C3-B1E84629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640E8B-9F62-36F8-1EF2-2BC28FAA185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C0CC59-E629-38C9-4FDF-DDF9F3C2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2FB56A0-3945-6EB5-FC80-A6FA2BE072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C2C0C64-80F5-CBE7-A800-E8727B87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B232E1D-1EDD-9BC3-5CB8-2ED9080948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33DCDDD-8C07-335C-3004-7346FD056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047750"/>
            <a:ext cx="12133262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9F0FEA-B708-F660-9902-ABCEA20C5D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0C7F3B-D34E-D645-DDA5-6CB70E26B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87A9DD6-9061-33D3-6D32-AB6FC7ED1B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8C9165-5D0E-CA31-3B97-2F6C82AB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864DFB-8386-CF20-F55D-3D38E03728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45788" y="118268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23CEA3-C676-4116-D39E-D6E3932E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1DC3C4-1781-AF57-DB62-92B7CBF3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86DC49-DCBE-0572-1976-DAB3A5AA17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5438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2A0058-7532-96BD-6FDB-73ABD615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5B1086-76EB-0796-C718-DB196744CB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826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CDECEB-0523-5976-CB10-E5D8DECD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80A34B-1806-DAE2-B5C4-39A54D6C2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7207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359309-BBD5-3344-8BD7-B78998DA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235A4F-8B1F-E8B5-403D-8EBF668D85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9713" y="754063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AF2C79-1E9B-D460-5E0F-9964DEC7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B260AC3-A4D7-9D39-66BB-05CBFD433E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1437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769FB2-854A-696D-A81C-BD3D743C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28A98B-B15F-E6FD-135A-C40DCF25EE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20325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7B1E25-06FE-CEB2-41C2-2560B7F7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9BED4F-0F68-74D2-ECE7-6A7886D967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5667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E09AF2-12E3-2A26-0E2F-98A37D5D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4DE062-6C79-1083-0C66-E5C7481B57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10813" y="5778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1C1BE1-608D-B87E-C4A9-3BBFC957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7EA91D-C19D-F875-C037-983BDF6A6C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0" y="7556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4AB15D-E6E0-DFB2-87AD-28EEE2DF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5662CF-EA82-B5CE-E7D7-B9EDF9D4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68E1798-E047-6C68-7EDF-3F336B0CA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64750" y="814388"/>
            <a:ext cx="14541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8949EC6-F658-CAA9-9092-2F18D54AD30B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868478C-ED7D-A407-5E48-82C58774E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0B32475-5E7C-C908-E7A4-3B6F075394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13593E-52AA-D5A1-1596-0D075042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ADE723-F90C-2FDF-9916-1F376706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4B4B63-A6E9-8C61-4A5F-3ABB3FB0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8781AE-F9F0-322F-93FC-6AFECC916E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764ACF0-BDB7-582F-8B58-06FD1FBB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7C6873-8613-19C0-C6EC-7F971582F6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BCFC3B6-D82F-6508-B44C-9A1B1489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FCA5139-6C9E-5833-809D-D0087740F6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4067BD-38F2-5F5D-D21B-9094A945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24C4D7-2A7C-6602-34F6-C8E0F12D63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841D1B-64C6-CB6A-5F30-441D7006E58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BC0479-F8FF-32EA-5E72-0C81A2C6DC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9E7C6E-572C-E39B-4EBE-8D62B43FCB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317510-32BA-DBC3-FED6-C3DD57924E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680776-09A7-A856-491D-D257D1AD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CE2E71-D90A-9CCA-5973-C61B4A17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2D10C72-4148-60D1-0184-07F78954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7AC735-0372-5DBA-4215-3F3C443F78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7C382D-CCF0-69C9-D79B-86730B4B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F2B9FB-C890-890B-6EED-FB35D2589C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B2042CF-2A17-1EAE-C766-6362863A0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F563AE-C1C5-9288-AC4D-33BAAB8492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AF74F3-2665-B834-90CD-5AF29772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5F36E8-20A9-5F2D-93AE-A108F358C1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746F892-BA93-9321-833A-EF6D7E0B90A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76FFE7-7323-6B9E-672A-4278A10323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3CA451-C3FA-7733-024A-502F8A89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1241A4-C8FA-4130-E9FE-AE600E908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EAAD03-2A8C-C2F5-59CD-8A68C121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C8C790-C159-6148-433B-90B82DE20B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1E4F62-85CB-DBE8-E9C1-84DB7568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3894A0-5FBC-19C7-59A0-5099AF254A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2A6551-CCAA-9998-F769-C8EE18F7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6F21B01-4DA3-1667-1560-C91BDDBB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89917F0-8756-667E-AA07-C4DACF8A29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91F427-A286-185A-A4BC-B8D86C1D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7DBEAC-262F-7BE2-450F-E4353CD0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12EC60-BE04-37BD-0EC4-97AD32E8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4874BA-865D-5FE8-C4F8-CB93C959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6505681-C7AA-98FB-C12C-BD153C89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26CCCB-D0C1-F7FA-DF28-004F09DE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ABB9BB5-BD48-848E-7482-79F026DD7BF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851D8-194B-7E33-1631-12437DF4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83C742-C9DA-41A8-28AA-EBF06680A56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50F03E-79D3-BD69-A0A9-21AFBE3F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4F8B77-AFC6-9E97-8433-199B6672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E89752-3198-2D44-EF30-BEF6F8A8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8F479F8-2BEE-F86C-59AD-ED210B4A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F92609-E71A-4E5E-8AF5-04ECC7C3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829BDE-E821-5D3E-A2E6-2F1DD8EB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111786-F4A2-DAA0-363E-B44A9E7D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1A8C768-9425-0804-6364-025D7BFF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48BA06-9A7A-064D-AD96-61327AB2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922411-4121-C724-348E-710BA392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B39D28-C0A9-C05B-0F71-E9A8AE4E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6A031B0-358B-63E0-E128-C84E4B1F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D29D3C-D57F-4036-B1E5-D3B0AC34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E68030-7914-1351-53B1-F7071D7E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5A2386-A938-4959-6CF2-83455D1A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43A650-FB08-510D-73A6-AE645DB9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5D73222-265A-F060-9820-CFCCE6AC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003064-6996-2ABC-89C2-0FF95059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5F84F5-167B-EAF8-0474-D25BDE6A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58448A-13B3-950A-DA68-B512C0A2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201B28-CC9D-6B30-2050-2C9F8D1F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55CB29-53C9-D19D-FE7A-568A1997D70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C88BC6-7A21-0EB5-D186-00E2AE00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6BA0B6-6954-BDC5-F144-4A67CB38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A7DC8F-27D2-A32C-E5C3-F3A3A613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3482</TotalTime>
  <Words>1922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1089</cp:revision>
  <cp:lastPrinted>2016-09-19T08:50:12Z</cp:lastPrinted>
  <dcterms:created xsi:type="dcterms:W3CDTF">2018-12-07T10:14:31Z</dcterms:created>
  <dcterms:modified xsi:type="dcterms:W3CDTF">2026-06-07T17:56:44Z</dcterms:modified>
</cp:coreProperties>
</file>