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72470035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8B5E6B-5FCB-6327-6AAE-A4A7EE29C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5524C8-072D-DCFD-81BA-9AB92CCD9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EF6F3A-C786-199C-FA04-63313F93A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755AF9-2C36-5C8E-F108-74CCD23A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D0A976-0F3F-7DA7-B714-995F66B78A5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1AE3D8-C21C-AD24-5DAD-7191F623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22D1F77-416D-F6B1-66D1-36A62ED0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52C5B9-6D00-9F11-EA09-29A0B112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71205047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3242961-19EF-1E51-B880-87143D2C180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B5980F-82C5-8021-9ED1-D61888504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4D0272-36F4-E0F3-F150-233171901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B73D4C-DB9D-DA13-C6F8-9D380827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BC163E-6EC3-8EE8-C6C8-7B5B11719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922ABE4-7A74-B65F-B10F-261AD06F8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1BF3A539-3AEC-7BFA-4180-E97C6AD54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4986827D-0324-AAC8-55E1-68861A9A9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6027EAC1-EE79-25C3-1AA3-4AED58C2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7EDFCB74-E680-99E0-2462-B4E6BDDE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B9C1F704-58E0-D257-5F3A-FF15FEC4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B4004B7A-DDEC-41F1-5DEC-002B0D04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31A2BB6B-E8FF-1830-7021-EB38F2B7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5B623B85-A1D1-E4C0-A6B9-BA9A1A690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56E10F10-CBF8-0B46-C7AD-2D566CA2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A766544A-3A37-F2BF-4BA8-456CBBF7F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0A11C795-34B1-9DF2-CAC9-CD99930C1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23051A87-9782-20D3-5B18-2A0DC067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CFE45FBC-2881-9944-485E-850EB464D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82A3A466-3C4B-02D2-4B6F-E69304B6A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DA109FF-1075-5DBB-FBCD-1307C1C27C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35320C4-6ADF-62DE-8742-8F4CBD2F5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E04FB0-C931-E6D5-8B91-ECB8591D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BC392D3-8644-479C-DD9A-85C4DC572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F37704-3D2A-842C-840D-1D7C0A1A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97273E-B381-A1AD-0499-99E7B115A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4A59624-9861-85D4-D357-E26EF2137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86D1BCA-BE04-4D24-28B4-152347846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6CF7CA6-A739-1EC9-B5A1-3574CE1A55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E13CDC-3BDF-BC1A-D3A6-8411F697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B4571B-FB55-CFA0-2F58-4E12964F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1A77DA-36A7-2B5B-2A8E-9AC0AE9B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3C030F-B252-5714-9FCC-CC5F5D0EB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06C312-DBB4-EF27-7749-B97B0A73A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231266-73F3-3067-82C3-8E1EE1C19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E54251-D79F-F81E-23F8-90F64B519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2BB25C9-4801-13ED-D7F0-CAA3138A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F4B768-BF13-E670-C8DB-EDA7BA6D9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2A27958-4C00-C1DA-8D12-9FFBE007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35C1BF8-C67F-3D9B-A596-BE6F73BC6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F417EC-3E05-45D4-D68F-D069A87B4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67943E5-B21D-A61F-8B00-F06A5928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991683-9388-7029-BF86-FFDA68BC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E7AFF84-1480-760F-93F8-3D332BBB8F7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951C59-31FA-B382-5747-F4D10871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0435C33-4B54-A95D-1635-899E99580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BCA719-7230-BC38-D16C-E6705550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77D263-C82F-67E2-006C-0D56A9F38F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2025-06-08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8CD23E-0AA1-62BE-BB21-8D21A5712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2475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1081</cp:revision>
  <cp:lastPrinted>2016-09-19T08:50:12Z</cp:lastPrinted>
  <dcterms:created xsi:type="dcterms:W3CDTF">2018-12-07T10:14:31Z</dcterms:created>
  <dcterms:modified xsi:type="dcterms:W3CDTF">2025-06-08T13:57:59Z</dcterms:modified>
</cp:coreProperties>
</file>