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8B5E6B-5FCB-6327-6AAE-A4A7EE29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413D1C-13AE-763A-6BD2-D0DD1956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5F903B-59E5-42DB-3AB0-CDEC7DE80F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5524C8-072D-DCFD-81BA-9AB92CCD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EF6F3A-C786-199C-FA04-63313F93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755AF9-2C36-5C8E-F108-74CCD23A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D0A976-0F3F-7DA7-B714-995F66B78A5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1AE3D8-C21C-AD24-5DAD-7191F623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2D1F77-416D-F6B1-66D1-36A62ED0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52C5B9-6D00-9F11-EA09-29A0B11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3242961-19EF-1E51-B880-87143D2C180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B5980F-82C5-8021-9ED1-D6188850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4D0272-36F4-E0F3-F150-23317190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B73D4C-DB9D-DA13-C6F8-9D380827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C163E-6EC3-8EE8-C6C8-7B5B1171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22ABE4-7A74-B65F-B10F-261AD06F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BF3A539-3AEC-7BFA-4180-E97C6AD5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4986827D-0324-AAC8-55E1-68861A9A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027EAC1-EE79-25C3-1AA3-4AED58C2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7EDFCB74-E680-99E0-2462-B4E6BDDE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9C1F704-58E0-D257-5F3A-FF15FEC4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4004B7A-DDEC-41F1-5DEC-002B0D04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1A2BB6B-E8FF-1830-7021-EB38F2B7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5B623B85-A1D1-E4C0-A6B9-BA9A1A69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56E10F10-CBF8-0B46-C7AD-2D566CA2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766544A-3A37-F2BF-4BA8-456CBBF7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A11C795-34B1-9DF2-CAC9-CD99930C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3051A87-9782-20D3-5B18-2A0DC067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FE45FBC-2881-9944-485E-850EB464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2A3A466-3C4B-02D2-4B6F-E69304B6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A109FF-1075-5DBB-FBCD-1307C1C27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5320C4-6ADF-62DE-8742-8F4CBD2F5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E04FB0-C931-E6D5-8B91-ECB8591D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C392D3-8644-479C-DD9A-85C4DC57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F37704-3D2A-842C-840D-1D7C0A1A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97273E-B381-A1AD-0499-99E7B11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A59624-9861-85D4-D357-E26EF213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6D1BCA-BE04-4D24-28B4-15234784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F7CA6-A739-1EC9-B5A1-3574CE1A5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E13CDC-3BDF-BC1A-D3A6-8411F697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B4571B-FB55-CFA0-2F58-4E12964F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1A77DA-36A7-2B5B-2A8E-9AC0AE9B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3C030F-B252-5714-9FCC-CC5F5D0E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6C312-DBB4-EF27-7749-B97B0A73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231266-73F3-3067-82C3-8E1EE1C1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E54251-D79F-F81E-23F8-90F64B51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BB25C9-4801-13ED-D7F0-CAA3138A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F4B768-BF13-E670-C8DB-EDA7BA6D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A27958-4C00-C1DA-8D12-9FFBE007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5C1BF8-C67F-3D9B-A596-BE6F73BC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F417EC-3E05-45D4-D68F-D069A87B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67943E5-B21D-A61F-8B00-F06A5928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991683-9388-7029-BF86-FFDA68BC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7AFF84-1480-760F-93F8-3D332BBB8F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6BECAF-87F5-E06C-B1A6-6516541F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69CA0D6-5309-EC7E-AF73-EB9CCC5E5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C4ED17E-8695-D600-844D-9D247000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8298FD1-9370-2399-C460-15C76F8528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9F531C2-3968-EAD4-BE83-193AE4191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B6A19C-D696-7D99-E29D-D5C9C0CAC8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128BE0-332E-00D1-8246-FBBFEA10C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E960DE7-11D6-5EED-F601-7D3DB386E4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1188BC-F839-D47C-AFAE-01650A63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1CB085-AC8D-4498-E9CA-02A6F8C877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201B20-D6C8-69C3-B354-90E6D044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01E19C-DEA3-6443-4B12-6A0E46C87A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CA660ED-AF4C-405D-42F9-290CE8C0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AB50D1-6C2B-C168-E5CA-1D1F1519E8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BAA653-A475-2470-2477-5B186FD7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434D77-0E20-943B-CA57-927DEDD953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951C59-31FA-B382-5747-F4D1087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E72718-96B3-1D71-1D30-E0C90FEA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DDD26A-2BC7-7F32-4E9A-85A635251A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C0AFD3-FD40-1054-EEFF-AC897BFF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02E2B6-1593-C0A8-0637-325B0F731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6FE2139-D4B4-A11F-C39F-ABF47D9D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C14732-FB0A-2700-CB66-2F04D14E9D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403069-AC43-CC53-2A38-EBB70891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2B0351-F8DD-C017-6DA4-FCFA0E902D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24ED28-BB54-26E6-182A-526FE380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1DAF24-BD41-D0BE-21EC-AED2F98BB7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02EF56-F941-D9CA-DE67-49414C35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4118A7-9E09-F078-B2A6-4885EBF77E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DEBC21-7DF1-ABE5-AFD0-3201B45F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4EE442-8CA2-76D7-6B6F-EA6229B6B7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BE24E7-9E21-DA29-5901-372393CC6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C6366A8-A4A1-FB86-AFC2-9C7CACB26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515AEC-8FE7-47BE-4568-8EB7CCDA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A12BA5-09E3-E866-1C40-76D5EE60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435C33-4B54-A95D-1635-899E9958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E25ADE-ACC6-94EC-E5BF-B1971867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9FD78A-1AD9-6B6B-A135-489B853889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91DD9C-A662-9917-B8BB-94451F01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6F288C-3307-C8C4-A007-0867A922BA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EC52AB-90D4-2E1C-BAB3-B0151ED9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3AECDE-3FBF-8C76-C6A5-C8185DCD68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D43853-3741-2D70-BF5D-7377C144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6CA40C-B159-ECBE-840F-FF8D237BA3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3013FA-419C-E3EE-0EDD-AD7F07FD803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2C3C2F-A2E6-C8D0-B78E-D1F53C662B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FAB081-01EA-D59A-723E-AA13E672337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6B6940-113C-6B00-94C3-12C5E6F63C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1FE68D-7931-C029-0A32-E35D79B4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A82F3E-982F-A653-2C24-5212609CD7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E53282-60C9-210F-E965-D01C6690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5B6817-CEE7-57B7-D026-C353D0664F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302F74-583A-9DED-AD12-09B55DE1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7874F3-6A77-737D-3F01-9D7FD582CD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030D789-9D07-08C9-F122-4E6C3E3F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9CE9D8-3393-5972-C9B7-602B255554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BCA719-7230-BC38-D16C-E6705550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E6C66C6-1F3E-22B1-B950-3D9E6A713CE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E161C5-CD0D-8A81-5ED3-6AD433DA5A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321446E-6BB0-D79B-68C9-08083BD6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42DC8C-8DC8-6464-76C2-2D92D3969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30A577B-DB00-2854-C521-98AD0767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276714-6578-D4C7-3DCC-859D1E2C9F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4680AF-D828-6D43-1C16-54C031BB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DE6C81-C600-2239-61DD-986CC5DEA3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1814B8-4C85-7B4F-C064-7929C15B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91DB4E-4788-41AE-8A26-1F53750C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98ABD9-737D-BDAB-BB47-3D3F0EE5E3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D7A4F3-5DDA-4F25-B0EC-0C4B7775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C450BC-7851-013E-F236-8555C501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0D1343-7F47-AC11-023F-581B1832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9305EC6-8AB7-E637-5533-CF39B513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4996EA-5181-17DF-05C4-91B85D92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306C182-E71C-A379-A8FB-C6B05794F91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8F2DA5-04C1-EF0C-687E-7F792115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2F514B-4EF8-355E-751F-9906F689A55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77D263-C82F-67E2-006C-0D56A9F38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13D55F-AF13-7425-FD7C-633F2101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BB7104-C9DB-5A3A-0755-78727DF8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370ED1-66C9-59E8-F992-24C7DF63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FCB2566-33D9-E752-83CD-E2F97082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868A83-DC9D-E329-1A1C-B7CA342D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4999C7-139A-356E-BDD5-4F8391D4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1AF5C-E2A0-8699-E3FD-A7002C77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CCB963B-8EFA-A22E-D258-63127426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8508D5-4C61-AB8A-6455-9DDFCD91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28EC82-F498-623D-02F5-714256B0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7A0299-116E-E54D-AFD6-10CE0F58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EF5C80-308C-EC3A-33FF-62112D7F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8962D7-939B-9AB7-A3E0-40105864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53EDAA-E561-8C8E-8603-E41AFE7C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1D61BD-D756-CF4A-17D6-67679EC7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A9FDE57-248B-155A-D84E-5CCCA965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0BF0EE-EC81-7551-9D38-B07E848A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C40DC1-167A-AB99-3CCC-A9FF81A2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8CD23E-0AA1-62BE-BB21-8D21A571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C657DE-DFAB-394B-3DE1-8E65EF3E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196392-FD69-5B58-037F-459535C8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552FE4-AE18-1ACC-895F-67403753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B98F43-0B93-8760-83DB-1E082B37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74C330-D043-DAA0-B0CF-2ABECCC3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2CA289-2001-2A02-76F3-7C731402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513123-3253-F65E-EA59-789107792A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88D696F-086B-0A29-E002-3879E518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32D105-BF12-5D16-8891-69196986BF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29E502C-1212-35A4-0748-A0DD4C04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246880-77A8-0CC0-C12B-96582A8F13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FC87DE-1082-1927-FF57-4CE09F07528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50609-B978-DBC0-B405-83CCBCB9C1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6D9C17D-8F61-04AA-04A4-38BE427F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6B33AF-0A55-4D87-594B-37A7827E3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3412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1065</cp:revision>
  <cp:lastPrinted>2016-09-19T08:50:12Z</cp:lastPrinted>
  <dcterms:created xsi:type="dcterms:W3CDTF">2018-12-07T10:14:31Z</dcterms:created>
  <dcterms:modified xsi:type="dcterms:W3CDTF">2025-06-08T13:55:40Z</dcterms:modified>
</cp:coreProperties>
</file>