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5554537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EA5B9F-EEC2-DDE7-37B2-700C440C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A62315-76F7-1D44-933A-6593CE92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746583-5533-6AFA-3B92-473FD25C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50453A-7593-E398-3AED-1AC0478D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9BF7E4-8D4F-FA11-53CA-59F043599F7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5505CA-B2DC-47DB-2FE7-520D438F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3E3CA5-68C1-CC7F-71AB-44FF5378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7572E2-20F7-A35A-5576-72926325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3379536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FA4816-6C09-F61C-30E2-DA00D96953F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F9D8F-C858-3D19-D178-B4F9C901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511CF7-27E9-35F7-0171-60BCA641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36DB59-06D3-27DD-24E1-2C6926E8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04CF25-C8F3-23C7-18D0-497A7C6A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3CFCE29-A9FC-B7D7-EF39-7CC84F7D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6568925E-E99F-BAE0-7025-886C193F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BB8E635B-D6E8-4622-54BC-FD0F1409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452486EA-2641-9932-B98B-7F05D88F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802CB42-C6C2-ED4B-9CBA-E6DAAE83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D844D22A-F766-9919-307A-F0407674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AF5263F5-0528-4281-31F2-EFA3AEB5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32EBD18-1414-2A49-19B6-A9AE7228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B2477D9-54F3-0610-389C-5714B384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1ADD037-814A-F2C2-E05D-AE3464A8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CB7CAC13-B277-DD55-9C03-2DEB34D1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B67E2614-B1E4-8B09-304E-1A3D5EBB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EB267FDA-8BBB-E25D-E74E-12EC319D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24DCD20D-4044-7E71-F558-8C83BE93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9535D99-4706-D95C-D301-DA2F0955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87DBDE-8EA4-99E0-5E46-7B5BF5B265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AC1A51-736B-47E7-71E4-521D0175B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6A0B86-747C-49D7-9510-F130FF70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1FFFEB-AAB4-1D1D-F3AF-93EA9599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F4BC75-0844-0384-535B-DA4FFC42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397341-A966-0238-8456-23E4C55DC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A30A7B-56DA-612B-7061-4EBBAA8D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E4D09B-A299-8B44-3B30-2CA8A5AB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49A4636-A5DD-AA26-5C64-19E84518F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F2B445-E0A4-39A4-BDC4-AF93EE36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CA7A78-8489-C949-8925-2681FFB0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39D967-8F1F-1CD6-3CA0-D0888E26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B6FBA9-3500-C6FE-BFDF-2792313C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70E4F6-6598-9CEF-9EBB-0C3004A7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764038-41CD-9FF4-D53A-23EC518F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450315-D837-A474-9B11-B9DA8D07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37B47A-E870-B88F-AEC8-51AD3015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78C228-B8E1-5101-AE56-F311CAA9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95ECFB-DA8D-061B-5DB5-81321241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D61A29-509E-14F7-1307-69F2A4E9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A0AED6-DCDB-C17A-D2E8-81229A20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476130-A931-DFC6-5E42-0491E753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F78F67-6625-7D06-0E68-8F54A278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97C3A4-6C22-890B-A25C-BDA7FE1F621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9F1015-362E-8FB7-CA8F-0167E7B0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BD6E55-7A19-D76A-631F-D7A348C1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1FA529-6800-A96D-B657-7C048237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1072EB-371B-6C17-1B0D-E537C865E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F5B3D9-DA8A-442B-2C6D-D95EFCAB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2475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1084</cp:revision>
  <cp:lastPrinted>2016-09-19T08:50:12Z</cp:lastPrinted>
  <dcterms:created xsi:type="dcterms:W3CDTF">2018-12-07T10:14:31Z</dcterms:created>
  <dcterms:modified xsi:type="dcterms:W3CDTF">2025-06-29T13:44:31Z</dcterms:modified>
</cp:coreProperties>
</file>