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459" r:id="rId2"/>
    <p:sldId id="462" r:id="rId3"/>
    <p:sldId id="463" r:id="rId4"/>
    <p:sldId id="464" r:id="rId5"/>
    <p:sldId id="359" r:id="rId6"/>
    <p:sldId id="360" r:id="rId7"/>
    <p:sldId id="361" r:id="rId8"/>
    <p:sldId id="362" r:id="rId9"/>
    <p:sldId id="363" r:id="rId10"/>
    <p:sldId id="364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458" r:id="rId22"/>
    <p:sldId id="377" r:id="rId23"/>
    <p:sldId id="378" r:id="rId24"/>
    <p:sldId id="379" r:id="rId25"/>
    <p:sldId id="380" r:id="rId26"/>
    <p:sldId id="381" r:id="rId27"/>
    <p:sldId id="382" r:id="rId28"/>
    <p:sldId id="460" r:id="rId29"/>
    <p:sldId id="383" r:id="rId30"/>
    <p:sldId id="384" r:id="rId31"/>
    <p:sldId id="385" r:id="rId32"/>
    <p:sldId id="386" r:id="rId33"/>
    <p:sldId id="387" r:id="rId34"/>
    <p:sldId id="388" r:id="rId35"/>
    <p:sldId id="389" r:id="rId36"/>
    <p:sldId id="390" r:id="rId37"/>
    <p:sldId id="391" r:id="rId38"/>
    <p:sldId id="392" r:id="rId39"/>
    <p:sldId id="393" r:id="rId40"/>
    <p:sldId id="394" r:id="rId41"/>
    <p:sldId id="395" r:id="rId42"/>
    <p:sldId id="396" r:id="rId43"/>
    <p:sldId id="397" r:id="rId44"/>
    <p:sldId id="456" r:id="rId45"/>
  </p:sldIdLst>
  <p:sldSz cx="12192000" cy="6858000"/>
  <p:notesSz cx="6794500" cy="9906000"/>
  <p:custDataLst>
    <p:tags r:id="rId48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97" autoAdjust="0"/>
    <p:restoredTop sz="95033" autoAdjust="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422383504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image" Target="../media/image43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12" Type="http://schemas.openxmlformats.org/officeDocument/2006/relationships/image" Target="../media/image42.emf"/><Relationship Id="rId17" Type="http://schemas.openxmlformats.org/officeDocument/2006/relationships/image" Target="../media/image47.emf"/><Relationship Id="rId2" Type="http://schemas.openxmlformats.org/officeDocument/2006/relationships/image" Target="../media/image32.png"/><Relationship Id="rId16" Type="http://schemas.openxmlformats.org/officeDocument/2006/relationships/image" Target="../media/image46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emf"/><Relationship Id="rId11" Type="http://schemas.openxmlformats.org/officeDocument/2006/relationships/image" Target="../media/image41.emf"/><Relationship Id="rId5" Type="http://schemas.openxmlformats.org/officeDocument/2006/relationships/image" Target="../media/image35.emf"/><Relationship Id="rId15" Type="http://schemas.openxmlformats.org/officeDocument/2006/relationships/image" Target="../media/image45.emf"/><Relationship Id="rId10" Type="http://schemas.openxmlformats.org/officeDocument/2006/relationships/image" Target="../media/image40.emf"/><Relationship Id="rId4" Type="http://schemas.openxmlformats.org/officeDocument/2006/relationships/image" Target="../media/image34.emf"/><Relationship Id="rId9" Type="http://schemas.openxmlformats.org/officeDocument/2006/relationships/image" Target="../media/image39.emf"/><Relationship Id="rId14" Type="http://schemas.openxmlformats.org/officeDocument/2006/relationships/image" Target="../media/image4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1AFAE12F-2CDE-6699-A58F-065AB7A17EF8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95660" y="990508"/>
            <a:ext cx="10195200" cy="4824000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7A2578E-5AD9-C3DD-4C9E-16DDDC5D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941388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EEX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2840F222-16BD-FA4B-579E-2E666AC6CD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1250" y="409575"/>
            <a:ext cx="8502650" cy="5262563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D175FF1-D538-8798-1B63-CF4ED8CFB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93345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2E16362-AA9F-D0EC-B29D-E9714374F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188" y="860425"/>
            <a:ext cx="11718925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ABF1379-6EE1-040D-BDE3-1657098B9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8" y="1079500"/>
            <a:ext cx="10193337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3AEBEF3-977D-6830-0A35-3D9963877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838" y="1087438"/>
            <a:ext cx="11493500" cy="489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D094AFC-EAA7-3664-CABB-85F607229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" y="915988"/>
            <a:ext cx="11396663" cy="516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1B97077-B76D-D842-1C55-B8B273B36BDD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338" y="989013"/>
            <a:ext cx="1139825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A9FB2BE-F18A-C2BF-E12C-081EF11B5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939800"/>
            <a:ext cx="11684000" cy="497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03C4D4A-56EE-4E4A-2282-57F1FDFD3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4825" y="801688"/>
            <a:ext cx="93614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32A5720-F741-B2BA-8C80-FCA9B7DB3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8" y="671513"/>
            <a:ext cx="11637962" cy="543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BD663-3C0D-C27F-ABF7-252D3F48D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3C29927-72E6-5991-9470-469C83D2229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811192E-193F-4D42-2408-5684EAAA7C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5E6BA4D1-1EDE-9F59-01B2-645DB28096E0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Elproduktion i Norden 2020- (vecka)</a:t>
            </a: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D717F959-4AEB-B94C-CB4F-DD785AE1672E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ENTSO-e,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F951BC2-5DCA-EB7E-9BB0-F911E07C94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49338" y="1017588"/>
            <a:ext cx="10569575" cy="473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6330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04135228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E756ED3-5E9A-DBD3-7050-D111F362E437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533400"/>
            <a:ext cx="113411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F822D3C-7FFF-1284-7DD3-98019F346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392113"/>
            <a:ext cx="11280775" cy="555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2D0292E-7CC2-D3EE-D399-158AE44C6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8" y="1425575"/>
            <a:ext cx="11833225" cy="44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704D70D-594B-D141-944D-C000299F2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2213" y="1295400"/>
            <a:ext cx="7667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5424530D-4E13-870C-566F-32E141697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6113" y="3467100"/>
            <a:ext cx="7683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93B7DB03-AB8D-1DD2-7544-B1BC8F521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1925" y="4038600"/>
            <a:ext cx="7683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12828540-9763-7E82-7327-10528BF87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6113" y="2527300"/>
            <a:ext cx="76835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3591BADE-12B2-9BAB-EBD4-8BBF21F73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1813" y="1231900"/>
            <a:ext cx="7699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2BA924A8-BF8D-DA98-B4B3-AFC2B818D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19425" y="3389313"/>
            <a:ext cx="771525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E23C7CCF-3C6F-64AF-51F9-EB9ECBE5D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4813" y="1666875"/>
            <a:ext cx="7683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9EEDF94A-9EB8-16D1-60F9-90EFA2BB3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1225" y="2665413"/>
            <a:ext cx="769938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A3FB7260-6DF8-09A9-5897-834E4EEFB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99125" y="3898900"/>
            <a:ext cx="769938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1929E8C2-765D-26BC-9D3D-03DC09EEE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18125" y="4902200"/>
            <a:ext cx="773113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C273DE4D-364E-BB72-4A59-C411C9A1C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1025" y="2743200"/>
            <a:ext cx="769938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30BE20E1-862A-F6F8-CC8A-338A444FB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08325" y="4762500"/>
            <a:ext cx="769938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C897BB7C-465D-CAF2-2FDC-7F451F9F1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5113" y="5332413"/>
            <a:ext cx="77311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90D26547-74DE-AD75-7E8E-D4F50706E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4113" y="4178300"/>
            <a:ext cx="7683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ED0CA386-D4F4-0F6E-B072-3B64530D1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0300" y="5321300"/>
            <a:ext cx="573088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C5BF4B3D-FBDC-310D-BE46-97D3A4112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722438"/>
            <a:ext cx="4629150" cy="297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EPAD-priser Sverige, Y+1</a:t>
            </a:r>
          </a:p>
        </p:txBody>
      </p:sp>
      <p:sp>
        <p:nvSpPr>
          <p:cNvPr id="6" name="Platshållare för text 20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59C997B-3C4B-DB74-06A0-346CAD8402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3763" y="1184275"/>
            <a:ext cx="9893300" cy="461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56767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9EFC4-ED6B-30FB-CB62-0EFB084FE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2A64BC5-A26B-CC8E-65BC-D705524BBC2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3DE798C-7DFE-85E8-03BA-78EF3B56672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5" name="Rubrik 6">
            <a:extLst>
              <a:ext uri="{FF2B5EF4-FFF2-40B4-BE49-F238E27FC236}">
                <a16:creationId xmlns:a16="http://schemas.microsoft.com/office/drawing/2014/main" id="{FABE7D8E-A575-F928-80FB-81C28D6F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EPAD-priser Sverige, Q+1</a:t>
            </a:r>
          </a:p>
        </p:txBody>
      </p:sp>
      <p:sp>
        <p:nvSpPr>
          <p:cNvPr id="6" name="Platshållare för text 20">
            <a:extLst>
              <a:ext uri="{FF2B5EF4-FFF2-40B4-BE49-F238E27FC236}">
                <a16:creationId xmlns:a16="http://schemas.microsoft.com/office/drawing/2014/main" id="{E0524C7E-6557-2E38-0EF9-2B382C370B29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5F86252-90D6-9020-C857-92A8363504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81025" y="1182688"/>
            <a:ext cx="10207625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5644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58D3BD4-0F90-D657-FD41-55EEA3381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3138" y="1252538"/>
            <a:ext cx="10198100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03DA0DE-8482-C587-7A12-82F6D1C84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838" y="812800"/>
            <a:ext cx="9790112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23158-803B-BE90-E61B-138668BE3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176F5FD-E0D3-50A6-6BDA-D80F59376BC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030EFC5-BF1B-AF2B-1869-415B707014D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BE3A53D7-BCDD-4110-58D7-01FB6F6DC647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Tillrinningsenergi i Norden</a:t>
            </a: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1B99FFB0-BE57-A7C8-89E6-5B4132B8715B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1E3217A-704C-FC5D-0B75-FEAF351184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81050" y="974725"/>
            <a:ext cx="10907713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9804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4F62F3C-9ED1-F6FA-5929-3F1908200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4713" y="869950"/>
            <a:ext cx="10199687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A12DADD-C579-B6EC-CE1D-C56597217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31325" y="212725"/>
            <a:ext cx="2511425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05121E3-AAC7-CFA3-1197-A083F3D02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638" y="996950"/>
            <a:ext cx="10196512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D66F624-0581-84C2-47B4-7619DEA5D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07575" y="720725"/>
            <a:ext cx="2405063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22A3AAB-93EE-9EC1-9ACD-E1E9747C75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23925" y="533400"/>
            <a:ext cx="9952038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34405EA-2E9E-1BEA-E09B-9CEC3865B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325" y="93345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77731F0-12F7-47A9-7EF8-B5F55426B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933450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02BE8A7-E76B-862F-DD9F-C8FF0E837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933450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74AC5F2-8795-0C8B-9EBA-4811E2AC7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860425"/>
            <a:ext cx="10209213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26F71BB-75E4-4DE9-7764-02D642274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375" y="711200"/>
            <a:ext cx="10436225" cy="529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A0D7CE4-6520-57DA-B394-147F81750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1004888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F67E706-CA00-374C-54BB-F7294AA88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965200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88153-F249-4B43-BFAB-ECB91720B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D8471F2-4847-B8C1-5068-B0680BCEEF9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621984D-F11D-1C1D-5BB2-8D66421D2CB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60070213-5547-D4DD-B819-B7E16BAD9D14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Fyllnadsgrad i nordiska vattenmagasin 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(100% = 127,0 TWh)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B283EAFE-75B8-9732-88C0-C1335C8B6F64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C3BD37B-74ED-0A2F-24CA-DAC36A52BF10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749300" y="1263650"/>
            <a:ext cx="10866438" cy="470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01986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F8E25C9-76C4-511D-4C15-F4BF950C7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860425"/>
            <a:ext cx="10210800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4DDA5A0-3D71-0B92-C492-1F34A45B5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76325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E3040D9-45E8-24B9-84BC-2C5313BEC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04888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FC8974B-5994-FAFC-724F-5E1D54F41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50" y="647700"/>
            <a:ext cx="11199813" cy="551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F6B6633-257A-0130-82A8-4D3C8F97DFD5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669925"/>
            <a:ext cx="11201400" cy="552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5368110-7905-98D1-58DA-1A7D6BC6A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1106488"/>
            <a:ext cx="11204575" cy="483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1D5E140-3BC5-90AB-5502-02141DD57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92710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EA7E16F-9C32-6CD0-6D26-CDF0F7213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058863"/>
            <a:ext cx="10820400" cy="496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2E0BB9F-71F8-11EC-F9DA-EC43995BC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9838" y="688975"/>
            <a:ext cx="1635125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A5B75CB-CEF7-C3FF-CFD5-367B6CC54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077913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982B8E8-2D6D-B43C-5DB4-C8D7CD881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1049338"/>
            <a:ext cx="10736263" cy="48101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2546</TotalTime>
  <Words>704</Words>
  <Application>Microsoft Office PowerPoint</Application>
  <PresentationFormat>Bredbild</PresentationFormat>
  <Paragraphs>201</Paragraphs>
  <Slides>44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Energiföretagen_mall_v2</vt:lpstr>
      <vt:lpstr>PowerPoint-presentation</vt:lpstr>
      <vt:lpstr>PowerPoint-presentation</vt:lpstr>
      <vt:lpstr>PowerPoint-presentation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EEX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EPAD-priser Sverige, Y+1</vt:lpstr>
      <vt:lpstr>EPAD-priser Sverige, Q+1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1132</cp:revision>
  <cp:lastPrinted>2016-09-19T08:50:12Z</cp:lastPrinted>
  <dcterms:created xsi:type="dcterms:W3CDTF">2018-12-07T10:14:31Z</dcterms:created>
  <dcterms:modified xsi:type="dcterms:W3CDTF">2026-06-28T11:11:44Z</dcterms:modified>
</cp:coreProperties>
</file>