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68" d="100"/>
          <a:sy n="68" d="100"/>
        </p:scale>
        <p:origin x="72" y="6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A2578E-5AD9-C3DD-4C9E-16DDDC5D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64A0C2-FBB9-B350-EB3A-1885BA21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77FCE1-3E91-575D-7601-46BFCF0C4C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63A2C78-C5A1-9147-0624-3C10AF01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822CEC-9C72-1E02-D25C-B975454E2E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F305F26-944A-C0E2-928A-454AD700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1174AB-F9F5-644B-EC23-CCF6C2E058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6D0405-CF55-6BFA-A904-4548321FC02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7F61AC-D0B4-8A7B-90E8-6753A4B41D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0E275CF-8EB2-7CB7-0A21-1950FBDC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8D526F-000E-E210-C562-59D8063EF8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57CBAD3-D2CD-52E1-80CE-801C96D8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5C7A5A-ECD6-099C-0997-B8417008A9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840F222-16BD-FA4B-579E-2E666AC6C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175FF1-D538-8798-1B63-CF4ED8CF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E16362-AA9F-D0EC-B29D-E9714374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BF1379-6EE1-040D-BDE3-1657098B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AEBEF3-977D-6830-0A35-3D9963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094AFC-EAA7-3664-CABB-85F60722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B97077-B76D-D842-1C55-B8B273B36BD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9FB2BE-F18A-C2BF-E12C-081EF11B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3C4D4A-56EE-4E4A-2282-57F1FDFD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2A5720-F741-B2BA-8C80-FCA9B7DB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951BC2-5DCA-EB7E-9BB0-F911E07C9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756ED3-5E9A-DBD3-7050-D111F362E43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822D3C-7FFF-1284-7DD3-98019F34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D0292E-7CC2-D3EE-D399-158AE44C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04D70D-594B-D141-944D-C000299F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424530D-4E13-870C-566F-32E14169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3B7DB03-AB8D-1DD2-7544-B1BC8F52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12828540-9763-7E82-7327-10528BF8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3591BADE-12B2-9BAB-EBD4-8BBF21F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BA924A8-BF8D-DA98-B4B3-AFC2B818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23C7CCF-3C6F-64AF-51F9-EB9ECBE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EEDF94A-9EB8-16D1-60F9-90EFA2BB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3FB7260-6DF8-09A9-5897-834E4EEF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929E8C2-765D-26BC-9D3D-03DC09EE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C273DE4D-364E-BB72-4A59-C411C9A1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0BE20E1-862A-F6F8-CC8A-338A444F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897BB7C-465D-CAF2-2FDC-7F451F9F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0D26547-74DE-AD75-7E8E-D4F50706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ED0CA386-D4F4-0F6E-B072-3B64530D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C5BF4B3D-FBDC-310D-BE46-97D3A411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9C997B-3C4B-DB74-06A0-346CAD840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F86252-90D6-9020-C857-92A8363504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8D3BD4-0F90-D657-FD41-55EEA338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3DA0DE-8482-C587-7A12-82F6D1C8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E3217A-704C-FC5D-0B75-FEAF35118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62F3C-9ED1-F6FA-5929-3F190820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12DADD-C579-B6EC-CE1D-C5659721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5121E3-AAC7-CFA3-1197-A083F3D0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66F624-0581-84C2-47B4-7619DEA5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2A3AAB-93EE-9EC1-9ACD-E1E9747C7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4405EA-2E9E-1BEA-E09B-9CEC3865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7731F0-12F7-47A9-7EF8-B5F55426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2BE8A7-E76B-862F-DD9F-C8FF0E83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4AC5F2-8795-0C8B-9EBA-4811E2AC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6F71BB-75E4-4DE9-7764-02D64227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0D7CE4-6520-57DA-B394-147F8175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67E706-CA00-374C-54BB-F7294AA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3BD37B-74ED-0A2F-24CA-DAC36A52BF1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8E25C9-76C4-511D-4C15-F4BF950C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DDA5A0-3D71-0B92-C492-1F34A45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3040D9-45E8-24B9-84BC-2C5313BE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C8974B-5994-FAFC-724F-5E1D54F4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6B6633-257A-0130-82A8-4D3C8F97DFD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5A67AA7-C376-E155-8EBF-CDF04E00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70BF6A7-4083-D58D-4F5A-03996BA39F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D48A56-A3C4-C19B-2A79-EAF53E64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6DECD96-819D-30DD-CE43-89A5FEC7A7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0BC014C-6224-9256-D981-08190F08F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AF8E35-5647-7507-7112-C2B05A955D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284A34-D53C-889D-510C-318A11A91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E5F3A8E-1306-A393-4476-276EB35611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03E5E2-9DB7-A5F3-589B-5FFB94C1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BF36E0-B0E4-F569-9048-8693B9AA39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368110-7905-98D1-58DA-1A7D6BC6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D9FC80-E185-526B-9736-C3ECB123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0817EE-E01C-8CDB-A04C-0942E10D1E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86C590-078B-2DAB-DC79-5344C74F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AFF9EA-D8BA-5D9D-5B7D-64405EE2FE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BD3219-910C-355C-59A3-B6F015AC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71768E-2CDC-8A8A-7153-23C6D6865D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24DBE4-6EC2-3C59-5CD4-68E9143A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5162EE-1A4E-29D2-FC0A-AC1D324100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05FEA8-1653-D1A2-6996-B0398BF5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C2DCAF-04F5-9373-46A5-317D3F32F2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F8A3E3-FE46-518E-8610-6AC03DDC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ED8AF4-B1F6-6EC7-BCE6-F8D06387BB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8E58E2-2E23-B974-ADF6-FAD42B10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23216-A6CA-FC5A-5D83-1BC8FF8763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08E1F-9986-7F6B-BFC2-4A5F00B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76C21D-9DBE-959B-610C-396D45D8AC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7628F3-A048-7E34-E217-D8685692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B5B10C-9176-9903-D8AA-E85D0FB8A8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D66E13-2D37-92E9-228B-DDE5455D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D5E140-3BC5-90AB-5502-02141DD5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F5E0D3F-3322-DE12-EFD0-E4DE91D5C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BE38A3F-9DA0-86AE-398F-EB0BDF554C5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2325C8-621D-606B-12B2-9B8EB2B72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8B1BF07-08A2-0855-8997-63F8CD037B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8F586A-8760-A35D-559E-766B061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1E8CFC-37D6-BB30-2751-5405300E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769CA5-4C03-6460-E486-B662F4D8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17300A-AE6A-CDCB-158E-ADFADBCFD0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441A35-1088-4A7C-EA80-B86CBB49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F8797D-074C-0678-9289-378C644C4A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ECDEC6-4FC1-38C4-683E-8D69676D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EF3ABE-30C1-D43B-5CF0-98BDF2FC09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50FAF4-02B4-C0EE-D890-7AC23AAE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BD9080-1809-B8A8-60A0-5C0DB67D45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7E6D6B-C180-D64C-0101-62565ABECBB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0115CE-C9F8-A7C9-CDBA-5D2D65FC3A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E1D920-5012-79CA-9009-C7980CE0F32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702912-8F65-DA3A-4A75-55FDA28EC8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A7E16F-9C32-6CD0-6D26-CDF0F721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E0BB9F-71F8-11EC-F9DA-EC43995B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EDD3B5D-DCED-6B7F-6B69-669353CB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D28DCA-EDAA-1366-9F28-A26C169023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CB440C-F103-0724-A52F-E3770334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20C413-A19A-A7CD-93AD-0E85E6EF41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B0646E-66D5-8DF3-3315-BE01DC5D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E6A687-96EE-A565-D366-07C0200ACB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263906D-CA4F-5D9E-5849-6481F1B0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EE4E01-D17D-9669-762A-687E888206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4BCFDA6-02C9-BB8E-C1A6-C330E79848E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0ACB12-6997-B105-7506-D6D91B567B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CB6A6B-0980-93CC-7433-65B96A1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57803E-461C-C53E-3B30-70CCACF1A7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F44198-1B1B-0F50-4E72-A2BCEAB8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C3787A-4576-C55D-8872-084A27E746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DEB34D-8CD9-C2D6-BE31-C7CC4234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774ADA-3995-ABFE-5EDA-EE28CF43C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1201A7-FA60-AEBD-84D9-94B37763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7C04A67-E61E-4972-A9C1-E73CF2EB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D2551A9-D000-75D2-EAC5-921C715C7D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5B75CB-CEF7-C3FF-CFD5-367B6CC5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578F1A-8CBC-5AAF-2D82-2F18ABC0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130534-C452-2FCC-691C-D11CE1AE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93254B-B4F2-B6D2-6979-E6BAFDEB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0E18CEF-B2E4-97EC-F3EE-FF50C526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CC726C-2A95-F17A-3D39-C5D7E624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245D624-5D03-2464-8541-0132076CF1F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CABD61-23E0-0945-9242-3B16429A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3E2EE3-A0BC-AC93-4FA8-3C5F2446576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D3FE20-6CAF-966B-92A1-D72EADA6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B292E6-6FB6-DDD9-B7E8-91815FAE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A6545B-6FFA-EDC1-8F0F-EEB009D7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6B86CEE-8714-647E-C139-DEE51287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24EBE3-E6F0-905C-7A89-02115DD0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F53237-F065-98EC-B52C-3EBCE29D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004C78-ABD5-A6C4-C5C6-81181B1D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6A5AB-4747-0744-6F88-810F5E2C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151417-1477-D39F-826B-1CB1BC8F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2B81F94-E190-CAAD-68F4-BB49B6AC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D30C43-C02D-302F-6B39-3CB71464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42CFE1-C688-90CE-1370-23C631AE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82B8E8-2D6D-B43C-5DB4-C8D7CD88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E0BBF8-1EF3-37D6-D0D8-FCA7347B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19B6F0-6AF6-091F-EAEF-05A57536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E9DF67-C73E-F31D-6C94-D794D63F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3D676A-0309-EADE-4F61-6FBF9A36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4E1926-B8F4-00B8-BA84-5C2F33A8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48DFB4-6484-FBF0-757F-44813B7C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BCCED9-AB86-346A-C6BE-59D79110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59472D-00B8-764B-44EF-52547C84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ABCBD0-BED9-581C-2C16-FAB0215D28E3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656C32-3C41-D875-0C6C-57D28D0B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2417AE-090C-4262-A2A3-A5F384BA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2026-06-28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6A1E29-4683-3A19-CFE0-FBB20CDF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3484</TotalTime>
  <Words>1922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1092</cp:revision>
  <cp:lastPrinted>2016-09-19T08:50:12Z</cp:lastPrinted>
  <dcterms:created xsi:type="dcterms:W3CDTF">2018-12-07T10:14:31Z</dcterms:created>
  <dcterms:modified xsi:type="dcterms:W3CDTF">2026-06-28T11:09:42Z</dcterms:modified>
</cp:coreProperties>
</file>