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4768540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F1A328-3B20-6ABF-7284-BA93E000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33CC17-D9BE-0611-FA79-2B7266BF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EE7EF1-0848-9D70-CCAF-DA9A0B9A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ABAC40-FB00-4E21-842A-669AFFC7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E92DE8-EDAC-913B-C139-B2D12228704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2D1BCF-74AF-D96C-8FE4-F55E70C8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FAD5C5-A27B-30F1-3320-37844E6B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DEC6D7-9CFE-53EF-99EC-072E0F07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540536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9D5B934-CE3A-2AD2-7996-0B86248CF66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52C436-7524-ADBB-A3CA-0F8BC51A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204AD5-2D98-D87A-A757-34B59254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AAA7A5-20C5-A1DD-345A-04B0B5F6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94818C-48BC-B56E-E708-EA7259C7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0A86E19-FFA4-3BA5-05CC-88EF7C65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FD69E8D-321E-54A2-3930-377205AA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E5D4B31-579E-772A-E43A-D2489D5F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1D85F3E1-980C-E107-46AB-0BF9DE58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4B9C0F7-3B87-4871-C53B-19E80C2B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8B2DE84D-961B-0B38-5474-8BA6CED1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C8B4E8FE-5040-A131-31C9-9E67259B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819EAFF-784F-71EB-2049-DBF24282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E0B7A5E0-481E-4EB3-F835-A9B49222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6EE0E3AE-44A8-403F-ECA1-0C536772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DE1B0A8-129B-E92A-3EC1-4C797893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78E078E-B698-90DB-EB56-F8CD01AF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2FADB6C-0CEE-05C6-F04D-8A7CC9C2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71E8A1A8-6B36-192D-DCFC-0C7C50C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45C5F02-DCC6-B9B9-EA11-B99DAD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B84786-59D1-FDEA-C580-DEA7486D4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A83060-DA52-A299-32BE-943F43731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AB6DB5-A5C4-53B7-70EB-773D35D9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94E973-4FDE-1199-961F-999FC8A5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A785F3-E6AE-ADC1-D31A-3EF8357A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4E007C-655C-760F-001A-FAAEF076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571E3D-4DAC-1FAE-98E6-A6DF2179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501B8FD-D265-8BAD-45C2-CC6F1FBC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BF22A60-3C3C-B22D-591F-B85301027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19BE68-B3FE-2190-75E4-96834DB5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BEBEB8-6A8F-B516-740C-2D2358CB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98D382-6E4D-14E2-B46D-D3AAA571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1666CF-DF75-8D9A-8BA8-9A6E1462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461B7A-9458-825E-C0CD-3B60D7EB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1CA973-45C1-1A09-2149-9776A198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76A7FE-2E79-3197-B442-60638F9B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DC63F7-B52F-2D30-27C4-8ACA1CDF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5D1CA0-79C0-7E62-490C-4D894FBB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6C15C7-C6FE-FDE0-12F9-3B0A0624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05F524-41B7-FC54-556B-F693DFA3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30E03C-CACD-4D2D-CAE3-EA150FC2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B07F4E-7AF6-8D77-3F59-187910D4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3785BC-D73A-C850-8DAB-B91FC63D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39F159-4D8B-712F-2217-4339240A371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B1CA74-52FC-D46B-6E89-5DE23BF8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1B4DE0-E4FA-1390-0749-FFCD697D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7C4D6C-18DC-DCFB-E941-B2B65D27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CD14A9-DDA0-96F9-41A9-41B10D9E7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2025-07-06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5B06D5-C694-4121-1744-89D65FB4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2476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1085</cp:revision>
  <cp:lastPrinted>2016-09-19T08:50:12Z</cp:lastPrinted>
  <dcterms:created xsi:type="dcterms:W3CDTF">2018-12-07T10:14:31Z</dcterms:created>
  <dcterms:modified xsi:type="dcterms:W3CDTF">2025-07-06T17:20:52Z</dcterms:modified>
</cp:coreProperties>
</file>