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F1A328-3B20-6ABF-7284-BA93E000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84DCE5D-F139-4791-5E98-18E7815C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CD1941-2AD0-EAB5-0907-2FD36E2D4E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33CC17-D9BE-0611-FA79-2B7266BF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EE7EF1-0848-9D70-CCAF-DA9A0B9A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ABAC40-FB00-4E21-842A-669AFFC76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E92DE8-EDAC-913B-C139-B2D12228704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2D1BCF-74AF-D96C-8FE4-F55E70C8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FAD5C5-A27B-30F1-3320-37844E6B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CDEC6D7-9CFE-53EF-99EC-072E0F07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9D5B934-CE3A-2AD2-7996-0B86248CF66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52C436-7524-ADBB-A3CA-0F8BC51A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204AD5-2D98-D87A-A757-34B59254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AAA7A5-20C5-A1DD-345A-04B0B5F6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94818C-48BC-B56E-E708-EA7259C7E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0A86E19-FFA4-3BA5-05CC-88EF7C65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0FD69E8D-321E-54A2-3930-377205AA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FE5D4B31-579E-772A-E43A-D2489D5F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1D85F3E1-980C-E107-46AB-0BF9DE58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94B9C0F7-3B87-4871-C53B-19E80C2B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8B2DE84D-961B-0B38-5474-8BA6CED1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C8B4E8FE-5040-A131-31C9-9E67259B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819EAFF-784F-71EB-2049-DBF24282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E0B7A5E0-481E-4EB3-F835-A9B49222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6EE0E3AE-44A8-403F-ECA1-0C536772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DE1B0A8-129B-E92A-3EC1-4C797893F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378E078E-B698-90DB-EB56-F8CD01AF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12FADB6C-0CEE-05C6-F04D-8A7CC9C2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71E8A1A8-6B36-192D-DCFC-0C7C50C6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645C5F02-DCC6-B9B9-EA11-B99DAD5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B84786-59D1-FDEA-C580-DEA7486D4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2A83060-DA52-A299-32BE-943F43731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AB6DB5-A5C4-53B7-70EB-773D35D9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E94E973-4FDE-1199-961F-999FC8A5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A785F3-E6AE-ADC1-D31A-3EF8357A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4E007C-655C-760F-001A-FAAEF076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B571E3D-4DAC-1FAE-98E6-A6DF2179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501B8FD-D265-8BAD-45C2-CC6F1FBC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BF22A60-3C3C-B22D-591F-B853010270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19BE68-B3FE-2190-75E4-96834DB5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BEBEB8-6A8F-B516-740C-2D2358CB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98D382-6E4D-14E2-B46D-D3AAA571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1666CF-DF75-8D9A-8BA8-9A6E1462A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461B7A-9458-825E-C0CD-3B60D7EB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1CA973-45C1-1A09-2149-9776A198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76A7FE-2E79-3197-B442-60638F9B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DC63F7-B52F-2D30-27C4-8ACA1CDF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5D1CA0-79C0-7E62-490C-4D894FBB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6C15C7-C6FE-FDE0-12F9-3B0A0624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05F524-41B7-FC54-556B-F693DFA3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30E03C-CACD-4D2D-CAE3-EA150FC2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B07F4E-7AF6-8D77-3F59-187910D4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3785BC-D73A-C850-8DAB-B91FC63D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139F159-4D8B-712F-2217-4339240A371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33A6CF-467C-9F6E-FC29-70994C0A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73A03D3-86AA-D77A-AA1F-9C684508AA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7C1A7DE-1004-AC83-CD99-944556B6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37B90B9-8133-2C55-EBE0-6F2286D6D8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C22EBDE-D245-8DAB-215F-E72F11B2F3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DD3DD8-83AD-F031-1C75-ECB03432E9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6815DFA-2064-5E49-20C2-01C710F11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50CDD85-CFFD-2FE3-2CC9-EA5F665FEA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3" y="2260600"/>
            <a:ext cx="1176337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17E0BEA-EF37-CCA9-2F85-B71197D4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E05C715-A5C1-5338-1FAF-2FF72998F7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3A6B97-9261-280C-2A2C-D5315A1F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F04E8A-1844-B11C-EA69-5B4B374914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608D34-25D9-7DC7-35E2-9F3E3B407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41B18D-BCA3-D128-AF75-55F346B0BE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2DFD85D-FFC4-8D42-2F73-4BF63A45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3630C9-0762-C3F8-D463-78F66114B6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B1CA74-52FC-D46B-6E89-5DE23BF8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98DD2FC-9BC2-CC17-8F87-E020F32D4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8220B9-F2E9-A313-308E-E27255C74E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06E736F-DFEA-FEAC-5CD5-0BA270ED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F3A0ED-AAE3-DDEF-08E4-DE7F6735F6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3991DB6-79A6-FBCA-82FE-AB3C1B4B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2023F8-49D0-5D41-1C19-749A379C9D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2023BC8-4E3B-510C-D781-C8DDA1B7F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CD610C-3160-D752-2B78-F29D7400B0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AD17DA-E9AD-1399-6C4D-55E68E91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C5595E7-1D33-7EA0-CD13-06F57A5FF5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A227158-33C8-2003-C46C-2D3B08FC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1C233A7-A745-E3AD-19C2-24389E4B45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71E5769-C1AB-B4CF-922D-70D25CB32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EF1B86-0B47-E3A5-7C83-46B66A08E1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1A51DFF-C771-5571-C8DC-EA004FA1E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CCD6B4E-E307-1018-B870-9709E87D1D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ABC528-48E8-0C5B-D531-CECC1FE0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89996D-D038-F2FF-52B4-E90793F9E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1B4DE0-E4FA-1390-0749-FFCD697D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B94BB51-C4B0-A09E-1EB2-C63ABBF7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846FB2-7F36-DF63-EBD0-53214773BE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FAA561-BFF6-E0BF-74AF-C4BCD62B3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9E0ECD-E39F-0A09-0748-AEE1077B9E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61A77C4-737D-78B8-2EBC-0C834602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A6F8D3B-5F9C-6DEF-2950-E6441FAE6D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56A4FE7-157C-51ED-2213-02CA0994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383BAD-10C0-147A-7D48-9CB6F61613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C2ECAC8-A38D-633B-213C-7480ED69935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1603D80-80E6-E09B-F931-69726159A3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79E8645-DB63-2852-3CCF-B26769FAA11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EE6898D-BDFE-A9B4-6CC7-D78ED94815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97A376-5BDA-A670-A0D8-1177AB5C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2971501-0C0C-85D0-4369-EC0EB26713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D40D5FD-DAA0-795A-CF00-1C2286D1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0491537-FED4-2E08-7554-0A26E97F8F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3073EB8-EB26-3DBD-3221-D89E02F3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823EE5E-11EE-A9E9-1CEC-A51F110D4C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BC2E9CC-5FE6-B265-1FB7-D058D0BF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05BF64-AD5C-FDC9-D2FB-AE2B21D92B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7C4D6C-18DC-DCFB-E941-B2B65D27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8D0DB08-50F2-C6FD-9D3F-798D8F569E8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47BD439-8EC3-DDEB-2A36-9CE96D0D6B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DC4C6A0-7B98-1C10-4FCD-D44630AB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E02BDC-91EF-E05C-21AB-EE35516AED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1CDDF73-39D2-1B33-4570-7502872D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29E9FE0-76F6-4DE9-DA5E-44D53BF2F3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12CBF31-FB65-40C3-4732-9B314006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794A9D8-CCB1-1564-AC02-9B1E841D17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56E634-CAA0-8F95-FF79-8E340AF4F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692596-ABB2-1308-B658-8C2318FA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2085407-578F-91DD-9758-1B35F64C8E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0BA28A-737D-5B85-4DCF-FE9AA826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1B905C-5341-EA69-C981-D6517EA77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777D25-E10D-5AD0-573F-83B16D05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10966EA-C737-7E6F-8A6F-58AE0E7C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53745E-6E79-9A8F-F802-71BE33462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C2CBE50-CC14-8433-4A32-F4AD72BA636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D79915-7887-6E2F-0588-C0FB5158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471660-4F54-3CFE-6761-BC4CD86D415E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CD14A9-DDA0-96F9-41A9-41B10D9E7B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294E37-2595-EC73-5B66-EEE7D36C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0D3EB36-0F95-5C98-317F-B083F9B4B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378BC6-2BE0-787F-8866-69218380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A7DA2BC-D818-5A2F-4389-ADAD5861C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679D76-0AAF-97DC-F483-DB745D52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57A85E6-2C52-B5BA-E828-D85B6C4C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51096E-586D-2424-A660-A15EF17E1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87F9BF-C4CC-47DF-4E37-D5077A80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62BFF5-CCA3-CB4A-AF87-E6600CFD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2BA4BAC-6276-BE11-D9E8-3B589C53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640CFE-E9A1-7260-8275-70988738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B2CE32D-5100-E92A-177A-5F7658F9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85B2B6-333A-CCE4-EDED-CD37544D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5CC365-9338-ABD9-C797-DFF4A067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91757D-F880-4036-54BA-3D1B6A06F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92A2C6F-7AE3-D50B-FA5C-E673E49A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951880-680A-44C7-743E-3DDD9945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F713CD-C260-E961-FA29-E72F399C2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5B06D5-C694-4121-1744-89D65FB4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BAC27C-C5F9-67C7-6F5B-AF06F0B8D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B2672D-49CE-65D9-2902-AC6F3631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2AE29C-E21A-3507-1F9A-AEAE0425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D8822A9-F20D-0F41-75A9-71C33F9A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905D93-29D5-9178-0A85-5D78994B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3AB49B-8587-E219-1926-2B3BEC953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A071D0-8D4C-E260-F3BE-F9301AF3D8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820DBF0-2C18-B708-2FAB-F1BDC9AC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736236-8904-29AE-9FDA-D51230967E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DB29480-84A5-C591-136C-D2B77D57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E03FAC-F6ED-715E-1676-85BBB47D9C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397EFB7-0649-567A-1393-5397E72337A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D55C28-5239-27CB-AD8F-B56D686DEF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B5B3C74-382D-7792-3D5B-7C6F08E9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DB5451-7E0D-C078-A37E-EB62F84302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3428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1069</cp:revision>
  <cp:lastPrinted>2016-09-19T08:50:12Z</cp:lastPrinted>
  <dcterms:created xsi:type="dcterms:W3CDTF">2018-12-07T10:14:31Z</dcterms:created>
  <dcterms:modified xsi:type="dcterms:W3CDTF">2025-07-06T17:18:56Z</dcterms:modified>
</cp:coreProperties>
</file>