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EA5B9F-EEC2-DDE7-37B2-700C440C7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4590284-9D55-C53F-4438-92E43BCB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941746-D5D8-1571-6913-C8C75754E8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A62315-76F7-1D44-933A-6593CE92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746583-5533-6AFA-3B92-473FD25C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50453A-7593-E398-3AED-1AC0478D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9BF7E4-8D4F-FA11-53CA-59F043599F7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5505CA-B2DC-47DB-2FE7-520D438F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03E3CA5-68C1-CC7F-71AB-44FF5378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7572E2-20F7-A35A-5576-72926325F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FFA4816-6C09-F61C-30E2-DA00D96953F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EF9D8F-C858-3D19-D178-B4F9C901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511CF7-27E9-35F7-0171-60BCA641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36DB59-06D3-27DD-24E1-2C6926E8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04CF25-C8F3-23C7-18D0-497A7C6A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3CFCE29-A9FC-B7D7-EF39-7CC84F7D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6568925E-E99F-BAE0-7025-886C193F2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BB8E635B-D6E8-4622-54BC-FD0F1409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452486EA-2641-9932-B98B-7F05D88F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9802CB42-C6C2-ED4B-9CBA-E6DAAE83F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D844D22A-F766-9919-307A-F0407674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AF5263F5-0528-4281-31F2-EFA3AEB5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E32EBD18-1414-2A49-19B6-A9AE7228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2B2477D9-54F3-0610-389C-5714B3848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E1ADD037-814A-F2C2-E05D-AE3464A8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CB7CAC13-B277-DD55-9C03-2DEB34D1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B67E2614-B1E4-8B09-304E-1A3D5EBB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EB267FDA-8BBB-E25D-E74E-12EC319DC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24DCD20D-4044-7E71-F558-8C83BE93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F9535D99-4706-D95C-D301-DA2F09551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87DBDE-8EA4-99E0-5E46-7B5BF5B265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CAC1A51-736B-47E7-71E4-521D0175B0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6A0B86-747C-49D7-9510-F130FF70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1FFFEB-AAB4-1D1D-F3AF-93EA9599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F4BC75-0844-0384-535B-DA4FFC420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6397341-A966-0238-8456-23E4C55DC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1A30A7B-56DA-612B-7061-4EBBAA8D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5E4D09B-A299-8B44-3B30-2CA8A5AB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49A4636-A5DD-AA26-5C64-19E84518F5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F2B445-E0A4-39A4-BDC4-AF93EE364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CA7A78-8489-C949-8925-2681FFB0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39D967-8F1F-1CD6-3CA0-D0888E26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B6FBA9-3500-C6FE-BFDF-2792313C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70E4F6-6598-9CEF-9EBB-0C3004A7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764038-41CD-9FF4-D53A-23EC518F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450315-D837-A474-9B11-B9DA8D07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37B47A-E870-B88F-AEC8-51AD3015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78C228-B8E1-5101-AE56-F311CAA98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95ECFB-DA8D-061B-5DB5-81321241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D61A29-509E-14F7-1307-69F2A4E9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A0AED6-DCDB-C17A-D2E8-81229A20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476130-A931-DFC6-5E42-0491E753B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F78F67-6625-7D06-0E68-8F54A2789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797C3A4-6C22-890B-A25C-BDA7FE1F621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82326D-FFFF-487C-D493-F8DAC172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32F523B-7C1F-204C-767B-F5B337C096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B8F43AC-7A05-31AF-5976-33A334EC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DD46B6D-92BF-400B-55E0-EBBC0D4EE1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4ED8ECC-17E5-F659-3EB1-EA761813FE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299654E-2609-6E05-0A5A-DE68319EC0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B9838D-F2C7-F86C-DEED-DEDBE704B8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5889570-CEEF-CD07-3D8F-EA7889F005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3" y="2260600"/>
            <a:ext cx="11763375" cy="2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DE12B8A-4A82-82DC-5246-8F7520FB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7AEBA04-6552-FB75-3742-C6D13A83F0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C77CD6-7936-327E-8338-52958052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A3E443-EAD9-4203-1E5E-B177C15AF1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3983153-32B1-FDA5-042D-2021492B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35C08F6-2C64-0EAC-04E0-2024786E0D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1471D-DB92-4E44-5343-3AB7675D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DB3D32-57AB-226F-A793-4173183212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9F1015-362E-8FB7-CA8F-0167E7B0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EF87EBA-B504-F6E0-2CB1-32F4FD14B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BEECFAB-A897-70F3-6D59-6DAAC243B6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330C20-36AC-04AE-7C42-45AC3462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7AB71C-838C-E4AA-40EB-FCB6D658B9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BCEFA9-5714-DFA0-1535-E0F1016EB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E886BB2-C6E5-6FDA-30CB-F28EA621A4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0D4A2AA-732B-A421-5858-C9102E43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7FF1237-5CB0-098E-9239-40BC7F2ECC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F24BB9-4E76-D8E3-CD72-E4CED0FC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45E98D-704E-7F8D-12ED-3E178B6B42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48DBD77-2467-3F85-D807-AB530583D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4566AA1-42FC-A7B4-758F-2D98A7A876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634AE39-3F61-5714-C18A-A919D0E4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9A34732-2577-ECD3-95A0-8346E32D71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1FC01D5-77B9-EEEA-D8E5-6F9B851E5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64509BC-91DA-6E1C-BF56-A8E204FA8E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2BACF4-133B-135E-FDA2-87FEA3F15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C5A8E9-F404-CB29-FEFC-1378735A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BD6E55-7A19-D76A-631F-D7A348C1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76F0AA4-4BB6-7AB6-CE21-67047AD6F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B38760-BF70-6DAA-3F2E-0E148693B1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5F877BA-5EAF-612A-29D5-C19D74589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120DE89-8781-F16C-4A0D-5383CA17F2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3F5A169-7FD9-4515-E137-B22D40C2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A1DA93F-E68C-1AF0-75A6-8608E0D367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DA55AD1-6860-82ED-7E5E-AA013C66D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830DBF7-CA30-EF51-48B0-105C5CE58E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075E706-9D2D-1B1D-7A49-AF57C830DCD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449264-03C4-906C-CFB9-69AAECDC12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347E7CD-8136-FAC3-7938-B2B997CE399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69305C0-8E7B-5FA7-064D-61C4DCF240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68C49D-0F3B-DE2C-840C-0B05D3BB2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EE8917D-0B85-4461-E834-7591FDE9CE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19B78C9-B25A-E721-B9B5-834C5FCE9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835E2FE-F97B-E1FA-B993-B0F2513D5E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E4D0980-B778-76DA-6317-48A47F06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C84044A-ACEF-EB70-53E5-7AA6D04788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3EDCDCD-C451-5894-7D92-0568108B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CB1AA4-BC18-FF4D-02D5-4268F462A9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1FA529-6800-A96D-B657-7C048237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D09A376-13B9-6395-C2ED-EDCD1FAE139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F5F0C45-6864-512E-F640-E7E3AD5536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255332D-404B-C0DE-C5A3-635376E8D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22F3C43-3E0F-58FA-B0BF-8A9AB53418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6B65B7-7DF5-6ECF-90E2-8DC7655C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DB4986-B6B3-E1DA-3556-BB774241E2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2290A93-D013-C556-5ACB-15A82865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2D107F-BAFA-8BA1-E177-A0FB9B3A0F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94C063-ACA3-361F-F74C-FBA0120AB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7182D7-14F6-484E-AC59-FFAA88F3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2210CBC-D4D6-E985-DF76-1BA52D5B35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75DDA6-E57E-C0B3-5A9E-DB723ECC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9509DA-F230-31CC-E12A-947736B1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98CB02-A5C7-CA82-8834-300BE073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3176992-24E7-40B9-0CA6-D3C7C1C57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C3C8B3-2CAC-846B-A727-E7D52749C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A102EF6-9F2E-8F9B-F550-5D6E1B3B1B4E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591185-5718-435F-5AE2-4A9FCD6A6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372905-A0D1-B8E4-ADE9-DAF2552EC525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1072EB-371B-6C17-1B0D-E537C865E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10217A-812A-28A0-7B12-14A0839A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18C1CB7-A8F6-1EEB-C4DE-8804B1A1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0008A3-C7B1-7282-BBF5-8E9FB5D9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B9EC014-C05C-4512-BDC0-EA14BF68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F5EC54-4A8E-193F-7CA5-7039F69F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1BD613-843C-9F16-22EF-48EC3653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491785-C58A-2AEA-B4AD-2060F624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3BC4D9E-2378-02D8-E93C-2003E185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F59D62-8D8C-1BE0-E8B0-7382050D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11F1066-84DE-3BC5-0A8D-9C583E26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8C9442-1D2F-51DE-2011-FC27DB780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77F690E-C955-9F25-C5AE-659FB283B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BC6B40-24EF-8C3E-4851-CDED8F225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B51B15-7543-87C4-10D4-6A58ADAB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571CC31-4098-67A5-9060-DBE1AA55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23FEC8F-9B33-365F-8C62-9821C494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95A36D-B35E-4776-FBC1-BE4ED7383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2F50B0-F0C5-226C-9C14-BFEC7AC6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F5B3D9-DA8A-442B-2C6D-D95EFCAB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ED292E-A7B5-B71B-4F43-15A794F4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87A6C3-16A0-0944-5A49-0CCA45A8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681A60-0473-27A0-B065-B824BB43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C44C277-AF7A-88A7-8562-6FA0C98BA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75A68C-2292-694C-372E-32053DCA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31B89E-8CFE-E691-24B6-B09638F2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6D412C-467B-FD54-1C85-2D4E620898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3701570-C94A-8222-545C-18C26056A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8C974CF-6E3E-3002-D681-716C7F0E7C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6B3F077-E1F9-90CB-F111-3BA2D6FD7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6E1E25B-4362-8605-F13A-20927D775A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0F3A12-73D5-8755-E0A2-0308419C9A6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3F9FA38-807E-B88F-5164-27F475F92E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BD16444-69DC-E27C-2DA8-95A7E66B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2025-06-29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7A0E879-E40E-06AE-CA9B-45412B0C6C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3418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1068</cp:revision>
  <cp:lastPrinted>2016-09-19T08:50:12Z</cp:lastPrinted>
  <dcterms:created xsi:type="dcterms:W3CDTF">2018-12-07T10:14:31Z</dcterms:created>
  <dcterms:modified xsi:type="dcterms:W3CDTF">2025-06-29T13:42:45Z</dcterms:modified>
</cp:coreProperties>
</file>