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4931165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091A73-76AA-985D-9421-05002E88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BA9D0E-6A9E-0F20-CF63-40A79ADB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9D3505-2148-7606-45A8-AE0F6ABF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108ED2-93DA-12B7-6F5B-F931E0C4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E38C22-071C-60D4-7C1D-46B6BB140A0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6A376F-3878-7B8C-33CD-6DDF8060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B4AC31-80F8-8E78-B432-532364058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58CBA4-EAC4-10FE-644D-B119FACD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34538131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F058D6-B829-4DEC-C4D3-387F4030AFA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8627B4-4344-E645-196D-3FE46B50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B96B3C-0093-6D37-C2F5-84ACB0A4E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08F739-F91A-7D68-C089-DBD2EDF1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1A2373-1554-4348-7390-5745F4A8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4EB4751-8B44-0681-182B-AC1930B5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235ABF4D-7BAC-56E6-06E7-92BC7762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F8DB99E-A25D-2DE7-E83A-AC59E338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9F4F02E-A7FF-51AB-478A-3233C2EC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5A9D15E6-B563-9670-8995-F54AC356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E2FF5D1D-E2ED-4E54-CC20-0C56DA13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F02BA87-1437-5600-263F-9B2D0AF6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EECF4013-D6F9-7C59-4CC3-CB5C0215A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813FD27C-8822-B263-6E1A-699B9806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B763A684-EE6B-C61C-F4AE-5FBFBEC5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82E1B667-B8AA-A14E-2D47-FB68AE6C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BC6E6172-83D8-9494-A8F4-AEE5921C1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CEC6E5F-6118-6883-9243-C52733C8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AD10638E-C2E5-5F16-896A-3171BBD6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D0128D7-1B5A-B69A-734C-C61DAEE0D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E39F001-CCBF-B4F2-1E6D-A687F781D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B5C570-BEEE-2AC3-92D9-6B0A3F72B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4AD0CE-4BD7-1491-5B1B-53247735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9846DB-3266-57F5-EB22-409EFED9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5786D5-0BE3-625F-1B23-9FFBBC48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482BE1-A2B6-19DD-CC53-566381CF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925BD5-9737-DAFC-C72D-B3B3B5D5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67823DA-4D6E-2767-F05D-FCC58C2A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9E43FFC-9AC9-254B-8470-B1BEDE7695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6302FF-4918-4AB3-3D18-BEA37B87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7E131D-5E72-2F93-B35F-B39B70EF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E124E6-E3FE-8DD8-5230-197E6DAA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98A37C-042E-95E0-A968-A2B23F30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3D604D-B7D1-583C-2096-6D8BC65D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E0E1AC-7173-E255-AC2C-06818D07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2F1D2B-A231-535D-782D-D27CBA5A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DFD973-8A76-777B-A025-B3CE3A6E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73CB01-8FDA-CCE2-8C27-2054E5DA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9C3631-2913-9EFE-A4A1-B7F5CF88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44A2A4-3968-557A-5E5A-36BB168D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5D3F3C-2317-E58C-FBC9-04330EA0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8EEB3A-22E4-ACF6-3D97-EA9BEDC0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379288-7357-E10A-9D8A-AFC7B1D7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C864B22-0FAB-EF69-72DA-A20BB0A70E3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A93F08-5186-34B6-0CEB-46375CBB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C20D1A-ADE7-5DC7-9F7D-D9EF6C81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298EDD-522E-F8E7-B2AB-593A88D3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92972B-8DC7-8C2A-F4BF-C5B266F07C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E56D37-6E7A-990A-902E-A132D80E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2477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1088</cp:revision>
  <cp:lastPrinted>2016-09-19T08:50:12Z</cp:lastPrinted>
  <dcterms:created xsi:type="dcterms:W3CDTF">2018-12-07T10:14:31Z</dcterms:created>
  <dcterms:modified xsi:type="dcterms:W3CDTF">2025-08-24T11:37:13Z</dcterms:modified>
</cp:coreProperties>
</file>