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091A73-76AA-985D-9421-05002E88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D6CD1BE-4E4A-E432-E40C-86838BF3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F75DC2-8673-2CA3-3261-A854353738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BA9D0E-6A9E-0F20-CF63-40A79ADB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9D3505-2148-7606-45A8-AE0F6ABF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108ED2-93DA-12B7-6F5B-F931E0C4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E38C22-071C-60D4-7C1D-46B6BB140A0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6A376F-3878-7B8C-33CD-6DDF8060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AB4AC31-80F8-8E78-B432-53236405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58CBA4-EAC4-10FE-644D-B119FACD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0F058D6-B829-4DEC-C4D3-387F4030AFA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8627B4-4344-E645-196D-3FE46B50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B96B3C-0093-6D37-C2F5-84ACB0A4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08F739-F91A-7D68-C089-DBD2EDF1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1A2373-1554-4348-7390-5745F4A8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4EB4751-8B44-0681-182B-AC1930B5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235ABF4D-7BAC-56E6-06E7-92BC7762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F8DB99E-A25D-2DE7-E83A-AC59E338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9F4F02E-A7FF-51AB-478A-3233C2EC0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5A9D15E6-B563-9670-8995-F54AC356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E2FF5D1D-E2ED-4E54-CC20-0C56DA13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BF02BA87-1437-5600-263F-9B2D0AF6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ECF4013-D6F9-7C59-4CC3-CB5C0215A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813FD27C-8822-B263-6E1A-699B9806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763A684-EE6B-C61C-F4AE-5FBFBEC5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82E1B667-B8AA-A14E-2D47-FB68AE6CF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BC6E6172-83D8-9494-A8F4-AEE5921C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CEC6E5F-6118-6883-9243-C52733C8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AD10638E-C2E5-5F16-896A-3171BBD6B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D0128D7-1B5A-B69A-734C-C61DAEE0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39F001-CCBF-B4F2-1E6D-A687F781D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B5C570-BEEE-2AC3-92D9-6B0A3F72B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4AD0CE-4BD7-1491-5B1B-53247735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9846DB-3266-57F5-EB22-409EFED9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5786D5-0BE3-625F-1B23-9FFBBC48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482BE1-A2B6-19DD-CC53-566381CF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925BD5-9737-DAFC-C72D-B3B3B5D5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67823DA-4D6E-2767-F05D-FCC58C2A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9E43FFC-9AC9-254B-8470-B1BEDE7695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6302FF-4918-4AB3-3D18-BEA37B87E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E131D-5E72-2F93-B35F-B39B70EF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E124E6-E3FE-8DD8-5230-197E6DAA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98A37C-042E-95E0-A968-A2B23F30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3D604D-B7D1-583C-2096-6D8BC65D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0E1AC-7173-E255-AC2C-06818D07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2F1D2B-A231-535D-782D-D27CBA5A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DFD973-8A76-777B-A025-B3CE3A6E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73CB01-8FDA-CCE2-8C27-2054E5DA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9C3631-2913-9EFE-A4A1-B7F5CF88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44A2A4-3968-557A-5E5A-36BB168D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5D3F3C-2317-E58C-FBC9-04330EA0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8EEB3A-22E4-ACF6-3D97-EA9BEDC0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379288-7357-E10A-9D8A-AFC7B1D7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C864B22-0FAB-EF69-72DA-A20BB0A70E3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B52574-91B3-FDA2-C7A4-F3A7D6A8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519C57-4959-A15A-BF31-AA59338DCA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8FC93A8-08DE-2027-1B2E-09241A2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960C650-6B5E-1743-8273-6CF992F1DF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7EDD005-3184-8AA4-2158-318F8691A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005115-AB55-8762-7549-F582C35D34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9B8B2A-6B3D-EC2E-5B4E-FF6E3E0A0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96E5C94-F031-2EF1-7317-2B93E88531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166D48-B641-456E-40A1-28E88FC2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786BF3-5AD7-5F19-2A52-81531425B0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3E932F-A744-675C-D619-DD52E6DA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B8F1D04-DADC-3604-3ED3-1E8B6024A6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0754FEB-11DA-7301-121F-372042DE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49B987-762F-CDBD-2EA7-BB7FC12FEE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A84F25-5BAF-E4A6-81BC-67BED7CB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5553C9-EA10-C3EC-1EA5-7D982A1A32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A93F08-5186-34B6-0CEB-46375CBB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3C58578-43C8-EC94-7F24-4481EC4A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AFEEBD4-E159-1F58-061E-9AE74918E0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FF40E1-E61B-472C-A92C-79E7EC9D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1E560C-BD43-1430-44D0-C06B6C6823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29359B-D086-C4D8-B083-24079D50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C1FEE99-F5CA-E55C-78F4-C133FDA07A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CE8114-61E7-424A-200E-959B40B5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952785-A313-0934-D20F-7F155DA437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6988BCF-551E-25E6-93D6-F5CF8B62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8B2CFE-6D69-0D70-1AA6-71D8A9AAE1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42B5C3-8D09-ED84-E3FA-E21FB8EC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5AA785-69A5-E26B-E68C-3D451FEE69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1FD33D-1879-4EE9-C9D8-6F441C42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AAAF97A-0979-E537-8BB8-54D8151545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BD8636-F6C4-4074-1737-F2FCB58AA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162F704-C15D-D337-08AC-1897257B98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265441-E979-2574-BF9C-ED36C45D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9C0E9D-0712-5D69-C17C-893D5C93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C20D1A-ADE7-5DC7-9F7D-D9EF6C81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A38955-30BC-3BDB-F85A-A4861576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A35800-67E8-ACAE-DDC0-075E8699EC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71959FF-2EC1-4E38-DC3C-A7822089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47131B-ED21-7621-7068-1055AC8915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12BAF43-AC30-B788-C0DD-FD6E1E55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C14D9F-9864-770A-12D9-49E5014042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FBE6DEA-6D11-6B87-67A1-CEB51C5B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2EF2C03-18A7-88D6-5753-A58F8B5C5A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C36C31-97BC-D517-EB34-CD8800AB5B7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565B06-9F5F-0D35-207A-83A962330E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64DBB55-989A-2FB9-23F7-C58E75753F8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9A8DA4-15B5-B328-8446-9878D8ED5E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7E33F3-8E0C-9E00-BBA5-1A0B35A0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AD1F73-DFB8-80C0-F71F-B9561F9EC8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B0F435-CCFB-9C5D-8175-86C6DF8A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E8345B3-5140-1237-C829-FB3955032D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76ED355-7DA6-9383-1E3D-CD7D2DAB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A63BB9-3A62-D668-9499-2CFB93E853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CF1D1A-AA99-8BF5-CD56-B3004912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78D410D-8C15-A8F4-3C28-94F7B5EF72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6298EDD-522E-F8E7-B2AB-593A88D3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585324A-649E-CF78-EAD5-1490708DA72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B52F32-ECF0-DC75-5E15-C4509ADBC6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36318FB-DBAC-85E7-CAB2-EBA2E9A6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3BEFC2-C32B-ECA9-B08F-06A1B0D6EC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1A669D-C046-BCE4-F903-3F586D1A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60EEC8-1E4D-0D3E-F0C7-FDF81D7EE5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B59C62-B0D1-F229-DF9B-AEE9C1D6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DC70D3-85E4-3762-8521-55FB4753A9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58577C-74FB-C486-01C9-93D74445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171331-36F8-32F2-D593-EF2148DA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9EAD96B-2966-86E8-50C2-3D92FFD42F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88A8AC-C19C-32B4-4819-92C0EB1D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870107-12C5-9C92-6873-9C013644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4FF7B4-D99F-A37B-FD6A-8474E8A5B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99C811-7E50-7614-1772-506C461A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8BE45B-EB62-91DE-422F-247ACFA0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C1604BE-D6CB-B21B-4C84-54640A23680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452AE5-2D7E-435E-ADB8-F2540BD8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A0B367-C7A7-25CD-5C51-F25F6D5EA45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92972B-8DC7-8C2A-F4BF-C5B266F07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B1E2FC-47A3-4CD0-074E-84644F60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E50E06-367E-F5B3-AB4C-7A03DE87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4D60FC-7C3E-B5B0-8D54-71460BD6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25BEB60-06E7-8500-7820-90A4AF0A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D9AB6D-D589-0EA4-8EBA-2D594676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F129E6-6BAA-7F1C-9A5D-DA899C7A6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645CD3-43B3-CEF9-1AC7-92A3899D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49666ED-AEA9-DEDB-B0F3-D5CB206F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32FAF7-99C5-79AE-5589-71E2993A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71E2D3-8943-E326-3462-B057CE3C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D6AB35-61B3-9885-D4B5-FD4FEF29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827DCBC-17AC-32A5-F40F-239FF2E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1A6A63-B0EF-0B23-FEF8-6F42C5433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702A1E-B736-6A7B-3B05-B28BDF02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9BE5C2-C3C0-4B70-2ECA-C3363874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30C4DD-3132-26E4-4515-AB930A4C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3350B6-A538-711D-1882-BB810A72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5BA789-7BC5-69B0-4501-777F2F71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E56D37-6E7A-990A-902E-A132D80E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2BBE52-3F93-A92F-B7B4-B91691FB5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F738C5-02A5-3D95-59CF-C91CE33F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7452D7-CB2E-0140-48F6-0BD8D826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2352FE-31D6-6979-ED1F-E3549106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4F6009-6CDF-4319-1939-325EF677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3E5072-5B2F-6C13-67E7-A3D118FC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91D689-0AFE-00AD-34B8-C73367BC19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D6C675F-620D-1AC5-C834-7F9CF173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2B00F4-DF8E-7987-C7DF-A65B9807AC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F031FF0-3C45-E1BB-6F7A-F4776A104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3532A8-5E08-CAB4-B15F-6451C7F380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8B6C52B-3078-797C-C772-68DDA037382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E9A5FE-629F-5C0F-813E-B6188C36F9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0211329-54CE-DF0D-E397-88417CD9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2025-08-24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E3E1A0-B38C-A342-EF31-C790B90E4C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3440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1072</cp:revision>
  <cp:lastPrinted>2016-09-19T08:50:12Z</cp:lastPrinted>
  <dcterms:created xsi:type="dcterms:W3CDTF">2018-12-07T10:14:31Z</dcterms:created>
  <dcterms:modified xsi:type="dcterms:W3CDTF">2025-08-24T11:35:30Z</dcterms:modified>
</cp:coreProperties>
</file>