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11" r:id="rId2"/>
    <p:sldId id="313" r:id="rId3"/>
    <p:sldId id="314" r:id="rId4"/>
    <p:sldId id="315" r:id="rId5"/>
    <p:sldId id="316" r:id="rId6"/>
    <p:sldId id="317" r:id="rId7"/>
    <p:sldId id="318" r:id="rId8"/>
    <p:sldId id="319" r:id="rId9"/>
    <p:sldId id="320" r:id="rId10"/>
    <p:sldId id="321" r:id="rId11"/>
  </p:sldIdLst>
  <p:sldSz cx="12192000" cy="6858000"/>
  <p:notesSz cx="6794500" cy="9906000"/>
  <p:custDataLst>
    <p:tags r:id="rId14"/>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14" userDrawn="1">
          <p15:clr>
            <a:srgbClr val="A4A3A4"/>
          </p15:clr>
        </p15:guide>
        <p15:guide id="2" orient="horz" pos="3788" userDrawn="1">
          <p15:clr>
            <a:srgbClr val="A4A3A4"/>
          </p15:clr>
        </p15:guide>
        <p15:guide id="6" orient="horz" pos="753" userDrawn="1">
          <p15:clr>
            <a:srgbClr val="A4A3A4"/>
          </p15:clr>
        </p15:guide>
        <p15:guide id="7" orient="horz" pos="4046" userDrawn="1">
          <p15:clr>
            <a:srgbClr val="A4A3A4"/>
          </p15:clr>
        </p15:guide>
        <p15:guide id="10" pos="6403" userDrawn="1">
          <p15:clr>
            <a:srgbClr val="A4A3A4"/>
          </p15:clr>
        </p15:guide>
        <p15:guide id="11" pos="6108" userDrawn="1">
          <p15:clr>
            <a:srgbClr val="A4A3A4"/>
          </p15:clr>
        </p15:guide>
      </p15:sldGuideLst>
    </p:ext>
    <p:ext uri="{2D200454-40CA-4A62-9FC3-DE9A4176ACB9}">
      <p15:notesGuideLst xmlns:p15="http://schemas.microsoft.com/office/powerpoint/2012/main" xmlns="">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E500"/>
    <a:srgbClr val="00B9E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961" autoAdjust="0"/>
  </p:normalViewPr>
  <p:slideViewPr>
    <p:cSldViewPr snapToGrid="0" showGuides="1">
      <p:cViewPr>
        <p:scale>
          <a:sx n="80" d="100"/>
          <a:sy n="80" d="100"/>
        </p:scale>
        <p:origin x="-1098" y="246"/>
      </p:cViewPr>
      <p:guideLst>
        <p:guide orient="horz" pos="1014"/>
        <p:guide orient="horz" pos="3788"/>
        <p:guide orient="horz" pos="753"/>
        <p:guide orient="horz" pos="4046"/>
        <p:guide pos="6403"/>
        <p:guide pos="6108"/>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88" d="100"/>
          <a:sy n="88" d="100"/>
        </p:scale>
        <p:origin x="-3804" y="-108"/>
      </p:cViewPr>
      <p:guideLst>
        <p:guide orient="horz" pos="3120"/>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0B064F7B-2609-4215-B6E3-D19518A1DFD0}" type="datetimeFigureOut">
              <a:rPr lang="sv-SE" smtClean="0"/>
              <a:pPr/>
              <a:t>2017-02-13</a:t>
            </a:fld>
            <a:endParaRPr lang="sv-SE"/>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8E1DFB4B-A6E4-429A-B614-9FCD66E123A9}" type="slidenum">
              <a:rPr lang="sv-SE" smtClean="0"/>
              <a:pPr/>
              <a:t>‹#›</a:t>
            </a:fld>
            <a:endParaRPr lang="sv-SE"/>
          </a:p>
        </p:txBody>
      </p:sp>
    </p:spTree>
    <p:extLst>
      <p:ext uri="{BB962C8B-B14F-4D97-AF65-F5344CB8AC3E}">
        <p14:creationId xmlns:p14="http://schemas.microsoft.com/office/powerpoint/2010/main" xmlns="" val="1260516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0638" y="406400"/>
            <a:ext cx="2728912" cy="15367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361043" y="2035629"/>
            <a:ext cx="6072414" cy="7127421"/>
          </a:xfrm>
          <a:prstGeom prst="rect">
            <a:avLst/>
          </a:prstGeom>
        </p:spPr>
        <p:txBody>
          <a:bodyPr vert="horz" lIns="0" tIns="45720" rIns="91440" bIns="45720" rtlCol="0"/>
          <a:lstStyle/>
          <a:p>
            <a:pPr lvl="0"/>
            <a:r>
              <a:rPr lang="en-US" dirty="0"/>
              <a:t>Click to edit Master text styles</a:t>
            </a:r>
          </a:p>
          <a:p>
            <a:pPr lvl="1"/>
            <a:r>
              <a:rPr lang="en-US" dirty="0"/>
              <a:t>Second level</a:t>
            </a:r>
          </a:p>
        </p:txBody>
      </p:sp>
      <p:sp>
        <p:nvSpPr>
          <p:cNvPr id="7" name="Slide Number Placeholder 6"/>
          <p:cNvSpPr>
            <a:spLocks noGrp="1"/>
          </p:cNvSpPr>
          <p:nvPr>
            <p:ph type="sldNum" sz="quarter" idx="5"/>
          </p:nvPr>
        </p:nvSpPr>
        <p:spPr>
          <a:xfrm>
            <a:off x="1924843" y="9367156"/>
            <a:ext cx="2944813" cy="495300"/>
          </a:xfrm>
          <a:prstGeom prst="rect">
            <a:avLst/>
          </a:prstGeom>
        </p:spPr>
        <p:txBody>
          <a:bodyPr vert="horz" lIns="91440" tIns="45720" rIns="91440" bIns="45720" rtlCol="0" anchor="b"/>
          <a:lstStyle>
            <a:lvl1pPr algn="ctr">
              <a:defRPr sz="800"/>
            </a:lvl1pPr>
          </a:lstStyle>
          <a:p>
            <a:fld id="{028906E9-0A84-4AE6-AE4C-FB9A6749B6E3}" type="slidenum">
              <a:rPr lang="sv-SE" smtClean="0"/>
              <a:pPr/>
              <a:t>‹#›</a:t>
            </a:fld>
            <a:endParaRPr lang="sv-SE"/>
          </a:p>
        </p:txBody>
      </p:sp>
      <p:pic>
        <p:nvPicPr>
          <p:cNvPr id="8" name="Picture 7"/>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9321096"/>
            <a:ext cx="5192486" cy="574017"/>
          </a:xfrm>
          <a:prstGeom prst="rect">
            <a:avLst/>
          </a:prstGeom>
        </p:spPr>
      </p:pic>
      <p:grpSp>
        <p:nvGrpSpPr>
          <p:cNvPr id="10" name="Group 9"/>
          <p:cNvGrpSpPr/>
          <p:nvPr/>
        </p:nvGrpSpPr>
        <p:grpSpPr>
          <a:xfrm>
            <a:off x="5374328" y="9394377"/>
            <a:ext cx="1082126" cy="331234"/>
            <a:chOff x="214312" y="6751638"/>
            <a:chExt cx="8489951" cy="2598737"/>
          </a:xfrm>
          <a:solidFill>
            <a:srgbClr val="00B9E4"/>
          </a:solidFill>
        </p:grpSpPr>
        <p:sp>
          <p:nvSpPr>
            <p:cNvPr id="11" name="Freeform 6"/>
            <p:cNvSpPr>
              <a:spLocks noEditPoints="1"/>
            </p:cNvSpPr>
            <p:nvPr/>
          </p:nvSpPr>
          <p:spPr bwMode="auto">
            <a:xfrm>
              <a:off x="214312" y="7516813"/>
              <a:ext cx="1589088" cy="1266825"/>
            </a:xfrm>
            <a:custGeom>
              <a:avLst/>
              <a:gdLst>
                <a:gd name="T0" fmla="*/ 169 w 424"/>
                <a:gd name="T1" fmla="*/ 196 h 338"/>
                <a:gd name="T2" fmla="*/ 197 w 424"/>
                <a:gd name="T3" fmla="*/ 251 h 338"/>
                <a:gd name="T4" fmla="*/ 233 w 424"/>
                <a:gd name="T5" fmla="*/ 224 h 338"/>
                <a:gd name="T6" fmla="*/ 386 w 424"/>
                <a:gd name="T7" fmla="*/ 224 h 338"/>
                <a:gd name="T8" fmla="*/ 186 w 424"/>
                <a:gd name="T9" fmla="*/ 338 h 338"/>
                <a:gd name="T10" fmla="*/ 17 w 424"/>
                <a:gd name="T11" fmla="*/ 174 h 338"/>
                <a:gd name="T12" fmla="*/ 230 w 424"/>
                <a:gd name="T13" fmla="*/ 0 h 338"/>
                <a:gd name="T14" fmla="*/ 397 w 424"/>
                <a:gd name="T15" fmla="*/ 196 h 338"/>
                <a:gd name="T16" fmla="*/ 169 w 424"/>
                <a:gd name="T17" fmla="*/ 196 h 338"/>
                <a:gd name="T18" fmla="*/ 253 w 424"/>
                <a:gd name="T19" fmla="*/ 129 h 338"/>
                <a:gd name="T20" fmla="*/ 222 w 424"/>
                <a:gd name="T21" fmla="*/ 87 h 338"/>
                <a:gd name="T22" fmla="*/ 180 w 424"/>
                <a:gd name="T23" fmla="*/ 129 h 338"/>
                <a:gd name="T24" fmla="*/ 253 w 424"/>
                <a:gd name="T25" fmla="*/ 129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4" h="338">
                  <a:moveTo>
                    <a:pt x="169" y="196"/>
                  </a:moveTo>
                  <a:cubicBezTo>
                    <a:pt x="165" y="222"/>
                    <a:pt x="165" y="251"/>
                    <a:pt x="197" y="251"/>
                  </a:cubicBezTo>
                  <a:cubicBezTo>
                    <a:pt x="214" y="251"/>
                    <a:pt x="228" y="239"/>
                    <a:pt x="233" y="224"/>
                  </a:cubicBezTo>
                  <a:cubicBezTo>
                    <a:pt x="386" y="224"/>
                    <a:pt x="386" y="224"/>
                    <a:pt x="386" y="224"/>
                  </a:cubicBezTo>
                  <a:cubicBezTo>
                    <a:pt x="353" y="302"/>
                    <a:pt x="260" y="338"/>
                    <a:pt x="186" y="338"/>
                  </a:cubicBezTo>
                  <a:cubicBezTo>
                    <a:pt x="84" y="338"/>
                    <a:pt x="0" y="286"/>
                    <a:pt x="17" y="174"/>
                  </a:cubicBezTo>
                  <a:cubicBezTo>
                    <a:pt x="34" y="67"/>
                    <a:pt x="128" y="0"/>
                    <a:pt x="230" y="0"/>
                  </a:cubicBezTo>
                  <a:cubicBezTo>
                    <a:pt x="345" y="0"/>
                    <a:pt x="424" y="75"/>
                    <a:pt x="397" y="196"/>
                  </a:cubicBezTo>
                  <a:lnTo>
                    <a:pt x="169" y="196"/>
                  </a:lnTo>
                  <a:close/>
                  <a:moveTo>
                    <a:pt x="253" y="129"/>
                  </a:moveTo>
                  <a:cubicBezTo>
                    <a:pt x="257" y="107"/>
                    <a:pt x="244" y="87"/>
                    <a:pt x="222" y="87"/>
                  </a:cubicBezTo>
                  <a:cubicBezTo>
                    <a:pt x="198" y="87"/>
                    <a:pt x="183" y="106"/>
                    <a:pt x="180" y="129"/>
                  </a:cubicBezTo>
                  <a:lnTo>
                    <a:pt x="253" y="12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2" name="Freeform 7"/>
            <p:cNvSpPr>
              <a:spLocks/>
            </p:cNvSpPr>
            <p:nvPr/>
          </p:nvSpPr>
          <p:spPr bwMode="auto">
            <a:xfrm>
              <a:off x="1814513" y="7516813"/>
              <a:ext cx="1538288" cy="1239837"/>
            </a:xfrm>
            <a:custGeom>
              <a:avLst/>
              <a:gdLst>
                <a:gd name="T0" fmla="*/ 190 w 410"/>
                <a:gd name="T1" fmla="*/ 59 h 331"/>
                <a:gd name="T2" fmla="*/ 194 w 410"/>
                <a:gd name="T3" fmla="*/ 59 h 331"/>
                <a:gd name="T4" fmla="*/ 307 w 410"/>
                <a:gd name="T5" fmla="*/ 0 h 331"/>
                <a:gd name="T6" fmla="*/ 398 w 410"/>
                <a:gd name="T7" fmla="*/ 132 h 331"/>
                <a:gd name="T8" fmla="*/ 367 w 410"/>
                <a:gd name="T9" fmla="*/ 331 h 331"/>
                <a:gd name="T10" fmla="*/ 210 w 410"/>
                <a:gd name="T11" fmla="*/ 331 h 331"/>
                <a:gd name="T12" fmla="*/ 235 w 410"/>
                <a:gd name="T13" fmla="*/ 173 h 331"/>
                <a:gd name="T14" fmla="*/ 215 w 410"/>
                <a:gd name="T15" fmla="*/ 127 h 331"/>
                <a:gd name="T16" fmla="*/ 182 w 410"/>
                <a:gd name="T17" fmla="*/ 173 h 331"/>
                <a:gd name="T18" fmla="*/ 157 w 410"/>
                <a:gd name="T19" fmla="*/ 331 h 331"/>
                <a:gd name="T20" fmla="*/ 0 w 410"/>
                <a:gd name="T21" fmla="*/ 331 h 331"/>
                <a:gd name="T22" fmla="*/ 51 w 410"/>
                <a:gd name="T23" fmla="*/ 8 h 331"/>
                <a:gd name="T24" fmla="*/ 204 w 410"/>
                <a:gd name="T25" fmla="*/ 8 h 331"/>
                <a:gd name="T26" fmla="*/ 190 w 410"/>
                <a:gd name="T27" fmla="*/ 59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10" h="331">
                  <a:moveTo>
                    <a:pt x="190" y="59"/>
                  </a:moveTo>
                  <a:cubicBezTo>
                    <a:pt x="194" y="59"/>
                    <a:pt x="194" y="59"/>
                    <a:pt x="194" y="59"/>
                  </a:cubicBezTo>
                  <a:cubicBezTo>
                    <a:pt x="230" y="24"/>
                    <a:pt x="257" y="0"/>
                    <a:pt x="307" y="0"/>
                  </a:cubicBezTo>
                  <a:cubicBezTo>
                    <a:pt x="387" y="0"/>
                    <a:pt x="410" y="61"/>
                    <a:pt x="398" y="132"/>
                  </a:cubicBezTo>
                  <a:cubicBezTo>
                    <a:pt x="367" y="331"/>
                    <a:pt x="367" y="331"/>
                    <a:pt x="367" y="331"/>
                  </a:cubicBezTo>
                  <a:cubicBezTo>
                    <a:pt x="210" y="331"/>
                    <a:pt x="210" y="331"/>
                    <a:pt x="210" y="331"/>
                  </a:cubicBezTo>
                  <a:cubicBezTo>
                    <a:pt x="235" y="173"/>
                    <a:pt x="235" y="173"/>
                    <a:pt x="235" y="173"/>
                  </a:cubicBezTo>
                  <a:cubicBezTo>
                    <a:pt x="238" y="154"/>
                    <a:pt x="242" y="127"/>
                    <a:pt x="215" y="127"/>
                  </a:cubicBezTo>
                  <a:cubicBezTo>
                    <a:pt x="189" y="127"/>
                    <a:pt x="185" y="154"/>
                    <a:pt x="182" y="173"/>
                  </a:cubicBezTo>
                  <a:cubicBezTo>
                    <a:pt x="157" y="331"/>
                    <a:pt x="157" y="331"/>
                    <a:pt x="157" y="331"/>
                  </a:cubicBezTo>
                  <a:cubicBezTo>
                    <a:pt x="0" y="331"/>
                    <a:pt x="0" y="331"/>
                    <a:pt x="0" y="331"/>
                  </a:cubicBezTo>
                  <a:cubicBezTo>
                    <a:pt x="51" y="8"/>
                    <a:pt x="51" y="8"/>
                    <a:pt x="51" y="8"/>
                  </a:cubicBezTo>
                  <a:cubicBezTo>
                    <a:pt x="204" y="8"/>
                    <a:pt x="204" y="8"/>
                    <a:pt x="204" y="8"/>
                  </a:cubicBezTo>
                  <a:lnTo>
                    <a:pt x="190" y="5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3" name="Freeform 8"/>
            <p:cNvSpPr>
              <a:spLocks noEditPoints="1"/>
            </p:cNvSpPr>
            <p:nvPr/>
          </p:nvSpPr>
          <p:spPr bwMode="auto">
            <a:xfrm>
              <a:off x="3408363" y="7516813"/>
              <a:ext cx="1593850" cy="1266825"/>
            </a:xfrm>
            <a:custGeom>
              <a:avLst/>
              <a:gdLst>
                <a:gd name="T0" fmla="*/ 169 w 425"/>
                <a:gd name="T1" fmla="*/ 196 h 338"/>
                <a:gd name="T2" fmla="*/ 198 w 425"/>
                <a:gd name="T3" fmla="*/ 251 h 338"/>
                <a:gd name="T4" fmla="*/ 234 w 425"/>
                <a:gd name="T5" fmla="*/ 224 h 338"/>
                <a:gd name="T6" fmla="*/ 386 w 425"/>
                <a:gd name="T7" fmla="*/ 224 h 338"/>
                <a:gd name="T8" fmla="*/ 186 w 425"/>
                <a:gd name="T9" fmla="*/ 338 h 338"/>
                <a:gd name="T10" fmla="*/ 18 w 425"/>
                <a:gd name="T11" fmla="*/ 174 h 338"/>
                <a:gd name="T12" fmla="*/ 231 w 425"/>
                <a:gd name="T13" fmla="*/ 0 h 338"/>
                <a:gd name="T14" fmla="*/ 397 w 425"/>
                <a:gd name="T15" fmla="*/ 196 h 338"/>
                <a:gd name="T16" fmla="*/ 169 w 425"/>
                <a:gd name="T17" fmla="*/ 196 h 338"/>
                <a:gd name="T18" fmla="*/ 254 w 425"/>
                <a:gd name="T19" fmla="*/ 129 h 338"/>
                <a:gd name="T20" fmla="*/ 222 w 425"/>
                <a:gd name="T21" fmla="*/ 87 h 338"/>
                <a:gd name="T22" fmla="*/ 180 w 425"/>
                <a:gd name="T23" fmla="*/ 129 h 338"/>
                <a:gd name="T24" fmla="*/ 254 w 425"/>
                <a:gd name="T25" fmla="*/ 129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5" h="338">
                  <a:moveTo>
                    <a:pt x="169" y="196"/>
                  </a:moveTo>
                  <a:cubicBezTo>
                    <a:pt x="165" y="222"/>
                    <a:pt x="165" y="251"/>
                    <a:pt x="198" y="251"/>
                  </a:cubicBezTo>
                  <a:cubicBezTo>
                    <a:pt x="214" y="251"/>
                    <a:pt x="228" y="239"/>
                    <a:pt x="234" y="224"/>
                  </a:cubicBezTo>
                  <a:cubicBezTo>
                    <a:pt x="386" y="224"/>
                    <a:pt x="386" y="224"/>
                    <a:pt x="386" y="224"/>
                  </a:cubicBezTo>
                  <a:cubicBezTo>
                    <a:pt x="353" y="302"/>
                    <a:pt x="261" y="338"/>
                    <a:pt x="186" y="338"/>
                  </a:cubicBezTo>
                  <a:cubicBezTo>
                    <a:pt x="85" y="338"/>
                    <a:pt x="0" y="286"/>
                    <a:pt x="18" y="174"/>
                  </a:cubicBezTo>
                  <a:cubicBezTo>
                    <a:pt x="35" y="67"/>
                    <a:pt x="128" y="0"/>
                    <a:pt x="231" y="0"/>
                  </a:cubicBezTo>
                  <a:cubicBezTo>
                    <a:pt x="346" y="0"/>
                    <a:pt x="425" y="75"/>
                    <a:pt x="397" y="196"/>
                  </a:cubicBezTo>
                  <a:lnTo>
                    <a:pt x="169" y="196"/>
                  </a:lnTo>
                  <a:close/>
                  <a:moveTo>
                    <a:pt x="254" y="129"/>
                  </a:moveTo>
                  <a:cubicBezTo>
                    <a:pt x="257" y="107"/>
                    <a:pt x="244" y="87"/>
                    <a:pt x="222" y="87"/>
                  </a:cubicBezTo>
                  <a:cubicBezTo>
                    <a:pt x="198" y="87"/>
                    <a:pt x="183" y="106"/>
                    <a:pt x="180" y="129"/>
                  </a:cubicBezTo>
                  <a:lnTo>
                    <a:pt x="254" y="129"/>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4" name="Freeform 9"/>
            <p:cNvSpPr>
              <a:spLocks/>
            </p:cNvSpPr>
            <p:nvPr/>
          </p:nvSpPr>
          <p:spPr bwMode="auto">
            <a:xfrm>
              <a:off x="5010150" y="7512050"/>
              <a:ext cx="1192213" cy="1244600"/>
            </a:xfrm>
            <a:custGeom>
              <a:avLst/>
              <a:gdLst>
                <a:gd name="T0" fmla="*/ 293 w 318"/>
                <a:gd name="T1" fmla="*/ 161 h 332"/>
                <a:gd name="T2" fmla="*/ 248 w 318"/>
                <a:gd name="T3" fmla="*/ 143 h 332"/>
                <a:gd name="T4" fmla="*/ 176 w 318"/>
                <a:gd name="T5" fmla="*/ 208 h 332"/>
                <a:gd name="T6" fmla="*/ 157 w 318"/>
                <a:gd name="T7" fmla="*/ 332 h 332"/>
                <a:gd name="T8" fmla="*/ 0 w 318"/>
                <a:gd name="T9" fmla="*/ 332 h 332"/>
                <a:gd name="T10" fmla="*/ 51 w 318"/>
                <a:gd name="T11" fmla="*/ 9 h 332"/>
                <a:gd name="T12" fmla="*/ 208 w 318"/>
                <a:gd name="T13" fmla="*/ 9 h 332"/>
                <a:gd name="T14" fmla="*/ 197 w 318"/>
                <a:gd name="T15" fmla="*/ 52 h 332"/>
                <a:gd name="T16" fmla="*/ 201 w 318"/>
                <a:gd name="T17" fmla="*/ 52 h 332"/>
                <a:gd name="T18" fmla="*/ 318 w 318"/>
                <a:gd name="T19" fmla="*/ 1 h 332"/>
                <a:gd name="T20" fmla="*/ 293 w 318"/>
                <a:gd name="T21" fmla="*/ 161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8" h="332">
                  <a:moveTo>
                    <a:pt x="293" y="161"/>
                  </a:moveTo>
                  <a:cubicBezTo>
                    <a:pt x="278" y="151"/>
                    <a:pt x="268" y="143"/>
                    <a:pt x="248" y="143"/>
                  </a:cubicBezTo>
                  <a:cubicBezTo>
                    <a:pt x="207" y="143"/>
                    <a:pt x="183" y="167"/>
                    <a:pt x="176" y="208"/>
                  </a:cubicBezTo>
                  <a:cubicBezTo>
                    <a:pt x="157" y="332"/>
                    <a:pt x="157" y="332"/>
                    <a:pt x="157" y="332"/>
                  </a:cubicBezTo>
                  <a:cubicBezTo>
                    <a:pt x="0" y="332"/>
                    <a:pt x="0" y="332"/>
                    <a:pt x="0" y="332"/>
                  </a:cubicBezTo>
                  <a:cubicBezTo>
                    <a:pt x="51" y="9"/>
                    <a:pt x="51" y="9"/>
                    <a:pt x="51" y="9"/>
                  </a:cubicBezTo>
                  <a:cubicBezTo>
                    <a:pt x="208" y="9"/>
                    <a:pt x="208" y="9"/>
                    <a:pt x="208" y="9"/>
                  </a:cubicBezTo>
                  <a:cubicBezTo>
                    <a:pt x="197" y="52"/>
                    <a:pt x="197" y="52"/>
                    <a:pt x="197" y="52"/>
                  </a:cubicBezTo>
                  <a:cubicBezTo>
                    <a:pt x="201" y="52"/>
                    <a:pt x="201" y="52"/>
                    <a:pt x="201" y="52"/>
                  </a:cubicBezTo>
                  <a:cubicBezTo>
                    <a:pt x="236" y="9"/>
                    <a:pt x="266" y="0"/>
                    <a:pt x="318" y="1"/>
                  </a:cubicBezTo>
                  <a:lnTo>
                    <a:pt x="293" y="161"/>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5" name="Freeform 10"/>
            <p:cNvSpPr>
              <a:spLocks noEditPoints="1"/>
            </p:cNvSpPr>
            <p:nvPr/>
          </p:nvSpPr>
          <p:spPr bwMode="auto">
            <a:xfrm>
              <a:off x="6081713" y="7516813"/>
              <a:ext cx="1658938" cy="1833562"/>
            </a:xfrm>
            <a:custGeom>
              <a:avLst/>
              <a:gdLst>
                <a:gd name="T0" fmla="*/ 394 w 442"/>
                <a:gd name="T1" fmla="*/ 312 h 489"/>
                <a:gd name="T2" fmla="*/ 150 w 442"/>
                <a:gd name="T3" fmla="*/ 489 h 489"/>
                <a:gd name="T4" fmla="*/ 15 w 442"/>
                <a:gd name="T5" fmla="*/ 463 h 489"/>
                <a:gd name="T6" fmla="*/ 0 w 442"/>
                <a:gd name="T7" fmla="*/ 458 h 489"/>
                <a:gd name="T8" fmla="*/ 52 w 442"/>
                <a:gd name="T9" fmla="*/ 349 h 489"/>
                <a:gd name="T10" fmla="*/ 159 w 442"/>
                <a:gd name="T11" fmla="*/ 388 h 489"/>
                <a:gd name="T12" fmla="*/ 242 w 442"/>
                <a:gd name="T13" fmla="*/ 317 h 489"/>
                <a:gd name="T14" fmla="*/ 250 w 442"/>
                <a:gd name="T15" fmla="*/ 284 h 489"/>
                <a:gd name="T16" fmla="*/ 246 w 442"/>
                <a:gd name="T17" fmla="*/ 284 h 489"/>
                <a:gd name="T18" fmla="*/ 143 w 442"/>
                <a:gd name="T19" fmla="*/ 338 h 489"/>
                <a:gd name="T20" fmla="*/ 31 w 442"/>
                <a:gd name="T21" fmla="*/ 169 h 489"/>
                <a:gd name="T22" fmla="*/ 197 w 442"/>
                <a:gd name="T23" fmla="*/ 0 h 489"/>
                <a:gd name="T24" fmla="*/ 282 w 442"/>
                <a:gd name="T25" fmla="*/ 54 h 489"/>
                <a:gd name="T26" fmla="*/ 287 w 442"/>
                <a:gd name="T27" fmla="*/ 54 h 489"/>
                <a:gd name="T28" fmla="*/ 290 w 442"/>
                <a:gd name="T29" fmla="*/ 8 h 489"/>
                <a:gd name="T30" fmla="*/ 442 w 442"/>
                <a:gd name="T31" fmla="*/ 8 h 489"/>
                <a:gd name="T32" fmla="*/ 394 w 442"/>
                <a:gd name="T33" fmla="*/ 312 h 489"/>
                <a:gd name="T34" fmla="*/ 223 w 442"/>
                <a:gd name="T35" fmla="*/ 215 h 489"/>
                <a:gd name="T36" fmla="*/ 269 w 442"/>
                <a:gd name="T37" fmla="*/ 170 h 489"/>
                <a:gd name="T38" fmla="*/ 236 w 442"/>
                <a:gd name="T39" fmla="*/ 123 h 489"/>
                <a:gd name="T40" fmla="*/ 186 w 442"/>
                <a:gd name="T41" fmla="*/ 169 h 489"/>
                <a:gd name="T42" fmla="*/ 223 w 442"/>
                <a:gd name="T43" fmla="*/ 21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42" h="489">
                  <a:moveTo>
                    <a:pt x="394" y="312"/>
                  </a:moveTo>
                  <a:cubicBezTo>
                    <a:pt x="374" y="438"/>
                    <a:pt x="262" y="489"/>
                    <a:pt x="150" y="489"/>
                  </a:cubicBezTo>
                  <a:cubicBezTo>
                    <a:pt x="100" y="489"/>
                    <a:pt x="59" y="480"/>
                    <a:pt x="15" y="463"/>
                  </a:cubicBezTo>
                  <a:cubicBezTo>
                    <a:pt x="0" y="458"/>
                    <a:pt x="0" y="458"/>
                    <a:pt x="0" y="458"/>
                  </a:cubicBezTo>
                  <a:cubicBezTo>
                    <a:pt x="52" y="349"/>
                    <a:pt x="52" y="349"/>
                    <a:pt x="52" y="349"/>
                  </a:cubicBezTo>
                  <a:cubicBezTo>
                    <a:pt x="78" y="374"/>
                    <a:pt x="121" y="388"/>
                    <a:pt x="159" y="388"/>
                  </a:cubicBezTo>
                  <a:cubicBezTo>
                    <a:pt x="201" y="388"/>
                    <a:pt x="232" y="357"/>
                    <a:pt x="242" y="317"/>
                  </a:cubicBezTo>
                  <a:cubicBezTo>
                    <a:pt x="250" y="284"/>
                    <a:pt x="250" y="284"/>
                    <a:pt x="250" y="284"/>
                  </a:cubicBezTo>
                  <a:cubicBezTo>
                    <a:pt x="246" y="284"/>
                    <a:pt x="246" y="284"/>
                    <a:pt x="246" y="284"/>
                  </a:cubicBezTo>
                  <a:cubicBezTo>
                    <a:pt x="224" y="320"/>
                    <a:pt x="180" y="338"/>
                    <a:pt x="143" y="338"/>
                  </a:cubicBezTo>
                  <a:cubicBezTo>
                    <a:pt x="54" y="338"/>
                    <a:pt x="18" y="249"/>
                    <a:pt x="31" y="169"/>
                  </a:cubicBezTo>
                  <a:cubicBezTo>
                    <a:pt x="43" y="89"/>
                    <a:pt x="107" y="0"/>
                    <a:pt x="197" y="0"/>
                  </a:cubicBezTo>
                  <a:cubicBezTo>
                    <a:pt x="238" y="0"/>
                    <a:pt x="267" y="20"/>
                    <a:pt x="282" y="54"/>
                  </a:cubicBezTo>
                  <a:cubicBezTo>
                    <a:pt x="287" y="54"/>
                    <a:pt x="287" y="54"/>
                    <a:pt x="287" y="54"/>
                  </a:cubicBezTo>
                  <a:cubicBezTo>
                    <a:pt x="290" y="8"/>
                    <a:pt x="290" y="8"/>
                    <a:pt x="290" y="8"/>
                  </a:cubicBezTo>
                  <a:cubicBezTo>
                    <a:pt x="442" y="8"/>
                    <a:pt x="442" y="8"/>
                    <a:pt x="442" y="8"/>
                  </a:cubicBezTo>
                  <a:lnTo>
                    <a:pt x="394" y="312"/>
                  </a:lnTo>
                  <a:close/>
                  <a:moveTo>
                    <a:pt x="223" y="215"/>
                  </a:moveTo>
                  <a:cubicBezTo>
                    <a:pt x="250" y="215"/>
                    <a:pt x="266" y="194"/>
                    <a:pt x="269" y="170"/>
                  </a:cubicBezTo>
                  <a:cubicBezTo>
                    <a:pt x="273" y="146"/>
                    <a:pt x="262" y="123"/>
                    <a:pt x="236" y="123"/>
                  </a:cubicBezTo>
                  <a:cubicBezTo>
                    <a:pt x="211" y="123"/>
                    <a:pt x="190" y="144"/>
                    <a:pt x="186" y="169"/>
                  </a:cubicBezTo>
                  <a:cubicBezTo>
                    <a:pt x="181" y="196"/>
                    <a:pt x="195" y="215"/>
                    <a:pt x="223" y="215"/>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6" name="Freeform 11"/>
            <p:cNvSpPr>
              <a:spLocks/>
            </p:cNvSpPr>
            <p:nvPr/>
          </p:nvSpPr>
          <p:spPr bwMode="auto">
            <a:xfrm>
              <a:off x="7826375" y="7546975"/>
              <a:ext cx="779463" cy="1209675"/>
            </a:xfrm>
            <a:custGeom>
              <a:avLst/>
              <a:gdLst>
                <a:gd name="T0" fmla="*/ 120 w 491"/>
                <a:gd name="T1" fmla="*/ 0 h 762"/>
                <a:gd name="T2" fmla="*/ 491 w 491"/>
                <a:gd name="T3" fmla="*/ 0 h 762"/>
                <a:gd name="T4" fmla="*/ 371 w 491"/>
                <a:gd name="T5" fmla="*/ 762 h 762"/>
                <a:gd name="T6" fmla="*/ 0 w 491"/>
                <a:gd name="T7" fmla="*/ 762 h 762"/>
                <a:gd name="T8" fmla="*/ 120 w 491"/>
                <a:gd name="T9" fmla="*/ 0 h 762"/>
              </a:gdLst>
              <a:ahLst/>
              <a:cxnLst>
                <a:cxn ang="0">
                  <a:pos x="T0" y="T1"/>
                </a:cxn>
                <a:cxn ang="0">
                  <a:pos x="T2" y="T3"/>
                </a:cxn>
                <a:cxn ang="0">
                  <a:pos x="T4" y="T5"/>
                </a:cxn>
                <a:cxn ang="0">
                  <a:pos x="T6" y="T7"/>
                </a:cxn>
                <a:cxn ang="0">
                  <a:pos x="T8" y="T9"/>
                </a:cxn>
              </a:cxnLst>
              <a:rect l="0" t="0" r="r" b="b"/>
              <a:pathLst>
                <a:path w="491" h="762">
                  <a:moveTo>
                    <a:pt x="120" y="0"/>
                  </a:moveTo>
                  <a:lnTo>
                    <a:pt x="491" y="0"/>
                  </a:lnTo>
                  <a:lnTo>
                    <a:pt x="371" y="762"/>
                  </a:lnTo>
                  <a:lnTo>
                    <a:pt x="0" y="762"/>
                  </a:lnTo>
                  <a:lnTo>
                    <a:pt x="120"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7" name="Oval 12"/>
            <p:cNvSpPr>
              <a:spLocks noChangeArrowheads="1"/>
            </p:cNvSpPr>
            <p:nvPr/>
          </p:nvSpPr>
          <p:spPr bwMode="auto">
            <a:xfrm>
              <a:off x="8099425" y="6754813"/>
              <a:ext cx="604838" cy="55880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8" name="Freeform 13"/>
            <p:cNvSpPr>
              <a:spLocks/>
            </p:cNvSpPr>
            <p:nvPr/>
          </p:nvSpPr>
          <p:spPr bwMode="auto">
            <a:xfrm>
              <a:off x="2843213" y="6751638"/>
              <a:ext cx="493713" cy="554037"/>
            </a:xfrm>
            <a:custGeom>
              <a:avLst/>
              <a:gdLst>
                <a:gd name="T0" fmla="*/ 23 w 132"/>
                <a:gd name="T1" fmla="*/ 94 h 148"/>
                <a:gd name="T2" fmla="*/ 25 w 132"/>
                <a:gd name="T3" fmla="*/ 96 h 148"/>
                <a:gd name="T4" fmla="*/ 55 w 132"/>
                <a:gd name="T5" fmla="*/ 109 h 148"/>
                <a:gd name="T6" fmla="*/ 70 w 132"/>
                <a:gd name="T7" fmla="*/ 101 h 148"/>
                <a:gd name="T8" fmla="*/ 60 w 132"/>
                <a:gd name="T9" fmla="*/ 93 h 148"/>
                <a:gd name="T10" fmla="*/ 49 w 132"/>
                <a:gd name="T11" fmla="*/ 91 h 148"/>
                <a:gd name="T12" fmla="*/ 18 w 132"/>
                <a:gd name="T13" fmla="*/ 53 h 148"/>
                <a:gd name="T14" fmla="*/ 89 w 132"/>
                <a:gd name="T15" fmla="*/ 0 h 148"/>
                <a:gd name="T16" fmla="*/ 132 w 132"/>
                <a:gd name="T17" fmla="*/ 12 h 148"/>
                <a:gd name="T18" fmla="*/ 112 w 132"/>
                <a:gd name="T19" fmla="*/ 49 h 148"/>
                <a:gd name="T20" fmla="*/ 84 w 132"/>
                <a:gd name="T21" fmla="*/ 38 h 148"/>
                <a:gd name="T22" fmla="*/ 71 w 132"/>
                <a:gd name="T23" fmla="*/ 46 h 148"/>
                <a:gd name="T24" fmla="*/ 81 w 132"/>
                <a:gd name="T25" fmla="*/ 53 h 148"/>
                <a:gd name="T26" fmla="*/ 92 w 132"/>
                <a:gd name="T27" fmla="*/ 55 h 148"/>
                <a:gd name="T28" fmla="*/ 123 w 132"/>
                <a:gd name="T29" fmla="*/ 96 h 148"/>
                <a:gd name="T30" fmla="*/ 53 w 132"/>
                <a:gd name="T31" fmla="*/ 148 h 148"/>
                <a:gd name="T32" fmla="*/ 0 w 132"/>
                <a:gd name="T33" fmla="*/ 134 h 148"/>
                <a:gd name="T34" fmla="*/ 23 w 132"/>
                <a:gd name="T35" fmla="*/ 94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2" h="148">
                  <a:moveTo>
                    <a:pt x="23" y="94"/>
                  </a:moveTo>
                  <a:cubicBezTo>
                    <a:pt x="25" y="96"/>
                    <a:pt x="25" y="96"/>
                    <a:pt x="25" y="96"/>
                  </a:cubicBezTo>
                  <a:cubicBezTo>
                    <a:pt x="33" y="103"/>
                    <a:pt x="43" y="109"/>
                    <a:pt x="55" y="109"/>
                  </a:cubicBezTo>
                  <a:cubicBezTo>
                    <a:pt x="60" y="109"/>
                    <a:pt x="69" y="107"/>
                    <a:pt x="70" y="101"/>
                  </a:cubicBezTo>
                  <a:cubicBezTo>
                    <a:pt x="71" y="94"/>
                    <a:pt x="64" y="94"/>
                    <a:pt x="60" y="93"/>
                  </a:cubicBezTo>
                  <a:cubicBezTo>
                    <a:pt x="49" y="91"/>
                    <a:pt x="49" y="91"/>
                    <a:pt x="49" y="91"/>
                  </a:cubicBezTo>
                  <a:cubicBezTo>
                    <a:pt x="30" y="87"/>
                    <a:pt x="14" y="75"/>
                    <a:pt x="18" y="53"/>
                  </a:cubicBezTo>
                  <a:cubicBezTo>
                    <a:pt x="23" y="19"/>
                    <a:pt x="57" y="0"/>
                    <a:pt x="89" y="0"/>
                  </a:cubicBezTo>
                  <a:cubicBezTo>
                    <a:pt x="105" y="0"/>
                    <a:pt x="119" y="4"/>
                    <a:pt x="132" y="12"/>
                  </a:cubicBezTo>
                  <a:cubicBezTo>
                    <a:pt x="112" y="49"/>
                    <a:pt x="112" y="49"/>
                    <a:pt x="112" y="49"/>
                  </a:cubicBezTo>
                  <a:cubicBezTo>
                    <a:pt x="104" y="43"/>
                    <a:pt x="95" y="38"/>
                    <a:pt x="84" y="38"/>
                  </a:cubicBezTo>
                  <a:cubicBezTo>
                    <a:pt x="79" y="38"/>
                    <a:pt x="72" y="40"/>
                    <a:pt x="71" y="46"/>
                  </a:cubicBezTo>
                  <a:cubicBezTo>
                    <a:pt x="70" y="51"/>
                    <a:pt x="77" y="52"/>
                    <a:pt x="81" y="53"/>
                  </a:cubicBezTo>
                  <a:cubicBezTo>
                    <a:pt x="92" y="55"/>
                    <a:pt x="92" y="55"/>
                    <a:pt x="92" y="55"/>
                  </a:cubicBezTo>
                  <a:cubicBezTo>
                    <a:pt x="113" y="60"/>
                    <a:pt x="127" y="72"/>
                    <a:pt x="123" y="96"/>
                  </a:cubicBezTo>
                  <a:cubicBezTo>
                    <a:pt x="118" y="131"/>
                    <a:pt x="84" y="148"/>
                    <a:pt x="53" y="148"/>
                  </a:cubicBezTo>
                  <a:cubicBezTo>
                    <a:pt x="35" y="148"/>
                    <a:pt x="15" y="143"/>
                    <a:pt x="0" y="134"/>
                  </a:cubicBezTo>
                  <a:lnTo>
                    <a:pt x="23" y="9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19" name="Freeform 14"/>
            <p:cNvSpPr>
              <a:spLocks/>
            </p:cNvSpPr>
            <p:nvPr/>
          </p:nvSpPr>
          <p:spPr bwMode="auto">
            <a:xfrm>
              <a:off x="3730625" y="6757988"/>
              <a:ext cx="585788" cy="536575"/>
            </a:xfrm>
            <a:custGeom>
              <a:avLst/>
              <a:gdLst>
                <a:gd name="T0" fmla="*/ 156 w 156"/>
                <a:gd name="T1" fmla="*/ 0 h 143"/>
                <a:gd name="T2" fmla="*/ 77 w 156"/>
                <a:gd name="T3" fmla="*/ 143 h 143"/>
                <a:gd name="T4" fmla="*/ 33 w 156"/>
                <a:gd name="T5" fmla="*/ 143 h 143"/>
                <a:gd name="T6" fmla="*/ 0 w 156"/>
                <a:gd name="T7" fmla="*/ 0 h 143"/>
                <a:gd name="T8" fmla="*/ 55 w 156"/>
                <a:gd name="T9" fmla="*/ 0 h 143"/>
                <a:gd name="T10" fmla="*/ 64 w 156"/>
                <a:gd name="T11" fmla="*/ 65 h 143"/>
                <a:gd name="T12" fmla="*/ 64 w 156"/>
                <a:gd name="T13" fmla="*/ 86 h 143"/>
                <a:gd name="T14" fmla="*/ 65 w 156"/>
                <a:gd name="T15" fmla="*/ 86 h 143"/>
                <a:gd name="T16" fmla="*/ 72 w 156"/>
                <a:gd name="T17" fmla="*/ 65 h 143"/>
                <a:gd name="T18" fmla="*/ 101 w 156"/>
                <a:gd name="T19" fmla="*/ 0 h 143"/>
                <a:gd name="T20" fmla="*/ 156 w 156"/>
                <a:gd name="T21"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6" h="143">
                  <a:moveTo>
                    <a:pt x="156" y="0"/>
                  </a:moveTo>
                  <a:cubicBezTo>
                    <a:pt x="77" y="143"/>
                    <a:pt x="77" y="143"/>
                    <a:pt x="77" y="143"/>
                  </a:cubicBezTo>
                  <a:cubicBezTo>
                    <a:pt x="33" y="143"/>
                    <a:pt x="33" y="143"/>
                    <a:pt x="33" y="143"/>
                  </a:cubicBezTo>
                  <a:cubicBezTo>
                    <a:pt x="0" y="0"/>
                    <a:pt x="0" y="0"/>
                    <a:pt x="0" y="0"/>
                  </a:cubicBezTo>
                  <a:cubicBezTo>
                    <a:pt x="55" y="0"/>
                    <a:pt x="55" y="0"/>
                    <a:pt x="55" y="0"/>
                  </a:cubicBezTo>
                  <a:cubicBezTo>
                    <a:pt x="64" y="65"/>
                    <a:pt x="64" y="65"/>
                    <a:pt x="64" y="65"/>
                  </a:cubicBezTo>
                  <a:cubicBezTo>
                    <a:pt x="65" y="72"/>
                    <a:pt x="65" y="79"/>
                    <a:pt x="64" y="86"/>
                  </a:cubicBezTo>
                  <a:cubicBezTo>
                    <a:pt x="65" y="86"/>
                    <a:pt x="65" y="86"/>
                    <a:pt x="65" y="86"/>
                  </a:cubicBezTo>
                  <a:cubicBezTo>
                    <a:pt x="66" y="79"/>
                    <a:pt x="69" y="72"/>
                    <a:pt x="72" y="65"/>
                  </a:cubicBezTo>
                  <a:cubicBezTo>
                    <a:pt x="101" y="0"/>
                    <a:pt x="101" y="0"/>
                    <a:pt x="101" y="0"/>
                  </a:cubicBezTo>
                  <a:lnTo>
                    <a:pt x="156"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0" name="Freeform 15"/>
            <p:cNvSpPr>
              <a:spLocks/>
            </p:cNvSpPr>
            <p:nvPr/>
          </p:nvSpPr>
          <p:spPr bwMode="auto">
            <a:xfrm>
              <a:off x="4627563" y="6757988"/>
              <a:ext cx="446088" cy="536575"/>
            </a:xfrm>
            <a:custGeom>
              <a:avLst/>
              <a:gdLst>
                <a:gd name="T0" fmla="*/ 52 w 281"/>
                <a:gd name="T1" fmla="*/ 0 h 338"/>
                <a:gd name="T2" fmla="*/ 281 w 281"/>
                <a:gd name="T3" fmla="*/ 0 h 338"/>
                <a:gd name="T4" fmla="*/ 264 w 281"/>
                <a:gd name="T5" fmla="*/ 93 h 338"/>
                <a:gd name="T6" fmla="*/ 163 w 281"/>
                <a:gd name="T7" fmla="*/ 93 h 338"/>
                <a:gd name="T8" fmla="*/ 156 w 281"/>
                <a:gd name="T9" fmla="*/ 126 h 338"/>
                <a:gd name="T10" fmla="*/ 253 w 281"/>
                <a:gd name="T11" fmla="*/ 126 h 338"/>
                <a:gd name="T12" fmla="*/ 238 w 281"/>
                <a:gd name="T13" fmla="*/ 213 h 338"/>
                <a:gd name="T14" fmla="*/ 142 w 281"/>
                <a:gd name="T15" fmla="*/ 213 h 338"/>
                <a:gd name="T16" fmla="*/ 137 w 281"/>
                <a:gd name="T17" fmla="*/ 246 h 338"/>
                <a:gd name="T18" fmla="*/ 246 w 281"/>
                <a:gd name="T19" fmla="*/ 246 h 338"/>
                <a:gd name="T20" fmla="*/ 231 w 281"/>
                <a:gd name="T21" fmla="*/ 338 h 338"/>
                <a:gd name="T22" fmla="*/ 0 w 281"/>
                <a:gd name="T23" fmla="*/ 338 h 338"/>
                <a:gd name="T24" fmla="*/ 52 w 281"/>
                <a:gd name="T25" fmla="*/ 0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1" h="338">
                  <a:moveTo>
                    <a:pt x="52" y="0"/>
                  </a:moveTo>
                  <a:lnTo>
                    <a:pt x="281" y="0"/>
                  </a:lnTo>
                  <a:lnTo>
                    <a:pt x="264" y="93"/>
                  </a:lnTo>
                  <a:lnTo>
                    <a:pt x="163" y="93"/>
                  </a:lnTo>
                  <a:lnTo>
                    <a:pt x="156" y="126"/>
                  </a:lnTo>
                  <a:lnTo>
                    <a:pt x="253" y="126"/>
                  </a:lnTo>
                  <a:lnTo>
                    <a:pt x="238" y="213"/>
                  </a:lnTo>
                  <a:lnTo>
                    <a:pt x="142" y="213"/>
                  </a:lnTo>
                  <a:lnTo>
                    <a:pt x="137" y="246"/>
                  </a:lnTo>
                  <a:lnTo>
                    <a:pt x="246" y="246"/>
                  </a:lnTo>
                  <a:lnTo>
                    <a:pt x="231" y="338"/>
                  </a:lnTo>
                  <a:lnTo>
                    <a:pt x="0" y="338"/>
                  </a:lnTo>
                  <a:lnTo>
                    <a:pt x="5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1" name="Freeform 16"/>
            <p:cNvSpPr>
              <a:spLocks/>
            </p:cNvSpPr>
            <p:nvPr/>
          </p:nvSpPr>
          <p:spPr bwMode="auto">
            <a:xfrm>
              <a:off x="5426075" y="6757988"/>
              <a:ext cx="627063" cy="536575"/>
            </a:xfrm>
            <a:custGeom>
              <a:avLst/>
              <a:gdLst>
                <a:gd name="T0" fmla="*/ 23 w 167"/>
                <a:gd name="T1" fmla="*/ 0 h 143"/>
                <a:gd name="T2" fmla="*/ 73 w 167"/>
                <a:gd name="T3" fmla="*/ 0 h 143"/>
                <a:gd name="T4" fmla="*/ 107 w 167"/>
                <a:gd name="T5" fmla="*/ 79 h 143"/>
                <a:gd name="T6" fmla="*/ 108 w 167"/>
                <a:gd name="T7" fmla="*/ 79 h 143"/>
                <a:gd name="T8" fmla="*/ 110 w 167"/>
                <a:gd name="T9" fmla="*/ 43 h 143"/>
                <a:gd name="T10" fmla="*/ 117 w 167"/>
                <a:gd name="T11" fmla="*/ 0 h 143"/>
                <a:gd name="T12" fmla="*/ 167 w 167"/>
                <a:gd name="T13" fmla="*/ 0 h 143"/>
                <a:gd name="T14" fmla="*/ 144 w 167"/>
                <a:gd name="T15" fmla="*/ 143 h 143"/>
                <a:gd name="T16" fmla="*/ 94 w 167"/>
                <a:gd name="T17" fmla="*/ 143 h 143"/>
                <a:gd name="T18" fmla="*/ 60 w 167"/>
                <a:gd name="T19" fmla="*/ 68 h 143"/>
                <a:gd name="T20" fmla="*/ 59 w 167"/>
                <a:gd name="T21" fmla="*/ 68 h 143"/>
                <a:gd name="T22" fmla="*/ 57 w 167"/>
                <a:gd name="T23" fmla="*/ 97 h 143"/>
                <a:gd name="T24" fmla="*/ 50 w 167"/>
                <a:gd name="T25" fmla="*/ 143 h 143"/>
                <a:gd name="T26" fmla="*/ 0 w 167"/>
                <a:gd name="T27" fmla="*/ 143 h 143"/>
                <a:gd name="T28" fmla="*/ 23 w 167"/>
                <a:gd name="T29"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7" h="143">
                  <a:moveTo>
                    <a:pt x="23" y="0"/>
                  </a:moveTo>
                  <a:cubicBezTo>
                    <a:pt x="73" y="0"/>
                    <a:pt x="73" y="0"/>
                    <a:pt x="73" y="0"/>
                  </a:cubicBezTo>
                  <a:cubicBezTo>
                    <a:pt x="107" y="79"/>
                    <a:pt x="107" y="79"/>
                    <a:pt x="107" y="79"/>
                  </a:cubicBezTo>
                  <a:cubicBezTo>
                    <a:pt x="108" y="79"/>
                    <a:pt x="108" y="79"/>
                    <a:pt x="108" y="79"/>
                  </a:cubicBezTo>
                  <a:cubicBezTo>
                    <a:pt x="108" y="67"/>
                    <a:pt x="108" y="55"/>
                    <a:pt x="110" y="43"/>
                  </a:cubicBezTo>
                  <a:cubicBezTo>
                    <a:pt x="117" y="0"/>
                    <a:pt x="117" y="0"/>
                    <a:pt x="117" y="0"/>
                  </a:cubicBezTo>
                  <a:cubicBezTo>
                    <a:pt x="167" y="0"/>
                    <a:pt x="167" y="0"/>
                    <a:pt x="167" y="0"/>
                  </a:cubicBezTo>
                  <a:cubicBezTo>
                    <a:pt x="144" y="143"/>
                    <a:pt x="144" y="143"/>
                    <a:pt x="144" y="143"/>
                  </a:cubicBezTo>
                  <a:cubicBezTo>
                    <a:pt x="94" y="143"/>
                    <a:pt x="94" y="143"/>
                    <a:pt x="94" y="143"/>
                  </a:cubicBezTo>
                  <a:cubicBezTo>
                    <a:pt x="60" y="68"/>
                    <a:pt x="60" y="68"/>
                    <a:pt x="60" y="68"/>
                  </a:cubicBezTo>
                  <a:cubicBezTo>
                    <a:pt x="59" y="68"/>
                    <a:pt x="59" y="68"/>
                    <a:pt x="59" y="68"/>
                  </a:cubicBezTo>
                  <a:cubicBezTo>
                    <a:pt x="59" y="78"/>
                    <a:pt x="59" y="87"/>
                    <a:pt x="57" y="97"/>
                  </a:cubicBezTo>
                  <a:cubicBezTo>
                    <a:pt x="50" y="143"/>
                    <a:pt x="50" y="143"/>
                    <a:pt x="50" y="143"/>
                  </a:cubicBezTo>
                  <a:cubicBezTo>
                    <a:pt x="0" y="143"/>
                    <a:pt x="0" y="143"/>
                    <a:pt x="0" y="143"/>
                  </a:cubicBezTo>
                  <a:lnTo>
                    <a:pt x="23"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2" name="Freeform 17"/>
            <p:cNvSpPr>
              <a:spLocks/>
            </p:cNvSpPr>
            <p:nvPr/>
          </p:nvSpPr>
          <p:spPr bwMode="auto">
            <a:xfrm>
              <a:off x="6386513" y="6751638"/>
              <a:ext cx="495300" cy="554037"/>
            </a:xfrm>
            <a:custGeom>
              <a:avLst/>
              <a:gdLst>
                <a:gd name="T0" fmla="*/ 22 w 132"/>
                <a:gd name="T1" fmla="*/ 94 h 148"/>
                <a:gd name="T2" fmla="*/ 25 w 132"/>
                <a:gd name="T3" fmla="*/ 96 h 148"/>
                <a:gd name="T4" fmla="*/ 55 w 132"/>
                <a:gd name="T5" fmla="*/ 109 h 148"/>
                <a:gd name="T6" fmla="*/ 70 w 132"/>
                <a:gd name="T7" fmla="*/ 101 h 148"/>
                <a:gd name="T8" fmla="*/ 59 w 132"/>
                <a:gd name="T9" fmla="*/ 93 h 148"/>
                <a:gd name="T10" fmla="*/ 49 w 132"/>
                <a:gd name="T11" fmla="*/ 91 h 148"/>
                <a:gd name="T12" fmla="*/ 18 w 132"/>
                <a:gd name="T13" fmla="*/ 53 h 148"/>
                <a:gd name="T14" fmla="*/ 88 w 132"/>
                <a:gd name="T15" fmla="*/ 0 h 148"/>
                <a:gd name="T16" fmla="*/ 132 w 132"/>
                <a:gd name="T17" fmla="*/ 12 h 148"/>
                <a:gd name="T18" fmla="*/ 112 w 132"/>
                <a:gd name="T19" fmla="*/ 49 h 148"/>
                <a:gd name="T20" fmla="*/ 83 w 132"/>
                <a:gd name="T21" fmla="*/ 38 h 148"/>
                <a:gd name="T22" fmla="*/ 71 w 132"/>
                <a:gd name="T23" fmla="*/ 46 h 148"/>
                <a:gd name="T24" fmla="*/ 80 w 132"/>
                <a:gd name="T25" fmla="*/ 53 h 148"/>
                <a:gd name="T26" fmla="*/ 92 w 132"/>
                <a:gd name="T27" fmla="*/ 55 h 148"/>
                <a:gd name="T28" fmla="*/ 123 w 132"/>
                <a:gd name="T29" fmla="*/ 96 h 148"/>
                <a:gd name="T30" fmla="*/ 53 w 132"/>
                <a:gd name="T31" fmla="*/ 148 h 148"/>
                <a:gd name="T32" fmla="*/ 0 w 132"/>
                <a:gd name="T33" fmla="*/ 134 h 148"/>
                <a:gd name="T34" fmla="*/ 22 w 132"/>
                <a:gd name="T35" fmla="*/ 94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2" h="148">
                  <a:moveTo>
                    <a:pt x="22" y="94"/>
                  </a:moveTo>
                  <a:cubicBezTo>
                    <a:pt x="25" y="96"/>
                    <a:pt x="25" y="96"/>
                    <a:pt x="25" y="96"/>
                  </a:cubicBezTo>
                  <a:cubicBezTo>
                    <a:pt x="33" y="103"/>
                    <a:pt x="43" y="109"/>
                    <a:pt x="55" y="109"/>
                  </a:cubicBezTo>
                  <a:cubicBezTo>
                    <a:pt x="60" y="109"/>
                    <a:pt x="69" y="107"/>
                    <a:pt x="70" y="101"/>
                  </a:cubicBezTo>
                  <a:cubicBezTo>
                    <a:pt x="71" y="94"/>
                    <a:pt x="64" y="94"/>
                    <a:pt x="59" y="93"/>
                  </a:cubicBezTo>
                  <a:cubicBezTo>
                    <a:pt x="49" y="91"/>
                    <a:pt x="49" y="91"/>
                    <a:pt x="49" y="91"/>
                  </a:cubicBezTo>
                  <a:cubicBezTo>
                    <a:pt x="29" y="87"/>
                    <a:pt x="14" y="75"/>
                    <a:pt x="18" y="53"/>
                  </a:cubicBezTo>
                  <a:cubicBezTo>
                    <a:pt x="23" y="19"/>
                    <a:pt x="57" y="0"/>
                    <a:pt x="88" y="0"/>
                  </a:cubicBezTo>
                  <a:cubicBezTo>
                    <a:pt x="105" y="0"/>
                    <a:pt x="119" y="4"/>
                    <a:pt x="132" y="12"/>
                  </a:cubicBezTo>
                  <a:cubicBezTo>
                    <a:pt x="112" y="49"/>
                    <a:pt x="112" y="49"/>
                    <a:pt x="112" y="49"/>
                  </a:cubicBezTo>
                  <a:cubicBezTo>
                    <a:pt x="104" y="43"/>
                    <a:pt x="95" y="38"/>
                    <a:pt x="83" y="38"/>
                  </a:cubicBezTo>
                  <a:cubicBezTo>
                    <a:pt x="79" y="38"/>
                    <a:pt x="72" y="40"/>
                    <a:pt x="71" y="46"/>
                  </a:cubicBezTo>
                  <a:cubicBezTo>
                    <a:pt x="70" y="51"/>
                    <a:pt x="76" y="52"/>
                    <a:pt x="80" y="53"/>
                  </a:cubicBezTo>
                  <a:cubicBezTo>
                    <a:pt x="92" y="55"/>
                    <a:pt x="92" y="55"/>
                    <a:pt x="92" y="55"/>
                  </a:cubicBezTo>
                  <a:cubicBezTo>
                    <a:pt x="113" y="60"/>
                    <a:pt x="127" y="72"/>
                    <a:pt x="123" y="96"/>
                  </a:cubicBezTo>
                  <a:cubicBezTo>
                    <a:pt x="118" y="131"/>
                    <a:pt x="84" y="148"/>
                    <a:pt x="53" y="148"/>
                  </a:cubicBezTo>
                  <a:cubicBezTo>
                    <a:pt x="35" y="148"/>
                    <a:pt x="15" y="143"/>
                    <a:pt x="0" y="134"/>
                  </a:cubicBezTo>
                  <a:lnTo>
                    <a:pt x="22" y="94"/>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3" name="Freeform 18"/>
            <p:cNvSpPr>
              <a:spLocks/>
            </p:cNvSpPr>
            <p:nvPr/>
          </p:nvSpPr>
          <p:spPr bwMode="auto">
            <a:xfrm>
              <a:off x="7237413" y="6757988"/>
              <a:ext cx="608013" cy="536575"/>
            </a:xfrm>
            <a:custGeom>
              <a:avLst/>
              <a:gdLst>
                <a:gd name="T0" fmla="*/ 22 w 162"/>
                <a:gd name="T1" fmla="*/ 0 h 143"/>
                <a:gd name="T2" fmla="*/ 73 w 162"/>
                <a:gd name="T3" fmla="*/ 0 h 143"/>
                <a:gd name="T4" fmla="*/ 62 w 162"/>
                <a:gd name="T5" fmla="*/ 62 h 143"/>
                <a:gd name="T6" fmla="*/ 63 w 162"/>
                <a:gd name="T7" fmla="*/ 62 h 143"/>
                <a:gd name="T8" fmla="*/ 73 w 162"/>
                <a:gd name="T9" fmla="*/ 46 h 143"/>
                <a:gd name="T10" fmla="*/ 106 w 162"/>
                <a:gd name="T11" fmla="*/ 0 h 143"/>
                <a:gd name="T12" fmla="*/ 162 w 162"/>
                <a:gd name="T13" fmla="*/ 0 h 143"/>
                <a:gd name="T14" fmla="*/ 106 w 162"/>
                <a:gd name="T15" fmla="*/ 70 h 143"/>
                <a:gd name="T16" fmla="*/ 144 w 162"/>
                <a:gd name="T17" fmla="*/ 143 h 143"/>
                <a:gd name="T18" fmla="*/ 84 w 162"/>
                <a:gd name="T19" fmla="*/ 143 h 143"/>
                <a:gd name="T20" fmla="*/ 66 w 162"/>
                <a:gd name="T21" fmla="*/ 100 h 143"/>
                <a:gd name="T22" fmla="*/ 60 w 162"/>
                <a:gd name="T23" fmla="*/ 83 h 143"/>
                <a:gd name="T24" fmla="*/ 59 w 162"/>
                <a:gd name="T25" fmla="*/ 83 h 143"/>
                <a:gd name="T26" fmla="*/ 51 w 162"/>
                <a:gd name="T27" fmla="*/ 143 h 143"/>
                <a:gd name="T28" fmla="*/ 0 w 162"/>
                <a:gd name="T29" fmla="*/ 143 h 143"/>
                <a:gd name="T30" fmla="*/ 22 w 162"/>
                <a:gd name="T31"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 h="143">
                  <a:moveTo>
                    <a:pt x="22" y="0"/>
                  </a:moveTo>
                  <a:cubicBezTo>
                    <a:pt x="73" y="0"/>
                    <a:pt x="73" y="0"/>
                    <a:pt x="73" y="0"/>
                  </a:cubicBezTo>
                  <a:cubicBezTo>
                    <a:pt x="62" y="62"/>
                    <a:pt x="62" y="62"/>
                    <a:pt x="62" y="62"/>
                  </a:cubicBezTo>
                  <a:cubicBezTo>
                    <a:pt x="63" y="62"/>
                    <a:pt x="63" y="62"/>
                    <a:pt x="63" y="62"/>
                  </a:cubicBezTo>
                  <a:cubicBezTo>
                    <a:pt x="65" y="56"/>
                    <a:pt x="70" y="51"/>
                    <a:pt x="73" y="46"/>
                  </a:cubicBezTo>
                  <a:cubicBezTo>
                    <a:pt x="106" y="0"/>
                    <a:pt x="106" y="0"/>
                    <a:pt x="106" y="0"/>
                  </a:cubicBezTo>
                  <a:cubicBezTo>
                    <a:pt x="162" y="0"/>
                    <a:pt x="162" y="0"/>
                    <a:pt x="162" y="0"/>
                  </a:cubicBezTo>
                  <a:cubicBezTo>
                    <a:pt x="106" y="70"/>
                    <a:pt x="106" y="70"/>
                    <a:pt x="106" y="70"/>
                  </a:cubicBezTo>
                  <a:cubicBezTo>
                    <a:pt x="144" y="143"/>
                    <a:pt x="144" y="143"/>
                    <a:pt x="144" y="143"/>
                  </a:cubicBezTo>
                  <a:cubicBezTo>
                    <a:pt x="84" y="143"/>
                    <a:pt x="84" y="143"/>
                    <a:pt x="84" y="143"/>
                  </a:cubicBezTo>
                  <a:cubicBezTo>
                    <a:pt x="66" y="100"/>
                    <a:pt x="66" y="100"/>
                    <a:pt x="66" y="100"/>
                  </a:cubicBezTo>
                  <a:cubicBezTo>
                    <a:pt x="64" y="94"/>
                    <a:pt x="60" y="89"/>
                    <a:pt x="60" y="83"/>
                  </a:cubicBezTo>
                  <a:cubicBezTo>
                    <a:pt x="59" y="83"/>
                    <a:pt x="59" y="83"/>
                    <a:pt x="59" y="83"/>
                  </a:cubicBezTo>
                  <a:cubicBezTo>
                    <a:pt x="51" y="143"/>
                    <a:pt x="51" y="143"/>
                    <a:pt x="51" y="143"/>
                  </a:cubicBezTo>
                  <a:cubicBezTo>
                    <a:pt x="0" y="143"/>
                    <a:pt x="0" y="143"/>
                    <a:pt x="0" y="143"/>
                  </a:cubicBezTo>
                  <a:lnTo>
                    <a:pt x="22" y="0"/>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xmlns="" val="1266305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638" y="406400"/>
            <a:ext cx="2728912" cy="15367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8906E9-0A84-4AE6-AE4C-FB9A6749B6E3}" type="slidenum">
              <a:rPr lang="sv-SE" smtClean="0"/>
              <a:pPr/>
              <a:t>1</a:t>
            </a:fld>
            <a:endParaRPr lang="sv-SE"/>
          </a:p>
        </p:txBody>
      </p:sp>
    </p:spTree>
    <p:extLst>
      <p:ext uri="{BB962C8B-B14F-4D97-AF65-F5344CB8AC3E}">
        <p14:creationId xmlns:p14="http://schemas.microsoft.com/office/powerpoint/2010/main" xmlns="" val="36962173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rt foto egen bild">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587375" y="4373008"/>
            <a:ext cx="11017250" cy="973732"/>
          </a:xfrm>
          <a:noFill/>
        </p:spPr>
        <p:txBody>
          <a:bodyPr lIns="180000" rIns="180000" anchor="b" anchorCtr="0">
            <a:noAutofit/>
          </a:bodyPr>
          <a:lstStyle>
            <a:lvl1pPr algn="ctr">
              <a:lnSpc>
                <a:spcPct val="90000"/>
              </a:lnSpc>
              <a:defRPr>
                <a:solidFill>
                  <a:schemeClr val="bg1"/>
                </a:solidFill>
              </a:defRPr>
            </a:lvl1pPr>
          </a:lstStyle>
          <a:p>
            <a:r>
              <a:rPr lang="en-US" noProof="0" dirty="0"/>
              <a:t>Click to edit Master title style</a:t>
            </a:r>
            <a:endParaRPr lang="sv-SE" noProof="0" dirty="0"/>
          </a:p>
        </p:txBody>
      </p:sp>
      <p:sp>
        <p:nvSpPr>
          <p:cNvPr id="3" name="Subtitle 2"/>
          <p:cNvSpPr>
            <a:spLocks noGrp="1"/>
          </p:cNvSpPr>
          <p:nvPr>
            <p:ph type="subTitle" idx="1"/>
          </p:nvPr>
        </p:nvSpPr>
        <p:spPr>
          <a:xfrm>
            <a:off x="587375" y="5418441"/>
            <a:ext cx="11017250" cy="590052"/>
          </a:xfrm>
          <a:noFill/>
        </p:spPr>
        <p:txBody>
          <a:bodyPr lIns="180000" rIns="180000" anchor="t" anchorCtr="0">
            <a:noAutofit/>
          </a:bodyPr>
          <a:lstStyle>
            <a:lvl1pPr marL="0" indent="0" algn="ctr">
              <a:lnSpc>
                <a:spcPct val="85000"/>
              </a:lnSpc>
              <a:spcBef>
                <a:spcPts val="0"/>
              </a:spcBef>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a:t>Click to edit Master subtitle style</a:t>
            </a:r>
            <a:endParaRPr lang="sv-SE" noProof="0" dirty="0"/>
          </a:p>
        </p:txBody>
      </p:sp>
      <p:pic>
        <p:nvPicPr>
          <p:cNvPr id="25" name="Bildobjekt 7"/>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4565301" y="1191940"/>
            <a:ext cx="3061398" cy="1105164"/>
          </a:xfrm>
          <a:prstGeom prst="rect">
            <a:avLst/>
          </a:prstGeom>
        </p:spPr>
      </p:pic>
    </p:spTree>
    <p:extLst>
      <p:ext uri="{BB962C8B-B14F-4D97-AF65-F5344CB8AC3E}">
        <p14:creationId xmlns:p14="http://schemas.microsoft.com/office/powerpoint/2010/main" xmlns="" val="318132909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to utfallande med text">
    <p:spTree>
      <p:nvGrpSpPr>
        <p:cNvPr id="1" name=""/>
        <p:cNvGrpSpPr/>
        <p:nvPr/>
      </p:nvGrpSpPr>
      <p:grpSpPr>
        <a:xfrm>
          <a:off x="0" y="0"/>
          <a:ext cx="0" cy="0"/>
          <a:chOff x="0" y="0"/>
          <a:chExt cx="0" cy="0"/>
        </a:xfrm>
      </p:grpSpPr>
      <p:sp>
        <p:nvSpPr>
          <p:cNvPr id="8" name="Picture Placeholder 5"/>
          <p:cNvSpPr>
            <a:spLocks noGrp="1"/>
          </p:cNvSpPr>
          <p:nvPr>
            <p:ph type="pic" sz="quarter" idx="14"/>
          </p:nvPr>
        </p:nvSpPr>
        <p:spPr>
          <a:xfrm>
            <a:off x="0" y="-1"/>
            <a:ext cx="12192000" cy="6157914"/>
          </a:xfrm>
        </p:spPr>
        <p:txBody>
          <a:bodyPr tIns="864000" anchor="ctr" anchorCtr="0"/>
          <a:lstStyle>
            <a:lvl1pPr marL="0" indent="0" algn="ctr">
              <a:buFontTx/>
              <a:buNone/>
              <a:defRPr sz="1800"/>
            </a:lvl1pPr>
          </a:lstStyle>
          <a:p>
            <a:r>
              <a:rPr lang="en-US" dirty="0"/>
              <a:t>Click icon to add picture</a:t>
            </a:r>
            <a:endParaRPr lang="sv-SE" dirty="0"/>
          </a:p>
        </p:txBody>
      </p:sp>
      <p:sp>
        <p:nvSpPr>
          <p:cNvPr id="4" name="Date Placeholder 3"/>
          <p:cNvSpPr>
            <a:spLocks noGrp="1"/>
          </p:cNvSpPr>
          <p:nvPr userDrawn="1">
            <p:ph type="dt" sz="half" idx="10"/>
          </p:nvPr>
        </p:nvSpPr>
        <p:spPr/>
        <p:txBody>
          <a:bodyPr/>
          <a:lstStyle/>
          <a:p>
            <a:endParaRPr lang="sv-SE"/>
          </a:p>
        </p:txBody>
      </p:sp>
      <p:sp>
        <p:nvSpPr>
          <p:cNvPr id="5" name="Footer Placeholder 4"/>
          <p:cNvSpPr>
            <a:spLocks noGrp="1"/>
          </p:cNvSpPr>
          <p:nvPr userDrawn="1">
            <p:ph type="ftr" sz="quarter" idx="11"/>
          </p:nvPr>
        </p:nvSpPr>
        <p:spPr/>
        <p:txBody>
          <a:bodyPr/>
          <a:lstStyle/>
          <a:p>
            <a:r>
              <a:rPr lang="sv-SE" smtClean="0"/>
              <a:t>Presentation Energiföretagen Sverige</a:t>
            </a:r>
            <a:endParaRPr lang="sv-SE"/>
          </a:p>
        </p:txBody>
      </p:sp>
      <p:sp>
        <p:nvSpPr>
          <p:cNvPr id="6" name="Slide Number Placeholder 5"/>
          <p:cNvSpPr>
            <a:spLocks noGrp="1"/>
          </p:cNvSpPr>
          <p:nvPr userDrawn="1">
            <p:ph type="sldNum" sz="quarter" idx="12"/>
          </p:nvPr>
        </p:nvSpPr>
        <p:spPr/>
        <p:txBody>
          <a:bodyPr/>
          <a:lstStyle/>
          <a:p>
            <a:fld id="{1155666F-BC26-4DD3-BEF1-AFEA783DB43A}" type="slidenum">
              <a:rPr lang="sv-SE" smtClean="0"/>
              <a:pPr/>
              <a:t>‹#›</a:t>
            </a:fld>
            <a:endParaRPr lang="sv-SE"/>
          </a:p>
        </p:txBody>
      </p:sp>
      <p:sp>
        <p:nvSpPr>
          <p:cNvPr id="13" name="Text Placeholder 12"/>
          <p:cNvSpPr>
            <a:spLocks noGrp="1"/>
          </p:cNvSpPr>
          <p:nvPr userDrawn="1">
            <p:ph type="body" sz="quarter" idx="13"/>
          </p:nvPr>
        </p:nvSpPr>
        <p:spPr>
          <a:xfrm>
            <a:off x="0" y="1368185"/>
            <a:ext cx="5797899" cy="1447800"/>
          </a:xfrm>
          <a:solidFill>
            <a:schemeClr val="accent2"/>
          </a:solidFill>
        </p:spPr>
        <p:txBody>
          <a:bodyPr lIns="180000" rIns="288000" anchor="ctr" anchorCtr="0"/>
          <a:lstStyle>
            <a:lvl1pPr marL="0" indent="0" algn="r">
              <a:buFontTx/>
              <a:buNone/>
              <a:defRPr sz="3200">
                <a:solidFill>
                  <a:schemeClr val="bg1"/>
                </a:solidFill>
              </a:defRPr>
            </a:lvl1pPr>
          </a:lstStyle>
          <a:p>
            <a:pPr lvl="0"/>
            <a:r>
              <a:rPr lang="en-US" noProof="0" dirty="0"/>
              <a:t>Click to edit Master text styles</a:t>
            </a:r>
          </a:p>
        </p:txBody>
      </p:sp>
    </p:spTree>
    <p:extLst>
      <p:ext uri="{BB962C8B-B14F-4D97-AF65-F5344CB8AC3E}">
        <p14:creationId xmlns:p14="http://schemas.microsoft.com/office/powerpoint/2010/main" xmlns="" val="32927189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get foto utfallande">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0" y="-1"/>
            <a:ext cx="12192000" cy="6157914"/>
          </a:xfrm>
        </p:spPr>
        <p:txBody>
          <a:bodyPr tIns="864000" anchor="ctr" anchorCtr="0"/>
          <a:lstStyle>
            <a:lvl1pPr marL="0" indent="0" algn="ctr">
              <a:buFontTx/>
              <a:buNone/>
              <a:defRPr sz="1800"/>
            </a:lvl1pPr>
          </a:lstStyle>
          <a:p>
            <a:r>
              <a:rPr lang="en-US" dirty="0"/>
              <a:t>Click icon to add picture</a:t>
            </a:r>
            <a:endParaRPr lang="sv-SE" dirty="0"/>
          </a:p>
        </p:txBody>
      </p:sp>
      <p:sp>
        <p:nvSpPr>
          <p:cNvPr id="2" name="Date Placeholder 1"/>
          <p:cNvSpPr>
            <a:spLocks noGrp="1"/>
          </p:cNvSpPr>
          <p:nvPr>
            <p:ph type="dt" sz="half" idx="10"/>
          </p:nvPr>
        </p:nvSpPr>
        <p:spPr/>
        <p:txBody>
          <a:bodyPr/>
          <a:lstStyle/>
          <a:p>
            <a:endParaRPr lang="sv-SE"/>
          </a:p>
        </p:txBody>
      </p:sp>
      <p:sp>
        <p:nvSpPr>
          <p:cNvPr id="3" name="Footer Placeholder 2"/>
          <p:cNvSpPr>
            <a:spLocks noGrp="1"/>
          </p:cNvSpPr>
          <p:nvPr>
            <p:ph type="ftr" sz="quarter" idx="11"/>
          </p:nvPr>
        </p:nvSpPr>
        <p:spPr/>
        <p:txBody>
          <a:bodyPr/>
          <a:lstStyle/>
          <a:p>
            <a:r>
              <a:rPr lang="sv-SE" smtClean="0"/>
              <a:t>Presentation Energiföretagen Sverige</a:t>
            </a:r>
            <a:endParaRPr lang="sv-SE"/>
          </a:p>
        </p:txBody>
      </p:sp>
      <p:sp>
        <p:nvSpPr>
          <p:cNvPr id="4" name="Slide Number Placeholder 3"/>
          <p:cNvSpPr>
            <a:spLocks noGrp="1"/>
          </p:cNvSpPr>
          <p:nvPr>
            <p:ph type="sldNum" sz="quarter" idx="12"/>
          </p:nvPr>
        </p:nvSpPr>
        <p:spPr/>
        <p:txBody>
          <a:bodyPr/>
          <a:lstStyle/>
          <a:p>
            <a:fld id="{1155666F-BC26-4DD3-BEF1-AFEA783DB43A}" type="slidenum">
              <a:rPr lang="sv-SE" smtClean="0"/>
              <a:pPr/>
              <a:t>‹#›</a:t>
            </a:fld>
            <a:endParaRPr lang="sv-SE"/>
          </a:p>
        </p:txBody>
      </p:sp>
    </p:spTree>
    <p:extLst>
      <p:ext uri="{BB962C8B-B14F-4D97-AF65-F5344CB8AC3E}">
        <p14:creationId xmlns:p14="http://schemas.microsoft.com/office/powerpoint/2010/main" xmlns="" val="29072855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med eget foto utfallande">
    <p:spTree>
      <p:nvGrpSpPr>
        <p:cNvPr id="1" name=""/>
        <p:cNvGrpSpPr/>
        <p:nvPr/>
      </p:nvGrpSpPr>
      <p:grpSpPr>
        <a:xfrm>
          <a:off x="0" y="0"/>
          <a:ext cx="0" cy="0"/>
          <a:chOff x="0" y="0"/>
          <a:chExt cx="0" cy="0"/>
        </a:xfrm>
      </p:grpSpPr>
      <p:sp>
        <p:nvSpPr>
          <p:cNvPr id="8" name="Picture Placeholder 5"/>
          <p:cNvSpPr>
            <a:spLocks noGrp="1"/>
          </p:cNvSpPr>
          <p:nvPr>
            <p:ph type="pic" sz="quarter" idx="13"/>
          </p:nvPr>
        </p:nvSpPr>
        <p:spPr>
          <a:xfrm>
            <a:off x="0" y="-1"/>
            <a:ext cx="12192000" cy="6157914"/>
          </a:xfrm>
        </p:spPr>
        <p:txBody>
          <a:bodyPr tIns="864000" anchor="ctr" anchorCtr="0"/>
          <a:lstStyle>
            <a:lvl1pPr marL="0" indent="0" algn="ctr">
              <a:buFontTx/>
              <a:buNone/>
              <a:defRPr sz="1800"/>
            </a:lvl1pPr>
          </a:lstStyle>
          <a:p>
            <a:r>
              <a:rPr lang="en-US" dirty="0"/>
              <a:t>Click icon to add picture</a:t>
            </a:r>
            <a:endParaRPr lang="sv-SE" dirty="0"/>
          </a:p>
        </p:txBody>
      </p:sp>
      <p:sp>
        <p:nvSpPr>
          <p:cNvPr id="2" name="Date Placeholder 1"/>
          <p:cNvSpPr>
            <a:spLocks noGrp="1"/>
          </p:cNvSpPr>
          <p:nvPr>
            <p:ph type="dt" sz="half" idx="10"/>
          </p:nvPr>
        </p:nvSpPr>
        <p:spPr/>
        <p:txBody>
          <a:bodyPr/>
          <a:lstStyle/>
          <a:p>
            <a:endParaRPr lang="sv-SE"/>
          </a:p>
        </p:txBody>
      </p:sp>
      <p:sp>
        <p:nvSpPr>
          <p:cNvPr id="3" name="Footer Placeholder 2"/>
          <p:cNvSpPr>
            <a:spLocks noGrp="1"/>
          </p:cNvSpPr>
          <p:nvPr>
            <p:ph type="ftr" sz="quarter" idx="11"/>
          </p:nvPr>
        </p:nvSpPr>
        <p:spPr/>
        <p:txBody>
          <a:bodyPr/>
          <a:lstStyle/>
          <a:p>
            <a:r>
              <a:rPr lang="sv-SE" smtClean="0"/>
              <a:t>Presentation Energiföretagen Sverige</a:t>
            </a:r>
            <a:endParaRPr lang="sv-SE"/>
          </a:p>
        </p:txBody>
      </p:sp>
      <p:sp>
        <p:nvSpPr>
          <p:cNvPr id="4" name="Slide Number Placeholder 3"/>
          <p:cNvSpPr>
            <a:spLocks noGrp="1"/>
          </p:cNvSpPr>
          <p:nvPr>
            <p:ph type="sldNum" sz="quarter" idx="12"/>
          </p:nvPr>
        </p:nvSpPr>
        <p:spPr/>
        <p:txBody>
          <a:bodyPr/>
          <a:lstStyle/>
          <a:p>
            <a:fld id="{1155666F-BC26-4DD3-BEF1-AFEA783DB43A}" type="slidenum">
              <a:rPr lang="sv-SE" smtClean="0"/>
              <a:pPr/>
              <a:t>‹#›</a:t>
            </a:fld>
            <a:endParaRPr lang="sv-SE"/>
          </a:p>
        </p:txBody>
      </p:sp>
      <p:sp>
        <p:nvSpPr>
          <p:cNvPr id="5" name="Title 4"/>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xmlns="" val="40996884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sv-SE" dirty="0"/>
          </a:p>
        </p:txBody>
      </p:sp>
      <p:sp>
        <p:nvSpPr>
          <p:cNvPr id="4" name="Footer Placeholder 3"/>
          <p:cNvSpPr>
            <a:spLocks noGrp="1"/>
          </p:cNvSpPr>
          <p:nvPr>
            <p:ph type="ftr" sz="quarter" idx="11"/>
          </p:nvPr>
        </p:nvSpPr>
        <p:spPr/>
        <p:txBody>
          <a:bodyPr/>
          <a:lstStyle/>
          <a:p>
            <a:r>
              <a:rPr lang="sv-SE" smtClean="0"/>
              <a:t>Presentation Energiföretagen Sverige</a:t>
            </a:r>
            <a:endParaRPr lang="sv-SE" dirty="0"/>
          </a:p>
        </p:txBody>
      </p:sp>
      <p:sp>
        <p:nvSpPr>
          <p:cNvPr id="5" name="Slide Number Placeholder 4"/>
          <p:cNvSpPr>
            <a:spLocks noGrp="1"/>
          </p:cNvSpPr>
          <p:nvPr>
            <p:ph type="sldNum" sz="quarter" idx="12"/>
          </p:nvPr>
        </p:nvSpPr>
        <p:spPr/>
        <p:txBody>
          <a:bodyPr/>
          <a:lstStyle/>
          <a:p>
            <a:fld id="{1155666F-BC26-4DD3-BEF1-AFEA783DB43A}" type="slidenum">
              <a:rPr lang="sv-SE" smtClean="0"/>
              <a:pPr/>
              <a:t>‹#›</a:t>
            </a:fld>
            <a:endParaRPr lang="sv-SE" dirty="0"/>
          </a:p>
        </p:txBody>
      </p:sp>
    </p:spTree>
    <p:extLst>
      <p:ext uri="{BB962C8B-B14F-4D97-AF65-F5344CB8AC3E}">
        <p14:creationId xmlns:p14="http://schemas.microsoft.com/office/powerpoint/2010/main" xmlns="" val="17701684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pitelindelning grön">
    <p:spTree>
      <p:nvGrpSpPr>
        <p:cNvPr id="1" name=""/>
        <p:cNvGrpSpPr/>
        <p:nvPr/>
      </p:nvGrpSpPr>
      <p:grpSpPr>
        <a:xfrm>
          <a:off x="0" y="0"/>
          <a:ext cx="0" cy="0"/>
          <a:chOff x="0" y="0"/>
          <a:chExt cx="0" cy="0"/>
        </a:xfrm>
      </p:grpSpPr>
      <p:sp>
        <p:nvSpPr>
          <p:cNvPr id="11" name="Rectangle 10"/>
          <p:cNvSpPr/>
          <p:nvPr userDrawn="1"/>
        </p:nvSpPr>
        <p:spPr>
          <a:xfrm>
            <a:off x="0" y="0"/>
            <a:ext cx="12192000" cy="6178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smtClean="0"/>
              <a:t>Presentation Energiföretagen Sverige</a:t>
            </a:r>
            <a:endParaRPr lang="sv-SE"/>
          </a:p>
        </p:txBody>
      </p:sp>
      <p:sp>
        <p:nvSpPr>
          <p:cNvPr id="6" name="Slide Number Placeholder 5"/>
          <p:cNvSpPr>
            <a:spLocks noGrp="1"/>
          </p:cNvSpPr>
          <p:nvPr>
            <p:ph type="sldNum" sz="quarter" idx="12"/>
          </p:nvPr>
        </p:nvSpPr>
        <p:spPr/>
        <p:txBody>
          <a:bodyPr/>
          <a:lstStyle/>
          <a:p>
            <a:fld id="{1155666F-BC26-4DD3-BEF1-AFEA783DB43A}" type="slidenum">
              <a:rPr lang="sv-SE" smtClean="0"/>
              <a:pPr/>
              <a:t>‹#›</a:t>
            </a:fld>
            <a:endParaRPr lang="sv-SE"/>
          </a:p>
        </p:txBody>
      </p:sp>
      <p:sp>
        <p:nvSpPr>
          <p:cNvPr id="2" name="Title 1"/>
          <p:cNvSpPr>
            <a:spLocks noGrp="1"/>
          </p:cNvSpPr>
          <p:nvPr>
            <p:ph type="title" hasCustomPrompt="1"/>
          </p:nvPr>
        </p:nvSpPr>
        <p:spPr>
          <a:xfrm>
            <a:off x="787399" y="1171377"/>
            <a:ext cx="9156077" cy="1303563"/>
          </a:xfrm>
        </p:spPr>
        <p:txBody>
          <a:bodyPr anchor="b" anchorCtr="0"/>
          <a:lstStyle>
            <a:lvl1pPr algn="l">
              <a:defRPr sz="4000" b="0" cap="none">
                <a:solidFill>
                  <a:schemeClr val="bg1"/>
                </a:solidFill>
              </a:defRPr>
            </a:lvl1pPr>
          </a:lstStyle>
          <a:p>
            <a:r>
              <a:rPr lang="sv-SE" noProof="0"/>
              <a:t>Click to edit master title style</a:t>
            </a:r>
          </a:p>
        </p:txBody>
      </p:sp>
      <p:sp>
        <p:nvSpPr>
          <p:cNvPr id="7" name="Text Placeholder 6"/>
          <p:cNvSpPr>
            <a:spLocks noGrp="1"/>
          </p:cNvSpPr>
          <p:nvPr>
            <p:ph type="body" sz="quarter" idx="13"/>
          </p:nvPr>
        </p:nvSpPr>
        <p:spPr>
          <a:xfrm>
            <a:off x="787401" y="2503115"/>
            <a:ext cx="9173233" cy="750888"/>
          </a:xfrm>
        </p:spPr>
        <p:txBody>
          <a:bodyPr/>
          <a:lstStyle>
            <a:lvl1pPr marL="0" indent="0">
              <a:buFontTx/>
              <a:buNone/>
              <a:defRPr>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xmlns="" val="12165799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extLst mod="1">
    <p:ext uri="{DCECCB84-F9BA-43D5-87BE-67443E8EF086}">
      <p15:sldGuideLst xmlns:p15="http://schemas.microsoft.com/office/powerpoint/2012/main" xmlns="">
        <p15:guide id="1" orient="horz" pos="3892"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pitelindelning blå">
    <p:spTree>
      <p:nvGrpSpPr>
        <p:cNvPr id="1" name=""/>
        <p:cNvGrpSpPr/>
        <p:nvPr/>
      </p:nvGrpSpPr>
      <p:grpSpPr>
        <a:xfrm>
          <a:off x="0" y="0"/>
          <a:ext cx="0" cy="0"/>
          <a:chOff x="0" y="0"/>
          <a:chExt cx="0" cy="0"/>
        </a:xfrm>
      </p:grpSpPr>
      <p:sp>
        <p:nvSpPr>
          <p:cNvPr id="8" name="Rectangle 7"/>
          <p:cNvSpPr/>
          <p:nvPr userDrawn="1"/>
        </p:nvSpPr>
        <p:spPr>
          <a:xfrm>
            <a:off x="0" y="0"/>
            <a:ext cx="12192000" cy="6178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smtClean="0"/>
              <a:t>Presentation Energiföretagen Sverige</a:t>
            </a:r>
            <a:endParaRPr lang="sv-SE"/>
          </a:p>
        </p:txBody>
      </p:sp>
      <p:sp>
        <p:nvSpPr>
          <p:cNvPr id="6" name="Slide Number Placeholder 5"/>
          <p:cNvSpPr>
            <a:spLocks noGrp="1"/>
          </p:cNvSpPr>
          <p:nvPr>
            <p:ph type="sldNum" sz="quarter" idx="12"/>
          </p:nvPr>
        </p:nvSpPr>
        <p:spPr/>
        <p:txBody>
          <a:bodyPr/>
          <a:lstStyle/>
          <a:p>
            <a:fld id="{1155666F-BC26-4DD3-BEF1-AFEA783DB43A}" type="slidenum">
              <a:rPr lang="sv-SE" smtClean="0"/>
              <a:pPr/>
              <a:t>‹#›</a:t>
            </a:fld>
            <a:endParaRPr lang="sv-SE"/>
          </a:p>
        </p:txBody>
      </p:sp>
      <p:sp>
        <p:nvSpPr>
          <p:cNvPr id="2" name="Title 1"/>
          <p:cNvSpPr>
            <a:spLocks noGrp="1"/>
          </p:cNvSpPr>
          <p:nvPr>
            <p:ph type="title" hasCustomPrompt="1"/>
          </p:nvPr>
        </p:nvSpPr>
        <p:spPr>
          <a:xfrm>
            <a:off x="787399" y="1171377"/>
            <a:ext cx="9156077" cy="1303563"/>
          </a:xfrm>
        </p:spPr>
        <p:txBody>
          <a:bodyPr anchor="b" anchorCtr="0"/>
          <a:lstStyle>
            <a:lvl1pPr algn="l">
              <a:defRPr sz="4000" b="0" cap="none">
                <a:solidFill>
                  <a:schemeClr val="bg1"/>
                </a:solidFill>
              </a:defRPr>
            </a:lvl1pPr>
          </a:lstStyle>
          <a:p>
            <a:r>
              <a:rPr lang="sv-SE" noProof="0"/>
              <a:t>Click to edit master title style</a:t>
            </a:r>
          </a:p>
        </p:txBody>
      </p:sp>
      <p:sp>
        <p:nvSpPr>
          <p:cNvPr id="7" name="Text Placeholder 6"/>
          <p:cNvSpPr>
            <a:spLocks noGrp="1"/>
          </p:cNvSpPr>
          <p:nvPr>
            <p:ph type="body" sz="quarter" idx="13"/>
          </p:nvPr>
        </p:nvSpPr>
        <p:spPr>
          <a:xfrm>
            <a:off x="787401" y="2503115"/>
            <a:ext cx="9173233" cy="750888"/>
          </a:xfrm>
        </p:spPr>
        <p:txBody>
          <a:bodyPr/>
          <a:lstStyle>
            <a:lvl1pPr marL="0" indent="0">
              <a:buFontTx/>
              <a:buNone/>
              <a:defRPr>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xmlns="" val="17371575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pitelindelning gul">
    <p:spTree>
      <p:nvGrpSpPr>
        <p:cNvPr id="1" name=""/>
        <p:cNvGrpSpPr/>
        <p:nvPr/>
      </p:nvGrpSpPr>
      <p:grpSpPr>
        <a:xfrm>
          <a:off x="0" y="0"/>
          <a:ext cx="0" cy="0"/>
          <a:chOff x="0" y="0"/>
          <a:chExt cx="0" cy="0"/>
        </a:xfrm>
      </p:grpSpPr>
      <p:sp>
        <p:nvSpPr>
          <p:cNvPr id="8" name="Rectangle 7"/>
          <p:cNvSpPr/>
          <p:nvPr userDrawn="1"/>
        </p:nvSpPr>
        <p:spPr>
          <a:xfrm>
            <a:off x="0" y="0"/>
            <a:ext cx="12192000" cy="61785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4" name="Date Placeholder 3"/>
          <p:cNvSpPr>
            <a:spLocks noGrp="1"/>
          </p:cNvSpPr>
          <p:nvPr>
            <p:ph type="dt" sz="half" idx="10"/>
          </p:nvPr>
        </p:nvSpPr>
        <p:spPr/>
        <p:txBody>
          <a:bodyPr/>
          <a:lstStyle/>
          <a:p>
            <a:endParaRPr lang="sv-SE"/>
          </a:p>
        </p:txBody>
      </p:sp>
      <p:sp>
        <p:nvSpPr>
          <p:cNvPr id="5" name="Footer Placeholder 4"/>
          <p:cNvSpPr>
            <a:spLocks noGrp="1"/>
          </p:cNvSpPr>
          <p:nvPr>
            <p:ph type="ftr" sz="quarter" idx="11"/>
          </p:nvPr>
        </p:nvSpPr>
        <p:spPr/>
        <p:txBody>
          <a:bodyPr/>
          <a:lstStyle/>
          <a:p>
            <a:r>
              <a:rPr lang="sv-SE" smtClean="0"/>
              <a:t>Presentation Energiföretagen Sverige</a:t>
            </a:r>
            <a:endParaRPr lang="sv-SE"/>
          </a:p>
        </p:txBody>
      </p:sp>
      <p:sp>
        <p:nvSpPr>
          <p:cNvPr id="6" name="Slide Number Placeholder 5"/>
          <p:cNvSpPr>
            <a:spLocks noGrp="1"/>
          </p:cNvSpPr>
          <p:nvPr>
            <p:ph type="sldNum" sz="quarter" idx="12"/>
          </p:nvPr>
        </p:nvSpPr>
        <p:spPr/>
        <p:txBody>
          <a:bodyPr/>
          <a:lstStyle/>
          <a:p>
            <a:fld id="{1155666F-BC26-4DD3-BEF1-AFEA783DB43A}" type="slidenum">
              <a:rPr lang="sv-SE" smtClean="0"/>
              <a:pPr/>
              <a:t>‹#›</a:t>
            </a:fld>
            <a:endParaRPr lang="sv-SE"/>
          </a:p>
        </p:txBody>
      </p:sp>
      <p:sp>
        <p:nvSpPr>
          <p:cNvPr id="2" name="Title 1"/>
          <p:cNvSpPr>
            <a:spLocks noGrp="1"/>
          </p:cNvSpPr>
          <p:nvPr>
            <p:ph type="title" hasCustomPrompt="1"/>
          </p:nvPr>
        </p:nvSpPr>
        <p:spPr>
          <a:xfrm>
            <a:off x="787399" y="1171377"/>
            <a:ext cx="9156077" cy="1303563"/>
          </a:xfrm>
        </p:spPr>
        <p:txBody>
          <a:bodyPr anchor="b" anchorCtr="0"/>
          <a:lstStyle>
            <a:lvl1pPr algn="l">
              <a:defRPr sz="4000" b="0" cap="none">
                <a:solidFill>
                  <a:schemeClr val="bg1"/>
                </a:solidFill>
              </a:defRPr>
            </a:lvl1pPr>
          </a:lstStyle>
          <a:p>
            <a:r>
              <a:rPr lang="sv-SE" noProof="0"/>
              <a:t>Click to edit master title style</a:t>
            </a:r>
          </a:p>
        </p:txBody>
      </p:sp>
      <p:sp>
        <p:nvSpPr>
          <p:cNvPr id="7" name="Text Placeholder 6"/>
          <p:cNvSpPr>
            <a:spLocks noGrp="1"/>
          </p:cNvSpPr>
          <p:nvPr>
            <p:ph type="body" sz="quarter" idx="13"/>
          </p:nvPr>
        </p:nvSpPr>
        <p:spPr>
          <a:xfrm>
            <a:off x="787401" y="2503115"/>
            <a:ext cx="9173233" cy="750888"/>
          </a:xfrm>
        </p:spPr>
        <p:txBody>
          <a:bodyPr/>
          <a:lstStyle>
            <a:lvl1pPr marL="0" indent="0">
              <a:buFontTx/>
              <a:buNone/>
              <a:defRPr>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xmlns="" val="1690351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lut bild ">
    <p:spTree>
      <p:nvGrpSpPr>
        <p:cNvPr id="1" name=""/>
        <p:cNvGrpSpPr/>
        <p:nvPr/>
      </p:nvGrpSpPr>
      <p:grpSpPr>
        <a:xfrm>
          <a:off x="0" y="0"/>
          <a:ext cx="0" cy="0"/>
          <a:chOff x="0" y="0"/>
          <a:chExt cx="0" cy="0"/>
        </a:xfrm>
      </p:grpSpPr>
      <p:sp>
        <p:nvSpPr>
          <p:cNvPr id="10" name="Picture Placeholder 5"/>
          <p:cNvSpPr>
            <a:spLocks noGrp="1"/>
          </p:cNvSpPr>
          <p:nvPr>
            <p:ph type="pic" sz="quarter" idx="13"/>
          </p:nvPr>
        </p:nvSpPr>
        <p:spPr>
          <a:xfrm>
            <a:off x="0" y="-1"/>
            <a:ext cx="12192000" cy="6157914"/>
          </a:xfrm>
        </p:spPr>
        <p:txBody>
          <a:bodyPr tIns="864000" anchor="ctr" anchorCtr="0"/>
          <a:lstStyle>
            <a:lvl1pPr marL="0" indent="0" algn="ctr">
              <a:buFontTx/>
              <a:buNone/>
              <a:defRPr sz="1800"/>
            </a:lvl1pPr>
          </a:lstStyle>
          <a:p>
            <a:r>
              <a:rPr lang="en-US" dirty="0"/>
              <a:t>Click icon to add picture</a:t>
            </a:r>
            <a:endParaRPr lang="sv-SE" dirty="0"/>
          </a:p>
        </p:txBody>
      </p:sp>
      <p:sp>
        <p:nvSpPr>
          <p:cNvPr id="2" name="Date Placeholder 1"/>
          <p:cNvSpPr>
            <a:spLocks noGrp="1"/>
          </p:cNvSpPr>
          <p:nvPr>
            <p:ph type="dt" sz="half" idx="10"/>
          </p:nvPr>
        </p:nvSpPr>
        <p:spPr/>
        <p:txBody>
          <a:bodyPr/>
          <a:lstStyle/>
          <a:p>
            <a:endParaRPr lang="sv-SE"/>
          </a:p>
        </p:txBody>
      </p:sp>
      <p:sp>
        <p:nvSpPr>
          <p:cNvPr id="3" name="Footer Placeholder 2"/>
          <p:cNvSpPr>
            <a:spLocks noGrp="1"/>
          </p:cNvSpPr>
          <p:nvPr>
            <p:ph type="ftr" sz="quarter" idx="11"/>
          </p:nvPr>
        </p:nvSpPr>
        <p:spPr/>
        <p:txBody>
          <a:bodyPr/>
          <a:lstStyle/>
          <a:p>
            <a:r>
              <a:rPr lang="sv-SE" smtClean="0"/>
              <a:t>Presentation Energiföretagen Sverige</a:t>
            </a:r>
            <a:endParaRPr lang="sv-SE"/>
          </a:p>
        </p:txBody>
      </p:sp>
      <p:sp>
        <p:nvSpPr>
          <p:cNvPr id="4" name="Slide Number Placeholder 3"/>
          <p:cNvSpPr>
            <a:spLocks noGrp="1"/>
          </p:cNvSpPr>
          <p:nvPr>
            <p:ph type="sldNum" sz="quarter" idx="12"/>
          </p:nvPr>
        </p:nvSpPr>
        <p:spPr/>
        <p:txBody>
          <a:bodyPr/>
          <a:lstStyle/>
          <a:p>
            <a:fld id="{1155666F-BC26-4DD3-BEF1-AFEA783DB43A}" type="slidenum">
              <a:rPr lang="sv-SE" smtClean="0"/>
              <a:pPr/>
              <a:t>‹#›</a:t>
            </a:fld>
            <a:endParaRPr lang="sv-SE"/>
          </a:p>
        </p:txBody>
      </p:sp>
      <p:sp>
        <p:nvSpPr>
          <p:cNvPr id="6" name="Text Placeholder 5"/>
          <p:cNvSpPr>
            <a:spLocks noGrp="1"/>
          </p:cNvSpPr>
          <p:nvPr>
            <p:ph type="body" sz="quarter" idx="15"/>
          </p:nvPr>
        </p:nvSpPr>
        <p:spPr>
          <a:xfrm>
            <a:off x="0" y="5028660"/>
            <a:ext cx="12192000" cy="655638"/>
          </a:xfrm>
          <a:solidFill>
            <a:schemeClr val="accent2">
              <a:alpha val="80000"/>
            </a:schemeClr>
          </a:solidFill>
        </p:spPr>
        <p:txBody>
          <a:bodyPr anchor="ctr" anchorCtr="0"/>
          <a:lstStyle>
            <a:lvl1pPr marL="0" indent="0" algn="ctr">
              <a:buFontTx/>
              <a:buNone/>
              <a:defRPr>
                <a:solidFill>
                  <a:schemeClr val="bg1"/>
                </a:solidFill>
              </a:defRPr>
            </a:lvl1pPr>
          </a:lstStyle>
          <a:p>
            <a:pPr lvl="0"/>
            <a:r>
              <a:rPr lang="en-US" noProof="0"/>
              <a:t>Click to edit Master text styles</a:t>
            </a:r>
          </a:p>
        </p:txBody>
      </p:sp>
      <p:sp>
        <p:nvSpPr>
          <p:cNvPr id="7" name="Title 6"/>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xmlns="" val="15100207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ontaktinformation">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24" name="Title 1"/>
          <p:cNvSpPr txBox="1">
            <a:spLocks/>
          </p:cNvSpPr>
          <p:nvPr userDrawn="1"/>
        </p:nvSpPr>
        <p:spPr>
          <a:xfrm>
            <a:off x="609600" y="188640"/>
            <a:ext cx="10972800" cy="1143000"/>
          </a:xfrm>
          <a:prstGeom prst="rect">
            <a:avLst/>
          </a:prstGeom>
        </p:spPr>
        <p:txBody>
          <a:bodyPr vert="horz" lIns="91440" tIns="45720" rIns="91440" bIns="45720" rtlCol="0" anchor="b" anchorCtr="0">
            <a:noAutofit/>
          </a:bodyPr>
          <a:lstStyle>
            <a:lvl1pPr algn="l" defTabSz="914400" rtl="0" eaLnBrk="1" latinLnBrk="0" hangingPunct="1">
              <a:lnSpc>
                <a:spcPct val="85000"/>
              </a:lnSpc>
              <a:spcBef>
                <a:spcPct val="0"/>
              </a:spcBef>
              <a:buNone/>
              <a:defRPr sz="3200" kern="1200">
                <a:solidFill>
                  <a:schemeClr val="tx1"/>
                </a:solidFill>
                <a:latin typeface="+mj-lt"/>
                <a:ea typeface="+mj-ea"/>
                <a:cs typeface="+mj-cs"/>
              </a:defRPr>
            </a:lvl1pPr>
          </a:lstStyle>
          <a:p>
            <a:r>
              <a:rPr lang="sv-SE" sz="3200" noProof="0"/>
              <a:t>Kontaktinformation</a:t>
            </a:r>
          </a:p>
        </p:txBody>
      </p:sp>
      <p:sp>
        <p:nvSpPr>
          <p:cNvPr id="2" name="Date Placeholder 1"/>
          <p:cNvSpPr>
            <a:spLocks noGrp="1"/>
          </p:cNvSpPr>
          <p:nvPr>
            <p:ph type="dt" sz="half" idx="10"/>
          </p:nvPr>
        </p:nvSpPr>
        <p:spPr/>
        <p:txBody>
          <a:bodyPr/>
          <a:lstStyle/>
          <a:p>
            <a:endParaRPr lang="sv-SE" dirty="0"/>
          </a:p>
        </p:txBody>
      </p:sp>
      <p:sp>
        <p:nvSpPr>
          <p:cNvPr id="3" name="Footer Placeholder 2"/>
          <p:cNvSpPr>
            <a:spLocks noGrp="1"/>
          </p:cNvSpPr>
          <p:nvPr>
            <p:ph type="ftr" sz="quarter" idx="11"/>
          </p:nvPr>
        </p:nvSpPr>
        <p:spPr/>
        <p:txBody>
          <a:bodyPr/>
          <a:lstStyle/>
          <a:p>
            <a:r>
              <a:rPr lang="sv-SE" smtClean="0"/>
              <a:t>Presentation Energiföretagen Sverige</a:t>
            </a:r>
            <a:endParaRPr lang="sv-SE"/>
          </a:p>
        </p:txBody>
      </p:sp>
      <p:sp>
        <p:nvSpPr>
          <p:cNvPr id="4" name="Slide Number Placeholder 3"/>
          <p:cNvSpPr>
            <a:spLocks noGrp="1"/>
          </p:cNvSpPr>
          <p:nvPr>
            <p:ph type="sldNum" sz="quarter" idx="12"/>
          </p:nvPr>
        </p:nvSpPr>
        <p:spPr/>
        <p:txBody>
          <a:bodyPr/>
          <a:lstStyle/>
          <a:p>
            <a:fld id="{1155666F-BC26-4DD3-BEF1-AFEA783DB43A}" type="slidenum">
              <a:rPr lang="sv-SE" smtClean="0"/>
              <a:pPr/>
              <a:t>‹#›</a:t>
            </a:fld>
            <a:endParaRPr lang="sv-SE" dirty="0"/>
          </a:p>
        </p:txBody>
      </p:sp>
      <p:sp>
        <p:nvSpPr>
          <p:cNvPr id="8" name="Text Placeholder 12"/>
          <p:cNvSpPr>
            <a:spLocks noGrp="1"/>
          </p:cNvSpPr>
          <p:nvPr>
            <p:ph type="body" sz="quarter" idx="13"/>
          </p:nvPr>
        </p:nvSpPr>
        <p:spPr>
          <a:xfrm>
            <a:off x="0" y="2087713"/>
            <a:ext cx="6765560" cy="1447800"/>
          </a:xfrm>
          <a:solidFill>
            <a:schemeClr val="accent1"/>
          </a:solidFill>
        </p:spPr>
        <p:txBody>
          <a:bodyPr lIns="576000" rIns="108000" anchor="ctr" anchorCtr="0"/>
          <a:lstStyle>
            <a:lvl1pPr marL="0" indent="0" algn="l">
              <a:buFontTx/>
              <a:buNone/>
              <a:defRPr sz="2000">
                <a:solidFill>
                  <a:schemeClr val="bg1"/>
                </a:solidFill>
              </a:defRPr>
            </a:lvl1pPr>
          </a:lstStyle>
          <a:p>
            <a:pPr lvl="0"/>
            <a:r>
              <a:rPr lang="en-US" noProof="0"/>
              <a:t>Click to edit Master text styles</a:t>
            </a:r>
          </a:p>
        </p:txBody>
      </p:sp>
      <p:sp>
        <p:nvSpPr>
          <p:cNvPr id="23" name="Text Placeholder 12"/>
          <p:cNvSpPr>
            <a:spLocks noGrp="1"/>
          </p:cNvSpPr>
          <p:nvPr>
            <p:ph type="body" sz="quarter" idx="14"/>
          </p:nvPr>
        </p:nvSpPr>
        <p:spPr>
          <a:xfrm>
            <a:off x="0" y="4077072"/>
            <a:ext cx="6765560" cy="1447800"/>
          </a:xfrm>
          <a:solidFill>
            <a:schemeClr val="accent1"/>
          </a:solidFill>
        </p:spPr>
        <p:txBody>
          <a:bodyPr lIns="576000" rIns="108000" anchor="ctr" anchorCtr="0"/>
          <a:lstStyle>
            <a:lvl1pPr marL="0" indent="0" algn="l">
              <a:buFontTx/>
              <a:buNone/>
              <a:defRPr sz="2000">
                <a:solidFill>
                  <a:schemeClr val="bg1"/>
                </a:solidFill>
              </a:defRPr>
            </a:lvl1pPr>
          </a:lstStyle>
          <a:p>
            <a:pPr lvl="0"/>
            <a:r>
              <a:rPr lang="en-US" noProof="0"/>
              <a:t>Click to edit Master text styles</a:t>
            </a:r>
          </a:p>
        </p:txBody>
      </p:sp>
      <p:pic>
        <p:nvPicPr>
          <p:cNvPr id="25" name="Bildobjekt 7"/>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8330713" y="3245351"/>
            <a:ext cx="2296134" cy="828904"/>
          </a:xfrm>
          <a:prstGeom prst="rect">
            <a:avLst/>
          </a:prstGeom>
        </p:spPr>
      </p:pic>
    </p:spTree>
    <p:extLst>
      <p:ext uri="{BB962C8B-B14F-4D97-AF65-F5344CB8AC3E}">
        <p14:creationId xmlns:p14="http://schemas.microsoft.com/office/powerpoint/2010/main" xmlns="" val="35607026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ogo bi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sv-SE"/>
          </a:p>
        </p:txBody>
      </p:sp>
      <p:sp>
        <p:nvSpPr>
          <p:cNvPr id="3" name="Footer Placeholder 2"/>
          <p:cNvSpPr>
            <a:spLocks noGrp="1"/>
          </p:cNvSpPr>
          <p:nvPr>
            <p:ph type="ftr" sz="quarter" idx="11"/>
          </p:nvPr>
        </p:nvSpPr>
        <p:spPr/>
        <p:txBody>
          <a:bodyPr/>
          <a:lstStyle/>
          <a:p>
            <a:r>
              <a:rPr lang="sv-SE" smtClean="0"/>
              <a:t>Presentation Energiföretagen Sverige</a:t>
            </a:r>
            <a:endParaRPr lang="sv-SE"/>
          </a:p>
        </p:txBody>
      </p:sp>
      <p:sp>
        <p:nvSpPr>
          <p:cNvPr id="4" name="Slide Number Placeholder 3"/>
          <p:cNvSpPr>
            <a:spLocks noGrp="1"/>
          </p:cNvSpPr>
          <p:nvPr>
            <p:ph type="sldNum" sz="quarter" idx="12"/>
          </p:nvPr>
        </p:nvSpPr>
        <p:spPr/>
        <p:txBody>
          <a:bodyPr/>
          <a:lstStyle/>
          <a:p>
            <a:fld id="{1155666F-BC26-4DD3-BEF1-AFEA783DB43A}" type="slidenum">
              <a:rPr lang="sv-SE" smtClean="0"/>
              <a:pPr/>
              <a:t>‹#›</a:t>
            </a:fld>
            <a:endParaRPr lang="sv-SE"/>
          </a:p>
        </p:txBody>
      </p:sp>
      <p:sp>
        <p:nvSpPr>
          <p:cNvPr id="5" name="Rectangle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21" name="Bildobjekt 7"/>
          <p:cNvPicPr>
            <a:picLocks noChangeAspect="1"/>
          </p:cNvPicPr>
          <p:nvPr userDrawn="1"/>
        </p:nvPicPr>
        <p:blipFill>
          <a:blip r:embed="rId2" cstate="print">
            <a:extLst>
              <a:ext uri="{28A0092B-C50C-407E-A947-70E740481C1C}">
                <a14:useLocalDpi xmlns:a14="http://schemas.microsoft.com/office/drawing/2010/main" xmlns=""/>
              </a:ext>
            </a:extLst>
          </a:blip>
          <a:stretch>
            <a:fillRect/>
          </a:stretch>
        </p:blipFill>
        <p:spPr>
          <a:xfrm>
            <a:off x="3210622" y="2178658"/>
            <a:ext cx="5770756" cy="2083241"/>
          </a:xfrm>
          <a:prstGeom prst="rect">
            <a:avLst/>
          </a:prstGeom>
        </p:spPr>
      </p:pic>
    </p:spTree>
    <p:extLst>
      <p:ext uri="{BB962C8B-B14F-4D97-AF65-F5344CB8AC3E}">
        <p14:creationId xmlns:p14="http://schemas.microsoft.com/office/powerpoint/2010/main" xmlns="" val="28950960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 färgad bg">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5" name="Rectangle 4"/>
          <p:cNvSpPr/>
          <p:nvPr userDrawn="1"/>
        </p:nvSpPr>
        <p:spPr>
          <a:xfrm>
            <a:off x="0" y="0"/>
            <a:ext cx="12192000" cy="59372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1" name="Rectangle 10"/>
          <p:cNvSpPr/>
          <p:nvPr userDrawn="1"/>
        </p:nvSpPr>
        <p:spPr>
          <a:xfrm>
            <a:off x="0" y="2893717"/>
            <a:ext cx="7536160" cy="10972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solidFill>
                <a:schemeClr val="bg1"/>
              </a:solidFill>
            </a:endParaRPr>
          </a:p>
        </p:txBody>
      </p:sp>
      <p:sp>
        <p:nvSpPr>
          <p:cNvPr id="12" name="Rectangle 11"/>
          <p:cNvSpPr/>
          <p:nvPr userDrawn="1"/>
        </p:nvSpPr>
        <p:spPr>
          <a:xfrm>
            <a:off x="0" y="1700809"/>
            <a:ext cx="7536160" cy="12122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
        <p:nvSpPr>
          <p:cNvPr id="2" name="Title 1"/>
          <p:cNvSpPr>
            <a:spLocks noGrp="1"/>
          </p:cNvSpPr>
          <p:nvPr>
            <p:ph type="ctrTitle"/>
          </p:nvPr>
        </p:nvSpPr>
        <p:spPr>
          <a:xfrm>
            <a:off x="205838" y="1702914"/>
            <a:ext cx="7062795" cy="1210149"/>
          </a:xfrm>
        </p:spPr>
        <p:txBody>
          <a:bodyPr anchor="ctr" anchorCtr="0">
            <a:noAutofit/>
          </a:bodyPr>
          <a:lstStyle>
            <a:lvl1pPr algn="r">
              <a:lnSpc>
                <a:spcPct val="90000"/>
              </a:lnSpc>
              <a:defRPr>
                <a:solidFill>
                  <a:schemeClr val="bg1"/>
                </a:solidFill>
              </a:defRPr>
            </a:lvl1pPr>
          </a:lstStyle>
          <a:p>
            <a:r>
              <a:rPr lang="en-US" noProof="0"/>
              <a:t>Click to edit Master title style</a:t>
            </a:r>
            <a:endParaRPr lang="sv-SE" noProof="0"/>
          </a:p>
        </p:txBody>
      </p:sp>
      <p:sp>
        <p:nvSpPr>
          <p:cNvPr id="3" name="Subtitle 2"/>
          <p:cNvSpPr>
            <a:spLocks noGrp="1"/>
          </p:cNvSpPr>
          <p:nvPr>
            <p:ph type="subTitle" idx="1"/>
          </p:nvPr>
        </p:nvSpPr>
        <p:spPr>
          <a:xfrm>
            <a:off x="205838" y="2913063"/>
            <a:ext cx="7062795" cy="1077911"/>
          </a:xfrm>
        </p:spPr>
        <p:txBody>
          <a:bodyPr anchor="ctr" anchorCtr="0">
            <a:noAutofit/>
          </a:bodyPr>
          <a:lstStyle>
            <a:lvl1pPr marL="0" indent="0" algn="r">
              <a:lnSpc>
                <a:spcPct val="85000"/>
              </a:lnSpc>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sv-SE" noProof="0"/>
          </a:p>
        </p:txBody>
      </p:sp>
      <p:sp>
        <p:nvSpPr>
          <p:cNvPr id="13" name="Rectangle 12"/>
          <p:cNvSpPr/>
          <p:nvPr userDrawn="1"/>
        </p:nvSpPr>
        <p:spPr>
          <a:xfrm>
            <a:off x="0" y="5870005"/>
            <a:ext cx="12192000" cy="72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Tree>
    <p:extLst>
      <p:ext uri="{BB962C8B-B14F-4D97-AF65-F5344CB8AC3E}">
        <p14:creationId xmlns:p14="http://schemas.microsoft.com/office/powerpoint/2010/main" xmlns="" val="25553448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bullettext">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2" y="1484785"/>
            <a:ext cx="9880879" cy="4357216"/>
          </a:xfrm>
        </p:spPr>
        <p:txBody>
          <a:bodyPr>
            <a:noAutofit/>
          </a:bodyPr>
          <a:lstStyle>
            <a:lvl1pPr>
              <a:defRPr sz="2000">
                <a:solidFill>
                  <a:schemeClr val="tx1"/>
                </a:solidFill>
              </a:defRPr>
            </a:lvl1pPr>
            <a:lvl2pPr>
              <a:defRPr sz="1800">
                <a:solidFill>
                  <a:schemeClr val="tx1"/>
                </a:solidFill>
              </a:defRPr>
            </a:lvl2pPr>
            <a:lvl3pPr>
              <a:defRPr sz="1800">
                <a:solidFill>
                  <a:schemeClr val="accent5"/>
                </a:solidFill>
              </a:defRPr>
            </a:lvl3pPr>
            <a:lvl4pPr>
              <a:defRPr sz="1600">
                <a:solidFill>
                  <a:schemeClr val="accent5"/>
                </a:solidFill>
              </a:defRPr>
            </a:lvl4pPr>
            <a:lvl5pPr>
              <a:defRPr sz="1600">
                <a:solidFill>
                  <a:schemeClr val="accent5"/>
                </a:solidFill>
              </a:defRPr>
            </a:lvl5pPr>
          </a:lstStyle>
          <a:p>
            <a:pPr lvl="0"/>
            <a:r>
              <a:rPr lang="en-US" noProof="0" dirty="0"/>
              <a:t>Click to edit Master text styles</a:t>
            </a:r>
          </a:p>
          <a:p>
            <a:pPr lvl="1"/>
            <a:r>
              <a:rPr lang="en-US" noProof="0" dirty="0"/>
              <a:t>Second level</a:t>
            </a:r>
          </a:p>
        </p:txBody>
      </p:sp>
      <p:sp>
        <p:nvSpPr>
          <p:cNvPr id="5" name="Text Placeholder 4"/>
          <p:cNvSpPr>
            <a:spLocks noGrp="1"/>
          </p:cNvSpPr>
          <p:nvPr>
            <p:ph type="body" sz="quarter" idx="10" hasCustomPrompt="1"/>
          </p:nvPr>
        </p:nvSpPr>
        <p:spPr>
          <a:xfrm>
            <a:off x="632086" y="5866800"/>
            <a:ext cx="6855643" cy="181155"/>
          </a:xfrm>
        </p:spPr>
        <p:txBody>
          <a:bodyPr/>
          <a:lstStyle>
            <a:lvl1pPr marL="0" indent="0">
              <a:buFontTx/>
              <a:buNone/>
              <a:defRPr sz="1000">
                <a:solidFill>
                  <a:schemeClr val="tx1"/>
                </a:solidFill>
              </a:defRPr>
            </a:lvl1pPr>
            <a:lvl2pPr marL="179388"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en-US" dirty="0" err="1"/>
              <a:t>Källa</a:t>
            </a:r>
            <a:endParaRPr lang="en-GB" dirty="0"/>
          </a:p>
        </p:txBody>
      </p:sp>
      <p:sp>
        <p:nvSpPr>
          <p:cNvPr id="4" name="Date Placeholder 3"/>
          <p:cNvSpPr>
            <a:spLocks noGrp="1"/>
          </p:cNvSpPr>
          <p:nvPr>
            <p:ph type="dt" sz="half" idx="11"/>
          </p:nvPr>
        </p:nvSpPr>
        <p:spPr/>
        <p:txBody>
          <a:bodyPr/>
          <a:lstStyle/>
          <a:p>
            <a:endParaRPr lang="sv-SE" dirty="0"/>
          </a:p>
        </p:txBody>
      </p:sp>
      <p:sp>
        <p:nvSpPr>
          <p:cNvPr id="6" name="Footer Placeholder 5"/>
          <p:cNvSpPr>
            <a:spLocks noGrp="1"/>
          </p:cNvSpPr>
          <p:nvPr>
            <p:ph type="ftr" sz="quarter" idx="12"/>
          </p:nvPr>
        </p:nvSpPr>
        <p:spPr/>
        <p:txBody>
          <a:bodyPr/>
          <a:lstStyle/>
          <a:p>
            <a:r>
              <a:rPr lang="sv-SE" smtClean="0"/>
              <a:t>Presentation Energiföretagen Sverige</a:t>
            </a:r>
            <a:endParaRPr lang="sv-SE" dirty="0"/>
          </a:p>
        </p:txBody>
      </p:sp>
      <p:sp>
        <p:nvSpPr>
          <p:cNvPr id="7" name="Slide Number Placeholder 6"/>
          <p:cNvSpPr>
            <a:spLocks noGrp="1"/>
          </p:cNvSpPr>
          <p:nvPr>
            <p:ph type="sldNum" sz="quarter" idx="13"/>
          </p:nvPr>
        </p:nvSpPr>
        <p:spPr/>
        <p:txBody>
          <a:bodyPr/>
          <a:lstStyle/>
          <a:p>
            <a:fld id="{1155666F-BC26-4DD3-BEF1-AFEA783DB43A}" type="slidenum">
              <a:rPr lang="sv-SE" smtClean="0"/>
              <a:pPr/>
              <a:t>‹#›</a:t>
            </a:fld>
            <a:endParaRPr lang="sv-SE" dirty="0"/>
          </a:p>
        </p:txBody>
      </p:sp>
      <p:sp>
        <p:nvSpPr>
          <p:cNvPr id="9" name="Title 8"/>
          <p:cNvSpPr>
            <a:spLocks noGrp="1"/>
          </p:cNvSpPr>
          <p:nvPr>
            <p:ph type="title"/>
          </p:nvPr>
        </p:nvSpPr>
        <p:spPr>
          <a:xfrm>
            <a:off x="478972" y="188640"/>
            <a:ext cx="10972800" cy="1143000"/>
          </a:xfrm>
        </p:spPr>
        <p:txBody>
          <a:bodyPr/>
          <a:lstStyle/>
          <a:p>
            <a:r>
              <a:rPr lang="en-US"/>
              <a:t>Click to edit Master title style</a:t>
            </a:r>
            <a:endParaRPr lang="en-GB"/>
          </a:p>
        </p:txBody>
      </p:sp>
    </p:spTree>
    <p:extLst>
      <p:ext uri="{BB962C8B-B14F-4D97-AF65-F5344CB8AC3E}">
        <p14:creationId xmlns:p14="http://schemas.microsoft.com/office/powerpoint/2010/main" xmlns="" val="13848633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bullettext med foto gul linje">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2" y="1484785"/>
            <a:ext cx="7979833" cy="4357216"/>
          </a:xfrm>
        </p:spPr>
        <p:txBody>
          <a:bodyPr>
            <a:noAutofit/>
          </a:bodyPr>
          <a:lstStyle>
            <a:lvl1pPr>
              <a:defRPr sz="2000">
                <a:solidFill>
                  <a:schemeClr val="tx1"/>
                </a:solidFill>
              </a:defRPr>
            </a:lvl1pPr>
            <a:lvl2pPr>
              <a:defRPr sz="1800">
                <a:solidFill>
                  <a:schemeClr val="tx1"/>
                </a:solidFill>
              </a:defRPr>
            </a:lvl2pPr>
            <a:lvl3pPr>
              <a:defRPr sz="1800">
                <a:solidFill>
                  <a:schemeClr val="accent5"/>
                </a:solidFill>
              </a:defRPr>
            </a:lvl3pPr>
            <a:lvl4pPr>
              <a:defRPr sz="1600">
                <a:solidFill>
                  <a:schemeClr val="accent5"/>
                </a:solidFill>
              </a:defRPr>
            </a:lvl4pPr>
            <a:lvl5pPr>
              <a:defRPr sz="1600">
                <a:solidFill>
                  <a:schemeClr val="accent5"/>
                </a:solidFill>
              </a:defRPr>
            </a:lvl5pPr>
          </a:lstStyle>
          <a:p>
            <a:pPr lvl="0"/>
            <a:r>
              <a:rPr lang="en-US" noProof="0" dirty="0"/>
              <a:t>Click to edit Master text styles</a:t>
            </a:r>
          </a:p>
          <a:p>
            <a:pPr lvl="1"/>
            <a:r>
              <a:rPr lang="en-US" noProof="0" dirty="0"/>
              <a:t>Second level</a:t>
            </a:r>
          </a:p>
        </p:txBody>
      </p:sp>
      <p:sp>
        <p:nvSpPr>
          <p:cNvPr id="5" name="Picture Placeholder 4"/>
          <p:cNvSpPr>
            <a:spLocks noGrp="1"/>
          </p:cNvSpPr>
          <p:nvPr>
            <p:ph type="pic" sz="quarter" idx="10"/>
          </p:nvPr>
        </p:nvSpPr>
        <p:spPr>
          <a:xfrm>
            <a:off x="8820152" y="1"/>
            <a:ext cx="3371849" cy="6157912"/>
          </a:xfrm>
        </p:spPr>
        <p:txBody>
          <a:bodyPr tIns="720000" anchor="ctr" anchorCtr="0"/>
          <a:lstStyle>
            <a:lvl1pPr marL="0" indent="0" algn="ctr">
              <a:buFontTx/>
              <a:buNone/>
              <a:defRPr sz="1600"/>
            </a:lvl1pPr>
          </a:lstStyle>
          <a:p>
            <a:r>
              <a:rPr lang="en-US" dirty="0"/>
              <a:t>Click icon to add picture</a:t>
            </a:r>
            <a:endParaRPr lang="sv-SE" dirty="0"/>
          </a:p>
        </p:txBody>
      </p:sp>
      <p:sp>
        <p:nvSpPr>
          <p:cNvPr id="12" name="Text Placeholder 4"/>
          <p:cNvSpPr>
            <a:spLocks noGrp="1"/>
          </p:cNvSpPr>
          <p:nvPr>
            <p:ph type="body" sz="quarter" idx="11" hasCustomPrompt="1"/>
          </p:nvPr>
        </p:nvSpPr>
        <p:spPr>
          <a:xfrm>
            <a:off x="478972" y="5866800"/>
            <a:ext cx="6855643" cy="181155"/>
          </a:xfrm>
        </p:spPr>
        <p:txBody>
          <a:bodyPr/>
          <a:lstStyle>
            <a:lvl1pPr marL="0" indent="0">
              <a:buFontTx/>
              <a:buNone/>
              <a:defRPr sz="1000"/>
            </a:lvl1pPr>
            <a:lvl2pPr marL="179388"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en-US" dirty="0" err="1"/>
              <a:t>Källa</a:t>
            </a:r>
            <a:endParaRPr lang="en-GB" dirty="0"/>
          </a:p>
        </p:txBody>
      </p:sp>
      <p:sp>
        <p:nvSpPr>
          <p:cNvPr id="4" name="Date Placeholder 3"/>
          <p:cNvSpPr>
            <a:spLocks noGrp="1"/>
          </p:cNvSpPr>
          <p:nvPr>
            <p:ph type="dt" sz="half" idx="12"/>
          </p:nvPr>
        </p:nvSpPr>
        <p:spPr/>
        <p:txBody>
          <a:bodyPr/>
          <a:lstStyle/>
          <a:p>
            <a:endParaRPr lang="sv-SE" dirty="0"/>
          </a:p>
        </p:txBody>
      </p:sp>
      <p:sp>
        <p:nvSpPr>
          <p:cNvPr id="6" name="Footer Placeholder 5"/>
          <p:cNvSpPr>
            <a:spLocks noGrp="1"/>
          </p:cNvSpPr>
          <p:nvPr>
            <p:ph type="ftr" sz="quarter" idx="13"/>
          </p:nvPr>
        </p:nvSpPr>
        <p:spPr/>
        <p:txBody>
          <a:bodyPr/>
          <a:lstStyle/>
          <a:p>
            <a:r>
              <a:rPr lang="sv-SE" smtClean="0"/>
              <a:t>Presentation Energiföretagen Sverige</a:t>
            </a:r>
            <a:endParaRPr lang="sv-SE" dirty="0"/>
          </a:p>
        </p:txBody>
      </p:sp>
      <p:sp>
        <p:nvSpPr>
          <p:cNvPr id="7" name="Slide Number Placeholder 6"/>
          <p:cNvSpPr>
            <a:spLocks noGrp="1"/>
          </p:cNvSpPr>
          <p:nvPr>
            <p:ph type="sldNum" sz="quarter" idx="14"/>
          </p:nvPr>
        </p:nvSpPr>
        <p:spPr/>
        <p:txBody>
          <a:bodyPr/>
          <a:lstStyle/>
          <a:p>
            <a:fld id="{1155666F-BC26-4DD3-BEF1-AFEA783DB43A}" type="slidenum">
              <a:rPr lang="sv-SE" smtClean="0"/>
              <a:pPr/>
              <a:t>‹#›</a:t>
            </a:fld>
            <a:endParaRPr lang="sv-SE" dirty="0"/>
          </a:p>
        </p:txBody>
      </p:sp>
      <p:sp>
        <p:nvSpPr>
          <p:cNvPr id="8" name="Title 7"/>
          <p:cNvSpPr>
            <a:spLocks noGrp="1"/>
          </p:cNvSpPr>
          <p:nvPr>
            <p:ph type="title"/>
          </p:nvPr>
        </p:nvSpPr>
        <p:spPr>
          <a:xfrm>
            <a:off x="478972" y="188640"/>
            <a:ext cx="7979833" cy="1143000"/>
          </a:xfrm>
        </p:spPr>
        <p:txBody>
          <a:bodyPr/>
          <a:lstStyle/>
          <a:p>
            <a:r>
              <a:rPr lang="en-US" dirty="0"/>
              <a:t>Click to edit Master title style</a:t>
            </a:r>
            <a:endParaRPr lang="en-GB" dirty="0"/>
          </a:p>
        </p:txBody>
      </p:sp>
    </p:spTree>
    <p:extLst>
      <p:ext uri="{BB962C8B-B14F-4D97-AF65-F5344CB8AC3E}">
        <p14:creationId xmlns:p14="http://schemas.microsoft.com/office/powerpoint/2010/main" xmlns="" val="37898453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bullettext i två kolumner med horisontalt foto">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972" y="1484785"/>
            <a:ext cx="5296524" cy="1861316"/>
          </a:xfrm>
        </p:spPr>
        <p:txBody>
          <a:bodyPr>
            <a:noAutofit/>
          </a:bodyPr>
          <a:lstStyle>
            <a:lvl1pPr>
              <a:defRPr sz="2000">
                <a:solidFill>
                  <a:schemeClr val="tx1"/>
                </a:solidFill>
              </a:defRPr>
            </a:lvl1pPr>
            <a:lvl2pPr>
              <a:defRPr sz="1800">
                <a:solidFill>
                  <a:schemeClr val="tx1"/>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stStyle>
          <a:p>
            <a:pPr lvl="0"/>
            <a:r>
              <a:rPr lang="en-US" noProof="0" dirty="0"/>
              <a:t>Click to edit Master text styles</a:t>
            </a:r>
          </a:p>
          <a:p>
            <a:pPr lvl="1"/>
            <a:r>
              <a:rPr lang="en-US" noProof="0" dirty="0"/>
              <a:t>Second level</a:t>
            </a:r>
          </a:p>
        </p:txBody>
      </p:sp>
      <p:sp>
        <p:nvSpPr>
          <p:cNvPr id="5" name="Picture Placeholder 4"/>
          <p:cNvSpPr>
            <a:spLocks noGrp="1"/>
          </p:cNvSpPr>
          <p:nvPr>
            <p:ph type="pic" sz="quarter" idx="10"/>
          </p:nvPr>
        </p:nvSpPr>
        <p:spPr>
          <a:xfrm>
            <a:off x="1" y="3428999"/>
            <a:ext cx="12192000" cy="2728913"/>
          </a:xfrm>
        </p:spPr>
        <p:txBody>
          <a:bodyPr tIns="684000" anchor="ctr" anchorCtr="0">
            <a:noAutofit/>
          </a:bodyPr>
          <a:lstStyle>
            <a:lvl1pPr marL="0" indent="0" algn="ctr">
              <a:buFontTx/>
              <a:buNone/>
              <a:defRPr sz="1600"/>
            </a:lvl1pPr>
          </a:lstStyle>
          <a:p>
            <a:r>
              <a:rPr lang="en-US"/>
              <a:t>Click icon to add picture</a:t>
            </a:r>
            <a:endParaRPr lang="sv-SE" dirty="0"/>
          </a:p>
        </p:txBody>
      </p:sp>
      <p:sp>
        <p:nvSpPr>
          <p:cNvPr id="12" name="Content Placeholder 2"/>
          <p:cNvSpPr>
            <a:spLocks noGrp="1"/>
          </p:cNvSpPr>
          <p:nvPr>
            <p:ph idx="11"/>
          </p:nvPr>
        </p:nvSpPr>
        <p:spPr>
          <a:xfrm>
            <a:off x="6372661" y="1484785"/>
            <a:ext cx="5296524" cy="1861316"/>
          </a:xfrm>
        </p:spPr>
        <p:txBody>
          <a:bodyPr>
            <a:noAutofit/>
          </a:bodyPr>
          <a:lstStyle>
            <a:lvl1pPr>
              <a:defRPr sz="2000">
                <a:solidFill>
                  <a:schemeClr val="tx1"/>
                </a:solidFill>
              </a:defRPr>
            </a:lvl1pPr>
            <a:lvl2pPr>
              <a:defRPr sz="1800">
                <a:solidFill>
                  <a:schemeClr val="tx1"/>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stStyle>
          <a:p>
            <a:pPr lvl="0"/>
            <a:r>
              <a:rPr lang="en-US" noProof="0"/>
              <a:t>Click to edit Master text styles</a:t>
            </a:r>
          </a:p>
          <a:p>
            <a:pPr lvl="1"/>
            <a:r>
              <a:rPr lang="en-US" noProof="0"/>
              <a:t>Second level</a:t>
            </a:r>
          </a:p>
        </p:txBody>
      </p:sp>
      <p:sp>
        <p:nvSpPr>
          <p:cNvPr id="4" name="Date Placeholder 3"/>
          <p:cNvSpPr>
            <a:spLocks noGrp="1"/>
          </p:cNvSpPr>
          <p:nvPr>
            <p:ph type="dt" sz="half" idx="12"/>
          </p:nvPr>
        </p:nvSpPr>
        <p:spPr/>
        <p:txBody>
          <a:bodyPr/>
          <a:lstStyle/>
          <a:p>
            <a:endParaRPr lang="sv-SE" dirty="0"/>
          </a:p>
        </p:txBody>
      </p:sp>
      <p:sp>
        <p:nvSpPr>
          <p:cNvPr id="6" name="Footer Placeholder 5"/>
          <p:cNvSpPr>
            <a:spLocks noGrp="1"/>
          </p:cNvSpPr>
          <p:nvPr>
            <p:ph type="ftr" sz="quarter" idx="13"/>
          </p:nvPr>
        </p:nvSpPr>
        <p:spPr/>
        <p:txBody>
          <a:bodyPr/>
          <a:lstStyle/>
          <a:p>
            <a:r>
              <a:rPr lang="sv-SE" smtClean="0"/>
              <a:t>Presentation Energiföretagen Sverige</a:t>
            </a:r>
            <a:endParaRPr lang="sv-SE" dirty="0"/>
          </a:p>
        </p:txBody>
      </p:sp>
      <p:sp>
        <p:nvSpPr>
          <p:cNvPr id="7" name="Slide Number Placeholder 6"/>
          <p:cNvSpPr>
            <a:spLocks noGrp="1"/>
          </p:cNvSpPr>
          <p:nvPr>
            <p:ph type="sldNum" sz="quarter" idx="14"/>
          </p:nvPr>
        </p:nvSpPr>
        <p:spPr/>
        <p:txBody>
          <a:bodyPr/>
          <a:lstStyle/>
          <a:p>
            <a:fld id="{1155666F-BC26-4DD3-BEF1-AFEA783DB43A}" type="slidenum">
              <a:rPr lang="sv-SE" smtClean="0"/>
              <a:pPr/>
              <a:t>‹#›</a:t>
            </a:fld>
            <a:endParaRPr lang="sv-SE" dirty="0"/>
          </a:p>
        </p:txBody>
      </p:sp>
      <p:sp>
        <p:nvSpPr>
          <p:cNvPr id="8" name="Title 7"/>
          <p:cNvSpPr>
            <a:spLocks noGrp="1"/>
          </p:cNvSpPr>
          <p:nvPr>
            <p:ph type="title"/>
          </p:nvPr>
        </p:nvSpPr>
        <p:spPr>
          <a:xfrm>
            <a:off x="478972" y="188640"/>
            <a:ext cx="10972800" cy="1143000"/>
          </a:xfrm>
        </p:spPr>
        <p:txBody>
          <a:bodyPr/>
          <a:lstStyle/>
          <a:p>
            <a:r>
              <a:rPr lang="en-US"/>
              <a:t>Click to edit Master title style</a:t>
            </a:r>
            <a:endParaRPr lang="en-GB"/>
          </a:p>
        </p:txBody>
      </p:sp>
    </p:spTree>
    <p:extLst>
      <p:ext uri="{BB962C8B-B14F-4D97-AF65-F5344CB8AC3E}">
        <p14:creationId xmlns:p14="http://schemas.microsoft.com/office/powerpoint/2010/main" xmlns="" val="20979500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bullettext två kolumner">
    <p:spTree>
      <p:nvGrpSpPr>
        <p:cNvPr id="1" name=""/>
        <p:cNvGrpSpPr/>
        <p:nvPr/>
      </p:nvGrpSpPr>
      <p:grpSpPr>
        <a:xfrm>
          <a:off x="0" y="0"/>
          <a:ext cx="0" cy="0"/>
          <a:chOff x="0" y="0"/>
          <a:chExt cx="0" cy="0"/>
        </a:xfrm>
      </p:grpSpPr>
      <p:sp>
        <p:nvSpPr>
          <p:cNvPr id="2" name="Title 1"/>
          <p:cNvSpPr>
            <a:spLocks noGrp="1"/>
          </p:cNvSpPr>
          <p:nvPr>
            <p:ph type="title"/>
          </p:nvPr>
        </p:nvSpPr>
        <p:spPr>
          <a:xfrm>
            <a:off x="478972" y="188640"/>
            <a:ext cx="10972800" cy="1143000"/>
          </a:xfrm>
        </p:spPr>
        <p:txBody>
          <a:bodyPr/>
          <a:lstStyle>
            <a:lvl1pPr>
              <a:defRPr>
                <a:solidFill>
                  <a:schemeClr val="tx1"/>
                </a:solidFill>
              </a:defRPr>
            </a:lvl1pPr>
          </a:lstStyle>
          <a:p>
            <a:r>
              <a:rPr lang="en-US" noProof="0"/>
              <a:t>Click to edit Master title style</a:t>
            </a:r>
            <a:endParaRPr lang="sv-SE" noProof="0"/>
          </a:p>
        </p:txBody>
      </p:sp>
      <p:sp>
        <p:nvSpPr>
          <p:cNvPr id="3" name="Content Placeholder 2"/>
          <p:cNvSpPr>
            <a:spLocks noGrp="1"/>
          </p:cNvSpPr>
          <p:nvPr>
            <p:ph sz="half" idx="1"/>
          </p:nvPr>
        </p:nvSpPr>
        <p:spPr>
          <a:xfrm>
            <a:off x="478972" y="1483201"/>
            <a:ext cx="5384800" cy="4358800"/>
          </a:xfrm>
        </p:spPr>
        <p:txBody>
          <a:bodyPr>
            <a:normAutofit/>
          </a:bodyPr>
          <a:lstStyle>
            <a:lvl1pPr>
              <a:defRPr sz="2000">
                <a:solidFill>
                  <a:schemeClr val="tx1"/>
                </a:solidFill>
              </a:defRPr>
            </a:lvl1pPr>
            <a:lvl2pPr>
              <a:defRPr sz="1800">
                <a:solidFill>
                  <a:schemeClr val="tx1"/>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vl6pPr>
              <a:defRPr sz="1800"/>
            </a:lvl6pPr>
            <a:lvl7pPr>
              <a:defRPr sz="1800"/>
            </a:lvl7pPr>
            <a:lvl8pPr>
              <a:defRPr sz="1800"/>
            </a:lvl8pPr>
            <a:lvl9pPr>
              <a:defRPr sz="1800"/>
            </a:lvl9pPr>
          </a:lstStyle>
          <a:p>
            <a:pPr lvl="0"/>
            <a:r>
              <a:rPr lang="en-US" noProof="0" dirty="0"/>
              <a:t>Click to edit Master text styles</a:t>
            </a:r>
          </a:p>
          <a:p>
            <a:pPr lvl="1"/>
            <a:r>
              <a:rPr lang="en-US" noProof="0" dirty="0"/>
              <a:t>Second level</a:t>
            </a:r>
          </a:p>
        </p:txBody>
      </p:sp>
      <p:sp>
        <p:nvSpPr>
          <p:cNvPr id="4" name="Content Placeholder 3"/>
          <p:cNvSpPr>
            <a:spLocks noGrp="1"/>
          </p:cNvSpPr>
          <p:nvPr>
            <p:ph sz="half" idx="2"/>
          </p:nvPr>
        </p:nvSpPr>
        <p:spPr>
          <a:xfrm>
            <a:off x="6197600" y="1483201"/>
            <a:ext cx="5384800" cy="4358800"/>
          </a:xfrm>
        </p:spPr>
        <p:txBody>
          <a:bodyPr>
            <a:normAutofit/>
          </a:bodyPr>
          <a:lstStyle>
            <a:lvl1pPr>
              <a:defRPr sz="2000">
                <a:solidFill>
                  <a:schemeClr val="tx1"/>
                </a:solidFill>
              </a:defRPr>
            </a:lvl1pPr>
            <a:lvl2pPr>
              <a:defRPr sz="1800">
                <a:solidFill>
                  <a:schemeClr val="tx1"/>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p:txBody>
      </p:sp>
      <p:sp>
        <p:nvSpPr>
          <p:cNvPr id="5" name="Date Placeholder 4"/>
          <p:cNvSpPr>
            <a:spLocks noGrp="1"/>
          </p:cNvSpPr>
          <p:nvPr>
            <p:ph type="dt" sz="half" idx="10"/>
          </p:nvPr>
        </p:nvSpPr>
        <p:spPr/>
        <p:txBody>
          <a:bodyPr/>
          <a:lstStyle>
            <a:lvl1pPr>
              <a:defRPr>
                <a:solidFill>
                  <a:schemeClr val="accent6"/>
                </a:solidFill>
              </a:defRPr>
            </a:lvl1pPr>
          </a:lstStyle>
          <a:p>
            <a:endParaRPr lang="sv-SE"/>
          </a:p>
        </p:txBody>
      </p:sp>
      <p:sp>
        <p:nvSpPr>
          <p:cNvPr id="6" name="Footer Placeholder 5"/>
          <p:cNvSpPr>
            <a:spLocks noGrp="1"/>
          </p:cNvSpPr>
          <p:nvPr>
            <p:ph type="ftr" sz="quarter" idx="11"/>
          </p:nvPr>
        </p:nvSpPr>
        <p:spPr/>
        <p:txBody>
          <a:bodyPr/>
          <a:lstStyle>
            <a:lvl1pPr>
              <a:defRPr>
                <a:solidFill>
                  <a:schemeClr val="accent6"/>
                </a:solidFill>
              </a:defRPr>
            </a:lvl1pPr>
          </a:lstStyle>
          <a:p>
            <a:r>
              <a:rPr lang="sv-SE" smtClean="0"/>
              <a:t>Presentation Energiföretagen Sverige</a:t>
            </a:r>
            <a:endParaRPr lang="sv-SE"/>
          </a:p>
        </p:txBody>
      </p:sp>
      <p:sp>
        <p:nvSpPr>
          <p:cNvPr id="7" name="Slide Number Placeholder 6"/>
          <p:cNvSpPr>
            <a:spLocks noGrp="1"/>
          </p:cNvSpPr>
          <p:nvPr>
            <p:ph type="sldNum" sz="quarter" idx="12"/>
          </p:nvPr>
        </p:nvSpPr>
        <p:spPr/>
        <p:txBody>
          <a:bodyPr/>
          <a:lstStyle>
            <a:lvl1pPr>
              <a:defRPr>
                <a:solidFill>
                  <a:schemeClr val="accent6"/>
                </a:solidFill>
              </a:defRPr>
            </a:lvl1pPr>
          </a:lstStyle>
          <a:p>
            <a:fld id="{1155666F-BC26-4DD3-BEF1-AFEA783DB43A}" type="slidenum">
              <a:rPr lang="sv-SE" smtClean="0"/>
              <a:pPr/>
              <a:t>‹#›</a:t>
            </a:fld>
            <a:endParaRPr lang="sv-SE" dirty="0"/>
          </a:p>
        </p:txBody>
      </p:sp>
      <p:sp>
        <p:nvSpPr>
          <p:cNvPr id="8" name="Text Placeholder 4"/>
          <p:cNvSpPr>
            <a:spLocks noGrp="1"/>
          </p:cNvSpPr>
          <p:nvPr>
            <p:ph type="body" sz="quarter" idx="13" hasCustomPrompt="1"/>
          </p:nvPr>
        </p:nvSpPr>
        <p:spPr>
          <a:xfrm>
            <a:off x="632086" y="5866800"/>
            <a:ext cx="6855643" cy="181155"/>
          </a:xfrm>
        </p:spPr>
        <p:txBody>
          <a:bodyPr/>
          <a:lstStyle>
            <a:lvl1pPr marL="0" indent="0">
              <a:buFontTx/>
              <a:buNone/>
              <a:defRPr sz="1000"/>
            </a:lvl1pPr>
            <a:lvl2pPr marL="179388"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sv-SE" noProof="0"/>
              <a:t>Källa</a:t>
            </a:r>
          </a:p>
        </p:txBody>
      </p:sp>
    </p:spTree>
    <p:extLst>
      <p:ext uri="{BB962C8B-B14F-4D97-AF65-F5344CB8AC3E}">
        <p14:creationId xmlns:p14="http://schemas.microsoft.com/office/powerpoint/2010/main" xmlns="" val="12795057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bullettext två kolumner med rubrik">
    <p:spTree>
      <p:nvGrpSpPr>
        <p:cNvPr id="1" name=""/>
        <p:cNvGrpSpPr/>
        <p:nvPr/>
      </p:nvGrpSpPr>
      <p:grpSpPr>
        <a:xfrm>
          <a:off x="0" y="0"/>
          <a:ext cx="0" cy="0"/>
          <a:chOff x="0" y="0"/>
          <a:chExt cx="0" cy="0"/>
        </a:xfrm>
      </p:grpSpPr>
      <p:sp>
        <p:nvSpPr>
          <p:cNvPr id="2" name="Title 1"/>
          <p:cNvSpPr>
            <a:spLocks noGrp="1"/>
          </p:cNvSpPr>
          <p:nvPr>
            <p:ph type="title"/>
          </p:nvPr>
        </p:nvSpPr>
        <p:spPr>
          <a:xfrm>
            <a:off x="478972" y="188640"/>
            <a:ext cx="10972800" cy="1143000"/>
          </a:xfrm>
        </p:spPr>
        <p:txBody>
          <a:bodyPr/>
          <a:lstStyle>
            <a:lvl1pPr>
              <a:defRPr>
                <a:solidFill>
                  <a:schemeClr val="tx1"/>
                </a:solidFill>
              </a:defRPr>
            </a:lvl1pPr>
          </a:lstStyle>
          <a:p>
            <a:r>
              <a:rPr lang="en-US" noProof="0"/>
              <a:t>Click to edit Master title style</a:t>
            </a:r>
            <a:endParaRPr lang="sv-SE" noProof="0"/>
          </a:p>
        </p:txBody>
      </p:sp>
      <p:sp>
        <p:nvSpPr>
          <p:cNvPr id="3" name="Text Placeholder 2"/>
          <p:cNvSpPr>
            <a:spLocks noGrp="1"/>
          </p:cNvSpPr>
          <p:nvPr>
            <p:ph type="body" idx="1"/>
          </p:nvPr>
        </p:nvSpPr>
        <p:spPr>
          <a:xfrm>
            <a:off x="478972" y="1481138"/>
            <a:ext cx="5386917" cy="639762"/>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478972" y="2120901"/>
            <a:ext cx="5386917" cy="3667125"/>
          </a:xfrm>
        </p:spPr>
        <p:txBody>
          <a:bodyPr/>
          <a:lstStyle>
            <a:lvl1pPr>
              <a:defRPr sz="2000">
                <a:solidFill>
                  <a:schemeClr val="tx1"/>
                </a:solidFill>
              </a:defRPr>
            </a:lvl1pPr>
            <a:lvl2pPr>
              <a:defRPr sz="1800">
                <a:solidFill>
                  <a:schemeClr val="tx1"/>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p:txBody>
      </p:sp>
      <p:sp>
        <p:nvSpPr>
          <p:cNvPr id="5" name="Text Placeholder 4"/>
          <p:cNvSpPr>
            <a:spLocks noGrp="1"/>
          </p:cNvSpPr>
          <p:nvPr>
            <p:ph type="body" sz="quarter" idx="3"/>
          </p:nvPr>
        </p:nvSpPr>
        <p:spPr>
          <a:xfrm>
            <a:off x="6193368" y="1481138"/>
            <a:ext cx="5389033" cy="639762"/>
          </a:xfrm>
        </p:spPr>
        <p:txBody>
          <a:bodyPr anchor="b"/>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193368" y="2120901"/>
            <a:ext cx="5389033" cy="3667125"/>
          </a:xfrm>
        </p:spPr>
        <p:txBody>
          <a:bodyPr/>
          <a:lstStyle>
            <a:lvl1pPr>
              <a:defRPr sz="2000">
                <a:solidFill>
                  <a:schemeClr val="tx1"/>
                </a:solidFill>
              </a:defRPr>
            </a:lvl1pPr>
            <a:lvl2pPr>
              <a:defRPr sz="1800">
                <a:solidFill>
                  <a:schemeClr val="tx1"/>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p:txBody>
      </p:sp>
      <p:sp>
        <p:nvSpPr>
          <p:cNvPr id="7" name="Date Placeholder 6"/>
          <p:cNvSpPr>
            <a:spLocks noGrp="1"/>
          </p:cNvSpPr>
          <p:nvPr>
            <p:ph type="dt" sz="half" idx="10"/>
          </p:nvPr>
        </p:nvSpPr>
        <p:spPr/>
        <p:txBody>
          <a:bodyPr/>
          <a:lstStyle>
            <a:lvl1pPr>
              <a:defRPr>
                <a:solidFill>
                  <a:schemeClr val="accent6"/>
                </a:solidFill>
              </a:defRPr>
            </a:lvl1pPr>
          </a:lstStyle>
          <a:p>
            <a:endParaRPr lang="sv-SE"/>
          </a:p>
        </p:txBody>
      </p:sp>
      <p:sp>
        <p:nvSpPr>
          <p:cNvPr id="8" name="Footer Placeholder 7"/>
          <p:cNvSpPr>
            <a:spLocks noGrp="1"/>
          </p:cNvSpPr>
          <p:nvPr>
            <p:ph type="ftr" sz="quarter" idx="11"/>
          </p:nvPr>
        </p:nvSpPr>
        <p:spPr/>
        <p:txBody>
          <a:bodyPr/>
          <a:lstStyle>
            <a:lvl1pPr>
              <a:defRPr>
                <a:solidFill>
                  <a:schemeClr val="accent6"/>
                </a:solidFill>
              </a:defRPr>
            </a:lvl1pPr>
          </a:lstStyle>
          <a:p>
            <a:r>
              <a:rPr lang="sv-SE" smtClean="0"/>
              <a:t>Presentation Energiföretagen Sverige</a:t>
            </a:r>
            <a:endParaRPr lang="sv-SE"/>
          </a:p>
        </p:txBody>
      </p:sp>
      <p:sp>
        <p:nvSpPr>
          <p:cNvPr id="9" name="Slide Number Placeholder 8"/>
          <p:cNvSpPr>
            <a:spLocks noGrp="1"/>
          </p:cNvSpPr>
          <p:nvPr>
            <p:ph type="sldNum" sz="quarter" idx="12"/>
          </p:nvPr>
        </p:nvSpPr>
        <p:spPr/>
        <p:txBody>
          <a:bodyPr/>
          <a:lstStyle>
            <a:lvl1pPr>
              <a:defRPr>
                <a:solidFill>
                  <a:schemeClr val="accent6"/>
                </a:solidFill>
              </a:defRPr>
            </a:lvl1pPr>
          </a:lstStyle>
          <a:p>
            <a:fld id="{1155666F-BC26-4DD3-BEF1-AFEA783DB43A}" type="slidenum">
              <a:rPr lang="sv-SE" smtClean="0"/>
              <a:pPr/>
              <a:t>‹#›</a:t>
            </a:fld>
            <a:endParaRPr lang="sv-SE" dirty="0"/>
          </a:p>
        </p:txBody>
      </p:sp>
      <p:sp>
        <p:nvSpPr>
          <p:cNvPr id="10" name="Text Placeholder 4"/>
          <p:cNvSpPr>
            <a:spLocks noGrp="1"/>
          </p:cNvSpPr>
          <p:nvPr>
            <p:ph type="body" sz="quarter" idx="13" hasCustomPrompt="1"/>
          </p:nvPr>
        </p:nvSpPr>
        <p:spPr>
          <a:xfrm>
            <a:off x="632086" y="5866800"/>
            <a:ext cx="6855643" cy="181155"/>
          </a:xfrm>
        </p:spPr>
        <p:txBody>
          <a:bodyPr/>
          <a:lstStyle>
            <a:lvl1pPr marL="0" indent="0">
              <a:buFontTx/>
              <a:buNone/>
              <a:defRPr sz="1000"/>
            </a:lvl1pPr>
            <a:lvl2pPr marL="179388"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sv-SE" noProof="0"/>
              <a:t>Källa</a:t>
            </a:r>
          </a:p>
        </p:txBody>
      </p:sp>
    </p:spTree>
    <p:extLst>
      <p:ext uri="{BB962C8B-B14F-4D97-AF65-F5344CB8AC3E}">
        <p14:creationId xmlns:p14="http://schemas.microsoft.com/office/powerpoint/2010/main" xmlns="" val="15542947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noProof="0"/>
              <a:t>Click to edit Master title style</a:t>
            </a:r>
            <a:endParaRPr lang="sv-SE" noProof="0"/>
          </a:p>
        </p:txBody>
      </p:sp>
      <p:sp>
        <p:nvSpPr>
          <p:cNvPr id="3" name="Date Placeholder 2"/>
          <p:cNvSpPr>
            <a:spLocks noGrp="1"/>
          </p:cNvSpPr>
          <p:nvPr>
            <p:ph type="dt" sz="half" idx="10"/>
          </p:nvPr>
        </p:nvSpPr>
        <p:spPr/>
        <p:txBody>
          <a:bodyPr/>
          <a:lstStyle>
            <a:lvl1pPr>
              <a:defRPr>
                <a:solidFill>
                  <a:schemeClr val="accent6"/>
                </a:solidFill>
              </a:defRPr>
            </a:lvl1pPr>
          </a:lstStyle>
          <a:p>
            <a:endParaRPr lang="sv-SE"/>
          </a:p>
        </p:txBody>
      </p:sp>
      <p:sp>
        <p:nvSpPr>
          <p:cNvPr id="4" name="Footer Placeholder 3"/>
          <p:cNvSpPr>
            <a:spLocks noGrp="1"/>
          </p:cNvSpPr>
          <p:nvPr>
            <p:ph type="ftr" sz="quarter" idx="11"/>
          </p:nvPr>
        </p:nvSpPr>
        <p:spPr/>
        <p:txBody>
          <a:bodyPr/>
          <a:lstStyle>
            <a:lvl1pPr>
              <a:defRPr>
                <a:solidFill>
                  <a:schemeClr val="accent6"/>
                </a:solidFill>
              </a:defRPr>
            </a:lvl1pPr>
          </a:lstStyle>
          <a:p>
            <a:r>
              <a:rPr lang="sv-SE" smtClean="0"/>
              <a:t>Presentation Energiföretagen Sverige</a:t>
            </a:r>
            <a:endParaRPr lang="sv-SE"/>
          </a:p>
        </p:txBody>
      </p:sp>
      <p:sp>
        <p:nvSpPr>
          <p:cNvPr id="5" name="Slide Number Placeholder 4"/>
          <p:cNvSpPr>
            <a:spLocks noGrp="1"/>
          </p:cNvSpPr>
          <p:nvPr>
            <p:ph type="sldNum" sz="quarter" idx="12"/>
          </p:nvPr>
        </p:nvSpPr>
        <p:spPr/>
        <p:txBody>
          <a:bodyPr/>
          <a:lstStyle>
            <a:lvl1pPr>
              <a:defRPr>
                <a:solidFill>
                  <a:schemeClr val="accent6"/>
                </a:solidFill>
              </a:defRPr>
            </a:lvl1pPr>
          </a:lstStyle>
          <a:p>
            <a:fld id="{1155666F-BC26-4DD3-BEF1-AFEA783DB43A}" type="slidenum">
              <a:rPr lang="sv-SE" smtClean="0"/>
              <a:pPr/>
              <a:t>‹#›</a:t>
            </a:fld>
            <a:endParaRPr lang="sv-SE" dirty="0"/>
          </a:p>
        </p:txBody>
      </p:sp>
      <p:sp>
        <p:nvSpPr>
          <p:cNvPr id="6" name="Text Placeholder 4"/>
          <p:cNvSpPr>
            <a:spLocks noGrp="1"/>
          </p:cNvSpPr>
          <p:nvPr>
            <p:ph type="body" sz="quarter" idx="13" hasCustomPrompt="1"/>
          </p:nvPr>
        </p:nvSpPr>
        <p:spPr>
          <a:xfrm>
            <a:off x="632086" y="5866800"/>
            <a:ext cx="6855643" cy="181155"/>
          </a:xfrm>
        </p:spPr>
        <p:txBody>
          <a:bodyPr/>
          <a:lstStyle>
            <a:lvl1pPr marL="0" indent="0">
              <a:buFontTx/>
              <a:buNone/>
              <a:defRPr sz="1000"/>
            </a:lvl1pPr>
            <a:lvl2pPr marL="179388"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sv-SE" noProof="0"/>
              <a:t>Källa</a:t>
            </a:r>
          </a:p>
        </p:txBody>
      </p:sp>
    </p:spTree>
    <p:extLst>
      <p:ext uri="{BB962C8B-B14F-4D97-AF65-F5344CB8AC3E}">
        <p14:creationId xmlns:p14="http://schemas.microsoft.com/office/powerpoint/2010/main" xmlns="" val="7906224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re foton m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chemeClr val="tx1"/>
                </a:solidFill>
              </a:defRPr>
            </a:lvl1pPr>
          </a:lstStyle>
          <a:p>
            <a:r>
              <a:rPr lang="en-US" noProof="0"/>
              <a:t>Click to edit Master title style</a:t>
            </a:r>
            <a:endParaRPr lang="sv-SE" noProof="0"/>
          </a:p>
        </p:txBody>
      </p:sp>
      <p:sp>
        <p:nvSpPr>
          <p:cNvPr id="3" name="Date Placeholder 2"/>
          <p:cNvSpPr>
            <a:spLocks noGrp="1"/>
          </p:cNvSpPr>
          <p:nvPr>
            <p:ph type="dt" sz="half" idx="10"/>
          </p:nvPr>
        </p:nvSpPr>
        <p:spPr/>
        <p:txBody>
          <a:bodyPr/>
          <a:lstStyle>
            <a:lvl1pPr>
              <a:defRPr>
                <a:solidFill>
                  <a:schemeClr val="accent6"/>
                </a:solidFill>
              </a:defRPr>
            </a:lvl1pPr>
          </a:lstStyle>
          <a:p>
            <a:endParaRPr lang="sv-SE"/>
          </a:p>
        </p:txBody>
      </p:sp>
      <p:sp>
        <p:nvSpPr>
          <p:cNvPr id="4" name="Footer Placeholder 3"/>
          <p:cNvSpPr>
            <a:spLocks noGrp="1"/>
          </p:cNvSpPr>
          <p:nvPr>
            <p:ph type="ftr" sz="quarter" idx="11"/>
          </p:nvPr>
        </p:nvSpPr>
        <p:spPr/>
        <p:txBody>
          <a:bodyPr/>
          <a:lstStyle>
            <a:lvl1pPr>
              <a:defRPr>
                <a:solidFill>
                  <a:schemeClr val="accent6"/>
                </a:solidFill>
              </a:defRPr>
            </a:lvl1pPr>
          </a:lstStyle>
          <a:p>
            <a:r>
              <a:rPr lang="sv-SE" smtClean="0"/>
              <a:t>Presentation Energiföretagen Sverige</a:t>
            </a:r>
            <a:endParaRPr lang="sv-SE"/>
          </a:p>
        </p:txBody>
      </p:sp>
      <p:sp>
        <p:nvSpPr>
          <p:cNvPr id="5" name="Slide Number Placeholder 4"/>
          <p:cNvSpPr>
            <a:spLocks noGrp="1"/>
          </p:cNvSpPr>
          <p:nvPr>
            <p:ph type="sldNum" sz="quarter" idx="12"/>
          </p:nvPr>
        </p:nvSpPr>
        <p:spPr/>
        <p:txBody>
          <a:bodyPr/>
          <a:lstStyle>
            <a:lvl1pPr>
              <a:defRPr>
                <a:solidFill>
                  <a:schemeClr val="accent6"/>
                </a:solidFill>
              </a:defRPr>
            </a:lvl1pPr>
          </a:lstStyle>
          <a:p>
            <a:fld id="{1155666F-BC26-4DD3-BEF1-AFEA783DB43A}" type="slidenum">
              <a:rPr lang="sv-SE" smtClean="0"/>
              <a:pPr/>
              <a:t>‹#›</a:t>
            </a:fld>
            <a:endParaRPr lang="sv-SE" dirty="0"/>
          </a:p>
        </p:txBody>
      </p:sp>
      <p:sp>
        <p:nvSpPr>
          <p:cNvPr id="10" name="Picture Placeholder 9"/>
          <p:cNvSpPr>
            <a:spLocks noGrp="1"/>
          </p:cNvSpPr>
          <p:nvPr>
            <p:ph type="pic" sz="quarter" idx="13"/>
          </p:nvPr>
        </p:nvSpPr>
        <p:spPr>
          <a:xfrm>
            <a:off x="587375" y="1828931"/>
            <a:ext cx="3359151" cy="2247900"/>
          </a:xfrm>
        </p:spPr>
        <p:txBody>
          <a:bodyPr tIns="648000" anchor="ctr" anchorCtr="0">
            <a:noAutofit/>
          </a:bodyPr>
          <a:lstStyle>
            <a:lvl1pPr marL="0" indent="0" algn="ctr">
              <a:buFontTx/>
              <a:buNone/>
              <a:defRPr sz="1800"/>
            </a:lvl1pPr>
          </a:lstStyle>
          <a:p>
            <a:r>
              <a:rPr lang="en-US"/>
              <a:t>Click icon to add picture</a:t>
            </a:r>
            <a:endParaRPr lang="sv-SE" dirty="0"/>
          </a:p>
        </p:txBody>
      </p:sp>
      <p:sp>
        <p:nvSpPr>
          <p:cNvPr id="11" name="Picture Placeholder 9"/>
          <p:cNvSpPr>
            <a:spLocks noGrp="1"/>
          </p:cNvSpPr>
          <p:nvPr>
            <p:ph type="pic" sz="quarter" idx="14"/>
          </p:nvPr>
        </p:nvSpPr>
        <p:spPr>
          <a:xfrm>
            <a:off x="4416425" y="1828931"/>
            <a:ext cx="3359151" cy="2247900"/>
          </a:xfrm>
        </p:spPr>
        <p:txBody>
          <a:bodyPr tIns="648000" anchor="ctr" anchorCtr="0">
            <a:noAutofit/>
          </a:bodyPr>
          <a:lstStyle>
            <a:lvl1pPr marL="0" indent="0" algn="ctr">
              <a:buFontTx/>
              <a:buNone/>
              <a:defRPr sz="1800"/>
            </a:lvl1pPr>
          </a:lstStyle>
          <a:p>
            <a:r>
              <a:rPr lang="en-US"/>
              <a:t>Click icon to add picture</a:t>
            </a:r>
            <a:endParaRPr lang="sv-SE" dirty="0"/>
          </a:p>
        </p:txBody>
      </p:sp>
      <p:sp>
        <p:nvSpPr>
          <p:cNvPr id="12" name="Picture Placeholder 9"/>
          <p:cNvSpPr>
            <a:spLocks noGrp="1"/>
          </p:cNvSpPr>
          <p:nvPr>
            <p:ph type="pic" sz="quarter" idx="15"/>
          </p:nvPr>
        </p:nvSpPr>
        <p:spPr>
          <a:xfrm>
            <a:off x="8245474" y="1828931"/>
            <a:ext cx="3359151" cy="2247900"/>
          </a:xfrm>
        </p:spPr>
        <p:txBody>
          <a:bodyPr tIns="648000" anchor="ctr" anchorCtr="0">
            <a:noAutofit/>
          </a:bodyPr>
          <a:lstStyle>
            <a:lvl1pPr marL="0" indent="0" algn="ctr">
              <a:buFontTx/>
              <a:buNone/>
              <a:defRPr sz="1800"/>
            </a:lvl1pPr>
          </a:lstStyle>
          <a:p>
            <a:r>
              <a:rPr lang="en-US"/>
              <a:t>Click icon to add picture</a:t>
            </a:r>
            <a:endParaRPr lang="sv-SE" dirty="0"/>
          </a:p>
        </p:txBody>
      </p:sp>
      <p:sp>
        <p:nvSpPr>
          <p:cNvPr id="6" name="Rectangle 5"/>
          <p:cNvSpPr/>
          <p:nvPr userDrawn="1"/>
        </p:nvSpPr>
        <p:spPr>
          <a:xfrm>
            <a:off x="587375" y="4075739"/>
            <a:ext cx="3360000" cy="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sv-SE" sz="1800"/>
          </a:p>
        </p:txBody>
      </p:sp>
      <p:sp>
        <p:nvSpPr>
          <p:cNvPr id="7" name="Rectangle 6"/>
          <p:cNvSpPr/>
          <p:nvPr userDrawn="1"/>
        </p:nvSpPr>
        <p:spPr>
          <a:xfrm>
            <a:off x="4415576" y="4075739"/>
            <a:ext cx="3360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sv-SE" sz="1800"/>
          </a:p>
        </p:txBody>
      </p:sp>
      <p:sp>
        <p:nvSpPr>
          <p:cNvPr id="8" name="Rectangle 7"/>
          <p:cNvSpPr/>
          <p:nvPr userDrawn="1"/>
        </p:nvSpPr>
        <p:spPr>
          <a:xfrm>
            <a:off x="8244625" y="4075739"/>
            <a:ext cx="3360000" cy="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sv-SE" sz="1800"/>
          </a:p>
        </p:txBody>
      </p:sp>
      <p:sp>
        <p:nvSpPr>
          <p:cNvPr id="14" name="Text Placeholder 13"/>
          <p:cNvSpPr>
            <a:spLocks noGrp="1"/>
          </p:cNvSpPr>
          <p:nvPr>
            <p:ph type="body" sz="quarter" idx="16"/>
          </p:nvPr>
        </p:nvSpPr>
        <p:spPr>
          <a:xfrm>
            <a:off x="587375" y="4196701"/>
            <a:ext cx="3359151" cy="690562"/>
          </a:xfrm>
        </p:spPr>
        <p:txBody>
          <a:bodyPr>
            <a:noAutofit/>
          </a:bodyPr>
          <a:lstStyle>
            <a:lvl1pPr marL="0" indent="0">
              <a:lnSpc>
                <a:spcPct val="90000"/>
              </a:lnSpc>
              <a:buFontTx/>
              <a:buNone/>
              <a:defRPr sz="2000">
                <a:solidFill>
                  <a:schemeClr val="tx1"/>
                </a:solidFill>
              </a:defRPr>
            </a:lvl1pPr>
          </a:lstStyle>
          <a:p>
            <a:pPr lvl="0"/>
            <a:r>
              <a:rPr lang="en-US" noProof="0" dirty="0"/>
              <a:t>Click to edit Master text styles</a:t>
            </a:r>
          </a:p>
        </p:txBody>
      </p:sp>
      <p:sp>
        <p:nvSpPr>
          <p:cNvPr id="15" name="Text Placeholder 13"/>
          <p:cNvSpPr>
            <a:spLocks noGrp="1"/>
          </p:cNvSpPr>
          <p:nvPr>
            <p:ph type="body" sz="quarter" idx="17"/>
          </p:nvPr>
        </p:nvSpPr>
        <p:spPr>
          <a:xfrm>
            <a:off x="4415576" y="4196701"/>
            <a:ext cx="3360000" cy="690562"/>
          </a:xfrm>
        </p:spPr>
        <p:txBody>
          <a:bodyPr>
            <a:noAutofit/>
          </a:bodyPr>
          <a:lstStyle>
            <a:lvl1pPr marL="0" indent="0">
              <a:lnSpc>
                <a:spcPct val="90000"/>
              </a:lnSpc>
              <a:buFontTx/>
              <a:buNone/>
              <a:defRPr sz="2000">
                <a:solidFill>
                  <a:schemeClr val="tx1"/>
                </a:solidFill>
              </a:defRPr>
            </a:lvl1pPr>
          </a:lstStyle>
          <a:p>
            <a:pPr lvl="0"/>
            <a:r>
              <a:rPr lang="en-US" noProof="0" dirty="0"/>
              <a:t>Click to edit Master text styles</a:t>
            </a:r>
          </a:p>
        </p:txBody>
      </p:sp>
      <p:sp>
        <p:nvSpPr>
          <p:cNvPr id="16" name="Text Placeholder 13"/>
          <p:cNvSpPr>
            <a:spLocks noGrp="1"/>
          </p:cNvSpPr>
          <p:nvPr>
            <p:ph type="body" sz="quarter" idx="18"/>
          </p:nvPr>
        </p:nvSpPr>
        <p:spPr>
          <a:xfrm>
            <a:off x="8244625" y="4196701"/>
            <a:ext cx="3360000" cy="690562"/>
          </a:xfrm>
        </p:spPr>
        <p:txBody>
          <a:bodyPr>
            <a:noAutofit/>
          </a:bodyPr>
          <a:lstStyle>
            <a:lvl1pPr marL="0" indent="0">
              <a:lnSpc>
                <a:spcPct val="90000"/>
              </a:lnSpc>
              <a:buFontTx/>
              <a:buNone/>
              <a:defRPr sz="2000">
                <a:solidFill>
                  <a:schemeClr val="tx1"/>
                </a:solidFill>
              </a:defRPr>
            </a:lvl1pPr>
          </a:lstStyle>
          <a:p>
            <a:pPr lvl="0"/>
            <a:r>
              <a:rPr lang="en-US" noProof="0" dirty="0"/>
              <a:t>Click to edit Master text styles</a:t>
            </a:r>
          </a:p>
        </p:txBody>
      </p:sp>
      <p:sp>
        <p:nvSpPr>
          <p:cNvPr id="17" name="Text Placeholder 4"/>
          <p:cNvSpPr>
            <a:spLocks noGrp="1"/>
          </p:cNvSpPr>
          <p:nvPr>
            <p:ph type="body" sz="quarter" idx="19" hasCustomPrompt="1"/>
          </p:nvPr>
        </p:nvSpPr>
        <p:spPr>
          <a:xfrm>
            <a:off x="632086" y="5866800"/>
            <a:ext cx="6855643" cy="181155"/>
          </a:xfrm>
        </p:spPr>
        <p:txBody>
          <a:bodyPr/>
          <a:lstStyle>
            <a:lvl1pPr marL="0" indent="0">
              <a:buFontTx/>
              <a:buNone/>
              <a:defRPr sz="1000"/>
            </a:lvl1pPr>
            <a:lvl2pPr marL="179388" indent="0">
              <a:buFontTx/>
              <a:buNone/>
              <a:defRPr sz="1000"/>
            </a:lvl2pPr>
            <a:lvl3pPr marL="914400" indent="0">
              <a:buFontTx/>
              <a:buNone/>
              <a:defRPr sz="1000"/>
            </a:lvl3pPr>
            <a:lvl4pPr marL="1371600" indent="0">
              <a:buFontTx/>
              <a:buNone/>
              <a:defRPr sz="1000"/>
            </a:lvl4pPr>
            <a:lvl5pPr marL="1828800" indent="0">
              <a:buFontTx/>
              <a:buNone/>
              <a:defRPr sz="1000"/>
            </a:lvl5pPr>
          </a:lstStyle>
          <a:p>
            <a:pPr lvl="0"/>
            <a:r>
              <a:rPr lang="sv-SE" noProof="0"/>
              <a:t>Källa</a:t>
            </a:r>
          </a:p>
        </p:txBody>
      </p:sp>
    </p:spTree>
    <p:extLst>
      <p:ext uri="{BB962C8B-B14F-4D97-AF65-F5344CB8AC3E}">
        <p14:creationId xmlns:p14="http://schemas.microsoft.com/office/powerpoint/2010/main" xmlns="" val="34175285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8972" y="188640"/>
            <a:ext cx="10972800" cy="1143000"/>
          </a:xfrm>
          <a:prstGeom prst="rect">
            <a:avLst/>
          </a:prstGeom>
        </p:spPr>
        <p:txBody>
          <a:bodyPr vert="horz" lIns="91440" tIns="45720" rIns="91440" bIns="45720" rtlCol="0" anchor="b" anchorCtr="0">
            <a:noAutofit/>
          </a:bodyPr>
          <a:lstStyle/>
          <a:p>
            <a:r>
              <a:rPr lang="en-US" noProof="0" dirty="0"/>
              <a:t>Click to edit Master title style</a:t>
            </a:r>
            <a:endParaRPr lang="sv-SE" noProof="0" dirty="0"/>
          </a:p>
        </p:txBody>
      </p:sp>
      <p:sp>
        <p:nvSpPr>
          <p:cNvPr id="3" name="Text Placeholder 2"/>
          <p:cNvSpPr>
            <a:spLocks noGrp="1"/>
          </p:cNvSpPr>
          <p:nvPr>
            <p:ph type="body" idx="1"/>
          </p:nvPr>
        </p:nvSpPr>
        <p:spPr>
          <a:xfrm>
            <a:off x="478972" y="1484785"/>
            <a:ext cx="10972800" cy="4357216"/>
          </a:xfrm>
          <a:prstGeom prst="rect">
            <a:avLst/>
          </a:prstGeom>
        </p:spPr>
        <p:txBody>
          <a:bodyPr vert="horz" lIns="91440" tIns="45720" rIns="91440" bIns="45720" rtlCol="0">
            <a:noAutofit/>
          </a:bodyPr>
          <a:lstStyle/>
          <a:p>
            <a:pPr lvl="0"/>
            <a:r>
              <a:rPr lang="sv-SE" noProof="0" dirty="0"/>
              <a:t>Click to edit Master text styles</a:t>
            </a:r>
          </a:p>
          <a:p>
            <a:pPr lvl="1"/>
            <a:r>
              <a:rPr lang="sv-SE" noProof="0" dirty="0"/>
              <a:t>Second level</a:t>
            </a:r>
          </a:p>
        </p:txBody>
      </p:sp>
      <p:sp>
        <p:nvSpPr>
          <p:cNvPr id="4" name="Date Placeholder 3"/>
          <p:cNvSpPr>
            <a:spLocks noGrp="1"/>
          </p:cNvSpPr>
          <p:nvPr>
            <p:ph type="dt" sz="half" idx="2"/>
          </p:nvPr>
        </p:nvSpPr>
        <p:spPr>
          <a:xfrm>
            <a:off x="9599585" y="6330293"/>
            <a:ext cx="1432956"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endParaRPr lang="sv-SE" dirty="0"/>
          </a:p>
        </p:txBody>
      </p:sp>
      <p:sp>
        <p:nvSpPr>
          <p:cNvPr id="5" name="Footer Placeholder 4"/>
          <p:cNvSpPr>
            <a:spLocks noGrp="1"/>
          </p:cNvSpPr>
          <p:nvPr>
            <p:ph type="ftr" sz="quarter" idx="3"/>
          </p:nvPr>
        </p:nvSpPr>
        <p:spPr>
          <a:xfrm>
            <a:off x="3007806" y="6324393"/>
            <a:ext cx="6176388"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r>
              <a:rPr lang="sv-SE" smtClean="0"/>
              <a:t>Presentation Energiföretagen Sverige</a:t>
            </a:r>
            <a:endParaRPr lang="sv-SE" dirty="0"/>
          </a:p>
        </p:txBody>
      </p:sp>
      <p:sp>
        <p:nvSpPr>
          <p:cNvPr id="6" name="Slide Number Placeholder 5"/>
          <p:cNvSpPr>
            <a:spLocks noGrp="1"/>
          </p:cNvSpPr>
          <p:nvPr>
            <p:ph type="sldNum" sz="quarter" idx="4"/>
          </p:nvPr>
        </p:nvSpPr>
        <p:spPr>
          <a:xfrm>
            <a:off x="11103429" y="6324393"/>
            <a:ext cx="600506"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1155666F-BC26-4DD3-BEF1-AFEA783DB43A}" type="slidenum">
              <a:rPr lang="sv-SE" smtClean="0"/>
              <a:pPr/>
              <a:t>‹#›</a:t>
            </a:fld>
            <a:endParaRPr lang="sv-SE" dirty="0"/>
          </a:p>
        </p:txBody>
      </p:sp>
      <p:cxnSp>
        <p:nvCxnSpPr>
          <p:cNvPr id="25" name="Rak 8"/>
          <p:cNvCxnSpPr/>
          <p:nvPr userDrawn="1"/>
        </p:nvCxnSpPr>
        <p:spPr>
          <a:xfrm>
            <a:off x="0" y="6166131"/>
            <a:ext cx="121920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21" cstate="print">
            <a:extLst>
              <a:ext uri="{28A0092B-C50C-407E-A947-70E740481C1C}">
                <a14:useLocalDpi xmlns:a14="http://schemas.microsoft.com/office/drawing/2010/main" xmlns="" val="0"/>
              </a:ext>
            </a:extLst>
          </a:blip>
          <a:stretch>
            <a:fillRect/>
          </a:stretch>
        </p:blipFill>
        <p:spPr>
          <a:xfrm>
            <a:off x="597126" y="6302394"/>
            <a:ext cx="1023082" cy="368933"/>
          </a:xfrm>
          <a:prstGeom prst="rect">
            <a:avLst/>
          </a:prstGeom>
        </p:spPr>
      </p:pic>
    </p:spTree>
    <p:extLst>
      <p:ext uri="{BB962C8B-B14F-4D97-AF65-F5344CB8AC3E}">
        <p14:creationId xmlns:p14="http://schemas.microsoft.com/office/powerpoint/2010/main" xmlns="" val="113499719"/>
      </p:ext>
    </p:extLst>
  </p:cSld>
  <p:clrMap bg1="lt1" tx1="dk1" bg2="lt2" tx2="dk2" accent1="accent1" accent2="accent2" accent3="accent3" accent4="accent4" accent5="accent5" accent6="accent6" hlink="hlink" folHlink="folHlink"/>
  <p:sldLayoutIdLst>
    <p:sldLayoutId id="2147483683" r:id="rId1"/>
    <p:sldLayoutId id="2147483680" r:id="rId2"/>
    <p:sldLayoutId id="2147483650" r:id="rId3"/>
    <p:sldLayoutId id="2147483660" r:id="rId4"/>
    <p:sldLayoutId id="2147483663" r:id="rId5"/>
    <p:sldLayoutId id="2147483652" r:id="rId6"/>
    <p:sldLayoutId id="2147483653" r:id="rId7"/>
    <p:sldLayoutId id="2147483654" r:id="rId8"/>
    <p:sldLayoutId id="2147483666" r:id="rId9"/>
    <p:sldLayoutId id="2147483651" r:id="rId10"/>
    <p:sldLayoutId id="2147483655" r:id="rId11"/>
    <p:sldLayoutId id="2147483681" r:id="rId12"/>
    <p:sldLayoutId id="2147483675" r:id="rId13"/>
    <p:sldLayoutId id="2147483667" r:id="rId14"/>
    <p:sldLayoutId id="2147483676" r:id="rId15"/>
    <p:sldLayoutId id="2147483677" r:id="rId16"/>
    <p:sldLayoutId id="2147483664" r:id="rId17"/>
    <p:sldLayoutId id="2147483682" r:id="rId18"/>
    <p:sldLayoutId id="2147483665" r:id="rId19"/>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p:txStyles>
    <p:titleStyle>
      <a:lvl1pPr algn="l" defTabSz="914400" rtl="0" eaLnBrk="1" latinLnBrk="0" hangingPunct="1">
        <a:lnSpc>
          <a:spcPct val="85000"/>
        </a:lnSpc>
        <a:spcBef>
          <a:spcPct val="0"/>
        </a:spcBef>
        <a:buNone/>
        <a:defRPr sz="3200" kern="1200">
          <a:solidFill>
            <a:schemeClr val="tx2"/>
          </a:solidFill>
          <a:latin typeface="+mj-lt"/>
          <a:ea typeface="+mj-ea"/>
          <a:cs typeface="+mj-cs"/>
        </a:defRPr>
      </a:lvl1pPr>
    </p:titleStyle>
    <p:bodyStyle>
      <a:lvl1pPr marL="179388" indent="-179388" algn="l" defTabSz="914400" rtl="0" eaLnBrk="1" latinLnBrk="0" hangingPunct="1">
        <a:lnSpc>
          <a:spcPct val="90000"/>
        </a:lnSpc>
        <a:spcBef>
          <a:spcPts val="600"/>
        </a:spcBef>
        <a:buClr>
          <a:schemeClr val="accent1"/>
        </a:buClr>
        <a:buFont typeface="Arial" pitchFamily="34" charset="0"/>
        <a:buChar char="•"/>
        <a:defRPr sz="2000" kern="1200">
          <a:solidFill>
            <a:schemeClr val="tx1"/>
          </a:solidFill>
          <a:latin typeface="+mn-lt"/>
          <a:ea typeface="+mn-ea"/>
          <a:cs typeface="+mn-cs"/>
        </a:defRPr>
      </a:lvl1pPr>
      <a:lvl2pPr marL="360363" indent="-180975"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Arial" pitchFamily="34" charset="0"/>
        <a:buChar char="•"/>
        <a:defRPr sz="1800" kern="1200">
          <a:solidFill>
            <a:schemeClr val="accent4"/>
          </a:solidFill>
          <a:latin typeface="+mn-lt"/>
          <a:ea typeface="+mn-ea"/>
          <a:cs typeface="+mn-cs"/>
        </a:defRPr>
      </a:lvl3pPr>
      <a:lvl4pPr marL="1600200" indent="-228600" algn="l" defTabSz="914400" rtl="0" eaLnBrk="1" latinLnBrk="0" hangingPunct="1">
        <a:lnSpc>
          <a:spcPct val="90000"/>
        </a:lnSpc>
        <a:spcBef>
          <a:spcPts val="600"/>
        </a:spcBef>
        <a:buFont typeface="Arial" pitchFamily="34" charset="0"/>
        <a:buChar char="–"/>
        <a:defRPr sz="1600" kern="1200">
          <a:solidFill>
            <a:schemeClr val="accent4"/>
          </a:solidFill>
          <a:latin typeface="+mn-lt"/>
          <a:ea typeface="+mn-ea"/>
          <a:cs typeface="+mn-cs"/>
        </a:defRPr>
      </a:lvl4pPr>
      <a:lvl5pPr marL="2057400" indent="-228600" algn="l" defTabSz="914400" rtl="0" eaLnBrk="1" latinLnBrk="0" hangingPunct="1">
        <a:lnSpc>
          <a:spcPct val="90000"/>
        </a:lnSpc>
        <a:spcBef>
          <a:spcPts val="600"/>
        </a:spcBef>
        <a:buFont typeface="Arial" pitchFamily="34" charset="0"/>
        <a:buChar char="»"/>
        <a:defRPr sz="16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3840" userDrawn="1">
          <p15:clr>
            <a:srgbClr val="F26B43"/>
          </p15:clr>
        </p15:guide>
        <p15:guide id="2" orient="horz" pos="2160" userDrawn="1">
          <p15:clr>
            <a:srgbClr val="F26B43"/>
          </p15:clr>
        </p15:guide>
        <p15:guide id="3" orient="horz" pos="3879" userDrawn="1">
          <p15:clr>
            <a:srgbClr val="F26B43"/>
          </p15:clr>
        </p15:guide>
        <p15:guide id="4" pos="370" userDrawn="1">
          <p15:clr>
            <a:srgbClr val="F26B43"/>
          </p15:clr>
        </p15:guide>
        <p15:guide id="5" pos="731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a:p>
        </p:txBody>
      </p:sp>
      <p:sp>
        <p:nvSpPr>
          <p:cNvPr id="3" name="Platshållare för bildnummer 2"/>
          <p:cNvSpPr>
            <a:spLocks noGrp="1"/>
          </p:cNvSpPr>
          <p:nvPr>
            <p:ph type="sldNum" sz="quarter" idx="12"/>
          </p:nvPr>
        </p:nvSpPr>
        <p:spPr/>
        <p:txBody>
          <a:bodyPr/>
          <a:lstStyle/>
          <a:p>
            <a:fld id="{1155666F-BC26-4DD3-BEF1-AFEA783DB43A}" type="slidenum">
              <a:rPr lang="sv-SE" smtClean="0"/>
              <a:pPr/>
              <a:t>1</a:t>
            </a:fld>
            <a:endParaRPr lang="sv-SE"/>
          </a:p>
        </p:txBody>
      </p:sp>
      <p:sp>
        <p:nvSpPr>
          <p:cNvPr id="4" name="Platshållare för sidfot 3"/>
          <p:cNvSpPr>
            <a:spLocks noGrp="1"/>
          </p:cNvSpPr>
          <p:nvPr>
            <p:ph type="ftr" sz="quarter" idx="11"/>
          </p:nvPr>
        </p:nvSpPr>
        <p:spPr/>
        <p:txBody>
          <a:bodyPr/>
          <a:lstStyle/>
          <a:p>
            <a:r>
              <a:rPr lang="sv-SE" smtClean="0"/>
              <a:t>Presentation Energiföretagen Sverige</a:t>
            </a:r>
            <a:endParaRPr lang="sv-SE"/>
          </a:p>
        </p:txBody>
      </p:sp>
    </p:spTree>
    <p:extLst>
      <p:ext uri="{BB962C8B-B14F-4D97-AF65-F5344CB8AC3E}">
        <p14:creationId xmlns:p14="http://schemas.microsoft.com/office/powerpoint/2010/main" xmlns="" val="1052716518"/>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92183" y="240892"/>
            <a:ext cx="10972800" cy="1143000"/>
          </a:xfrm>
        </p:spPr>
        <p:txBody>
          <a:bodyPr/>
          <a:lstStyle/>
          <a:p>
            <a:r>
              <a:rPr lang="sv-SE" dirty="0" smtClean="0"/>
              <a:t>Vindkraftsproduktion i Sverige</a:t>
            </a:r>
            <a:br>
              <a:rPr lang="sv-SE" dirty="0" smtClean="0"/>
            </a:br>
            <a:r>
              <a:rPr lang="sv-SE" sz="2400" dirty="0" smtClean="0"/>
              <a:t> medelvärde för respektive timme per månad</a:t>
            </a:r>
            <a:endParaRPr lang="sv-SE" sz="2400"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10</a:t>
            </a:fld>
            <a:endParaRPr lang="sv-SE" dirty="0"/>
          </a:p>
        </p:txBody>
      </p:sp>
      <p:sp>
        <p:nvSpPr>
          <p:cNvPr id="6" name="Platshållare för text 5"/>
          <p:cNvSpPr>
            <a:spLocks noGrp="1"/>
          </p:cNvSpPr>
          <p:nvPr>
            <p:ph type="body" sz="quarter" idx="13"/>
          </p:nvPr>
        </p:nvSpPr>
        <p:spPr/>
        <p:txBody>
          <a:bodyPr/>
          <a:lstStyle/>
          <a:p>
            <a:r>
              <a:rPr lang="sv-SE" dirty="0" smtClean="0"/>
              <a:t>Källa: </a:t>
            </a:r>
            <a:r>
              <a:rPr lang="sv-SE" dirty="0" smtClean="0"/>
              <a:t>Svenska kraftnät</a:t>
            </a:r>
            <a:endParaRPr lang="sv-SE" dirty="0"/>
          </a:p>
        </p:txBody>
      </p:sp>
      <p:pic>
        <p:nvPicPr>
          <p:cNvPr id="44036" name="Picture 4"/>
          <p:cNvPicPr>
            <a:picLocks noChangeAspect="1" noChangeArrowheads="1"/>
          </p:cNvPicPr>
          <p:nvPr/>
        </p:nvPicPr>
        <p:blipFill>
          <a:blip r:embed="rId2" cstate="print"/>
          <a:srcRect/>
          <a:stretch>
            <a:fillRect/>
          </a:stretch>
        </p:blipFill>
        <p:spPr bwMode="auto">
          <a:xfrm>
            <a:off x="1200001" y="1440000"/>
            <a:ext cx="8221175" cy="4136360"/>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Tema Vind</a:t>
            </a:r>
            <a:endParaRPr lang="sv-SE"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2</a:t>
            </a:fld>
            <a:endParaRPr lang="sv-SE" dirty="0"/>
          </a:p>
        </p:txBody>
      </p:sp>
      <p:sp>
        <p:nvSpPr>
          <p:cNvPr id="6" name="Platshållare för text 5"/>
          <p:cNvSpPr>
            <a:spLocks noGrp="1"/>
          </p:cNvSpPr>
          <p:nvPr>
            <p:ph type="body" sz="quarter" idx="13"/>
          </p:nvPr>
        </p:nvSpPr>
        <p:spPr/>
        <p:txBody>
          <a:bodyPr/>
          <a:lstStyle/>
          <a:p>
            <a:endParaRPr lang="sv-SE"/>
          </a:p>
        </p:txBody>
      </p:sp>
      <p:sp>
        <p:nvSpPr>
          <p:cNvPr id="7" name="textruta 6"/>
          <p:cNvSpPr txBox="1"/>
          <p:nvPr/>
        </p:nvSpPr>
        <p:spPr>
          <a:xfrm>
            <a:off x="824089" y="1583262"/>
            <a:ext cx="10826044" cy="3871829"/>
          </a:xfrm>
          <a:prstGeom prst="rect">
            <a:avLst/>
          </a:prstGeom>
          <a:noFill/>
        </p:spPr>
        <p:txBody>
          <a:bodyPr wrap="square" rtlCol="0">
            <a:spAutoFit/>
          </a:bodyPr>
          <a:lstStyle/>
          <a:p>
            <a:pPr algn="r"/>
            <a:r>
              <a:rPr lang="sv-SE" sz="1200" dirty="0" smtClean="0"/>
              <a:t>Version 1.2</a:t>
            </a:r>
          </a:p>
          <a:p>
            <a:endParaRPr lang="sv-SE" sz="1200" dirty="0" smtClean="0"/>
          </a:p>
          <a:p>
            <a:endParaRPr lang="sv-SE" sz="1200" dirty="0" smtClean="0"/>
          </a:p>
          <a:p>
            <a:r>
              <a:rPr lang="sv-SE" sz="1200" dirty="0" smtClean="0"/>
              <a:t>Syfte </a:t>
            </a:r>
            <a:r>
              <a:rPr lang="sv-SE" sz="1200" dirty="0" smtClean="0"/>
              <a:t>med denna bildsvit är att visa hur vindkraften bidrar till elförsörjningen i några olika tidsperspektiv:</a:t>
            </a:r>
          </a:p>
          <a:p>
            <a:pPr lvl="0"/>
            <a:r>
              <a:rPr lang="sv-SE" sz="1200" dirty="0" smtClean="0"/>
              <a:t>Installerad effekt och produktion på årsbasis:</a:t>
            </a:r>
          </a:p>
          <a:p>
            <a:pPr lvl="0"/>
            <a:endParaRPr lang="sv-SE" sz="1200" dirty="0" smtClean="0"/>
          </a:p>
          <a:p>
            <a:pPr lvl="1">
              <a:buFont typeface="Arial" pitchFamily="34" charset="0"/>
              <a:buChar char="•"/>
            </a:pPr>
            <a:r>
              <a:rPr lang="sv-SE" sz="1200" dirty="0" smtClean="0"/>
              <a:t>Vindkraftsproduktion per månad och </a:t>
            </a:r>
            <a:r>
              <a:rPr lang="sv-SE" sz="1200" dirty="0" err="1" smtClean="0"/>
              <a:t>elområde</a:t>
            </a:r>
            <a:endParaRPr lang="sv-SE" sz="1200" dirty="0" smtClean="0"/>
          </a:p>
          <a:p>
            <a:pPr lvl="1">
              <a:buFont typeface="Arial" pitchFamily="34" charset="0"/>
              <a:buChar char="•"/>
            </a:pPr>
            <a:r>
              <a:rPr lang="sv-SE" sz="1200" dirty="0" smtClean="0"/>
              <a:t>Vindkraftsproduktion per vecka</a:t>
            </a:r>
          </a:p>
          <a:p>
            <a:pPr lvl="1">
              <a:buFont typeface="Arial" pitchFamily="34" charset="0"/>
              <a:buChar char="•"/>
            </a:pPr>
            <a:r>
              <a:rPr lang="sv-SE" sz="1200" dirty="0" smtClean="0"/>
              <a:t>Vindkraftsproduktion per timme</a:t>
            </a:r>
          </a:p>
          <a:p>
            <a:endParaRPr lang="sv-SE" sz="1200" dirty="0" smtClean="0"/>
          </a:p>
          <a:p>
            <a:r>
              <a:rPr lang="sv-SE" sz="1200" dirty="0" smtClean="0"/>
              <a:t>Historiken på årsbasis ger bilden av hur de olika kraftslagen utvecklats de senaste dryga femtio åren. Månadsvärden ger bilden av hur vindkraftsproduktionen stämmer väl överens med elanvändningsprofilen över året. Kurvorna visar normalt en uppåtgående trend under året beroende på att nytillskottet som tillkommer under året är relativt stort i förhållande till den sedan tidigare installerade vindkraften. När upplösningen är veckovärden börjar man se att variationen i elproduktion är stor något som främst vattenkraften och flöden till och från landet får reglera ut. Grafen med timupplösning ger den fulla bilden av hur vindkraften varierar. Med cirka </a:t>
            </a:r>
            <a:r>
              <a:rPr lang="sv-SE" sz="1200" dirty="0" smtClean="0"/>
              <a:t>500 </a:t>
            </a:r>
            <a:r>
              <a:rPr lang="sv-SE" sz="1200" dirty="0" smtClean="0"/>
              <a:t>MW installerad effekt så variationen mellan 500 MW upp till </a:t>
            </a:r>
            <a:r>
              <a:rPr lang="sv-SE" sz="1200" dirty="0" smtClean="0"/>
              <a:t>5000 </a:t>
            </a:r>
            <a:r>
              <a:rPr lang="sv-SE" sz="1200" dirty="0" smtClean="0"/>
              <a:t>MW på något dygn inte ovanligt. Vädermässigt är det ofta liktydigt med ett tillfälligt högtrycksväder som övergår till att en lågtrycksfront från Atlanten passerar. Sverige är betydligt större land än Danmark men vi har ungefär samma mängd installerad effekt och sammanlagringseffekten ger än större differens mellan min och max i Danmark. Danmark har betydligt svårare att reglera ut sin vindkraft och utnyttjar därför möjligheten att importera och exportera med Norge och Sverige. </a:t>
            </a:r>
            <a:endParaRPr lang="sv-SE" sz="1200" dirty="0" smtClean="0"/>
          </a:p>
          <a:p>
            <a:endParaRPr lang="sv-SE" sz="1200" dirty="0" smtClean="0"/>
          </a:p>
          <a:p>
            <a:pPr>
              <a:lnSpc>
                <a:spcPct val="90000"/>
              </a:lnSpc>
              <a:spcBef>
                <a:spcPts val="600"/>
              </a:spcBef>
            </a:pPr>
            <a:endParaRPr lang="sv-SE" sz="1400" dirty="0" smtClean="0">
              <a:solidFill>
                <a:schemeClr val="accent6"/>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3</a:t>
            </a:fld>
            <a:endParaRPr lang="sv-SE" dirty="0"/>
          </a:p>
        </p:txBody>
      </p:sp>
      <p:sp>
        <p:nvSpPr>
          <p:cNvPr id="6" name="Platshållare för text 5"/>
          <p:cNvSpPr>
            <a:spLocks noGrp="1"/>
          </p:cNvSpPr>
          <p:nvPr>
            <p:ph type="body" sz="quarter" idx="13"/>
          </p:nvPr>
        </p:nvSpPr>
        <p:spPr/>
        <p:txBody>
          <a:bodyPr/>
          <a:lstStyle/>
          <a:p>
            <a:r>
              <a:rPr lang="sv-SE" dirty="0" smtClean="0"/>
              <a:t>Källa: </a:t>
            </a:r>
            <a:r>
              <a:rPr lang="sv-SE" dirty="0" smtClean="0"/>
              <a:t>Energiföretagen Sverige</a:t>
            </a:r>
            <a:endParaRPr lang="sv-SE" dirty="0"/>
          </a:p>
        </p:txBody>
      </p:sp>
      <p:pic>
        <p:nvPicPr>
          <p:cNvPr id="8" name="Picture 2"/>
          <p:cNvPicPr>
            <a:picLocks noChangeAspect="1" noChangeArrowheads="1"/>
          </p:cNvPicPr>
          <p:nvPr/>
        </p:nvPicPr>
        <p:blipFill>
          <a:blip r:embed="rId2" cstate="print"/>
          <a:srcRect/>
          <a:stretch>
            <a:fillRect/>
          </a:stretch>
        </p:blipFill>
        <p:spPr bwMode="auto">
          <a:xfrm>
            <a:off x="1198563" y="1258888"/>
            <a:ext cx="8751887" cy="4540250"/>
          </a:xfrm>
          <a:prstGeom prst="rect">
            <a:avLst/>
          </a:prstGeom>
          <a:noFill/>
          <a:ln w="9525">
            <a:noFill/>
            <a:miter lim="800000"/>
            <a:headEnd/>
            <a:tailEnd/>
          </a:ln>
          <a:effectLst/>
        </p:spPr>
      </p:pic>
      <p:sp>
        <p:nvSpPr>
          <p:cNvPr id="2" name="Rubrik 1"/>
          <p:cNvSpPr>
            <a:spLocks noGrp="1"/>
          </p:cNvSpPr>
          <p:nvPr>
            <p:ph type="title"/>
          </p:nvPr>
        </p:nvSpPr>
        <p:spPr/>
        <p:txBody>
          <a:bodyPr/>
          <a:lstStyle/>
          <a:p>
            <a:r>
              <a:rPr lang="sv-SE" dirty="0" smtClean="0"/>
              <a:t>Installerad effekt Sverige</a:t>
            </a:r>
            <a:endParaRPr lang="sv-SE"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Elproduktion per kraftslag Sverige</a:t>
            </a:r>
            <a:endParaRPr lang="sv-SE"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4</a:t>
            </a:fld>
            <a:endParaRPr lang="sv-SE" dirty="0"/>
          </a:p>
        </p:txBody>
      </p:sp>
      <p:sp>
        <p:nvSpPr>
          <p:cNvPr id="6" name="Platshållare för text 5"/>
          <p:cNvSpPr>
            <a:spLocks noGrp="1"/>
          </p:cNvSpPr>
          <p:nvPr>
            <p:ph type="body" sz="quarter" idx="13"/>
          </p:nvPr>
        </p:nvSpPr>
        <p:spPr/>
        <p:txBody>
          <a:bodyPr/>
          <a:lstStyle/>
          <a:p>
            <a:r>
              <a:rPr lang="sv-SE" dirty="0" smtClean="0"/>
              <a:t>Källa: </a:t>
            </a:r>
            <a:r>
              <a:rPr lang="sv-SE" dirty="0" smtClean="0"/>
              <a:t>Energiföretagen Sverige</a:t>
            </a:r>
            <a:endParaRPr lang="sv-SE" dirty="0"/>
          </a:p>
        </p:txBody>
      </p:sp>
      <p:pic>
        <p:nvPicPr>
          <p:cNvPr id="8" name="Picture 2"/>
          <p:cNvPicPr>
            <a:picLocks noChangeAspect="1" noChangeArrowheads="1"/>
          </p:cNvPicPr>
          <p:nvPr/>
        </p:nvPicPr>
        <p:blipFill>
          <a:blip r:embed="rId2" cstate="print"/>
          <a:srcRect/>
          <a:stretch>
            <a:fillRect/>
          </a:stretch>
        </p:blipFill>
        <p:spPr bwMode="auto">
          <a:xfrm>
            <a:off x="1198563" y="1258888"/>
            <a:ext cx="8747125" cy="4537075"/>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92183" y="240892"/>
            <a:ext cx="10972800" cy="1143000"/>
          </a:xfrm>
        </p:spPr>
        <p:txBody>
          <a:bodyPr/>
          <a:lstStyle/>
          <a:p>
            <a:r>
              <a:rPr lang="sv-SE" dirty="0" smtClean="0"/>
              <a:t>Vindkraftsproduktion i Sverige per månad</a:t>
            </a:r>
            <a:endParaRPr lang="sv-SE"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5</a:t>
            </a:fld>
            <a:endParaRPr lang="sv-SE" dirty="0"/>
          </a:p>
        </p:txBody>
      </p:sp>
      <p:sp>
        <p:nvSpPr>
          <p:cNvPr id="6" name="Platshållare för text 5"/>
          <p:cNvSpPr>
            <a:spLocks noGrp="1"/>
          </p:cNvSpPr>
          <p:nvPr>
            <p:ph type="body" sz="quarter" idx="13"/>
          </p:nvPr>
        </p:nvSpPr>
        <p:spPr/>
        <p:txBody>
          <a:bodyPr/>
          <a:lstStyle/>
          <a:p>
            <a:r>
              <a:rPr lang="sv-SE" dirty="0" smtClean="0"/>
              <a:t>Källa: Svenska </a:t>
            </a:r>
            <a:r>
              <a:rPr lang="sv-SE" dirty="0" smtClean="0"/>
              <a:t>kraftnät</a:t>
            </a:r>
            <a:endParaRPr lang="sv-SE" dirty="0"/>
          </a:p>
        </p:txBody>
      </p:sp>
      <p:pic>
        <p:nvPicPr>
          <p:cNvPr id="8" name="Picture 2"/>
          <p:cNvPicPr>
            <a:picLocks noChangeAspect="1" noChangeArrowheads="1"/>
          </p:cNvPicPr>
          <p:nvPr/>
        </p:nvPicPr>
        <p:blipFill>
          <a:blip r:embed="rId2" cstate="print"/>
          <a:srcRect/>
          <a:stretch>
            <a:fillRect/>
          </a:stretch>
        </p:blipFill>
        <p:spPr bwMode="auto">
          <a:xfrm>
            <a:off x="1198563" y="898525"/>
            <a:ext cx="10104437" cy="5386388"/>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92183" y="240892"/>
            <a:ext cx="10972800" cy="1143000"/>
          </a:xfrm>
        </p:spPr>
        <p:txBody>
          <a:bodyPr/>
          <a:lstStyle/>
          <a:p>
            <a:r>
              <a:rPr lang="sv-SE" dirty="0" smtClean="0"/>
              <a:t>Vindkraftsproduktion per </a:t>
            </a:r>
            <a:r>
              <a:rPr lang="sv-SE" dirty="0" err="1" smtClean="0"/>
              <a:t>elområde</a:t>
            </a:r>
            <a:r>
              <a:rPr lang="sv-SE" dirty="0" smtClean="0"/>
              <a:t> per månad</a:t>
            </a:r>
            <a:endParaRPr lang="sv-SE"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6</a:t>
            </a:fld>
            <a:endParaRPr lang="sv-SE" dirty="0"/>
          </a:p>
        </p:txBody>
      </p:sp>
      <p:sp>
        <p:nvSpPr>
          <p:cNvPr id="6" name="Platshållare för text 5"/>
          <p:cNvSpPr>
            <a:spLocks noGrp="1"/>
          </p:cNvSpPr>
          <p:nvPr>
            <p:ph type="body" sz="quarter" idx="13"/>
          </p:nvPr>
        </p:nvSpPr>
        <p:spPr/>
        <p:txBody>
          <a:bodyPr/>
          <a:lstStyle/>
          <a:p>
            <a:r>
              <a:rPr lang="sv-SE" dirty="0" smtClean="0"/>
              <a:t>Källa: Svenska </a:t>
            </a:r>
            <a:r>
              <a:rPr lang="sv-SE" dirty="0" smtClean="0"/>
              <a:t>kraftnät</a:t>
            </a:r>
            <a:endParaRPr lang="sv-SE" dirty="0"/>
          </a:p>
        </p:txBody>
      </p:sp>
      <p:pic>
        <p:nvPicPr>
          <p:cNvPr id="8" name="Picture 2"/>
          <p:cNvPicPr>
            <a:picLocks noChangeAspect="1" noChangeArrowheads="1"/>
          </p:cNvPicPr>
          <p:nvPr/>
        </p:nvPicPr>
        <p:blipFill>
          <a:blip r:embed="rId2" cstate="print"/>
          <a:srcRect/>
          <a:stretch>
            <a:fillRect/>
          </a:stretch>
        </p:blipFill>
        <p:spPr bwMode="auto">
          <a:xfrm>
            <a:off x="1198563" y="898525"/>
            <a:ext cx="10104437" cy="5386388"/>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92183" y="240892"/>
            <a:ext cx="10972800" cy="1143000"/>
          </a:xfrm>
        </p:spPr>
        <p:txBody>
          <a:bodyPr/>
          <a:lstStyle/>
          <a:p>
            <a:r>
              <a:rPr lang="sv-SE" dirty="0" smtClean="0"/>
              <a:t>Vindkraftsproduktion i Sverige per månad</a:t>
            </a:r>
            <a:endParaRPr lang="sv-SE"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7</a:t>
            </a:fld>
            <a:endParaRPr lang="sv-SE" dirty="0"/>
          </a:p>
        </p:txBody>
      </p:sp>
      <p:sp>
        <p:nvSpPr>
          <p:cNvPr id="6" name="Platshållare för text 5"/>
          <p:cNvSpPr>
            <a:spLocks noGrp="1"/>
          </p:cNvSpPr>
          <p:nvPr>
            <p:ph type="body" sz="quarter" idx="13"/>
          </p:nvPr>
        </p:nvSpPr>
        <p:spPr/>
        <p:txBody>
          <a:bodyPr/>
          <a:lstStyle/>
          <a:p>
            <a:r>
              <a:rPr lang="sv-SE" dirty="0" smtClean="0"/>
              <a:t>Källa: </a:t>
            </a:r>
            <a:r>
              <a:rPr lang="sv-SE" dirty="0" smtClean="0"/>
              <a:t>Svenska kraftnät</a:t>
            </a:r>
            <a:endParaRPr lang="sv-SE" dirty="0"/>
          </a:p>
        </p:txBody>
      </p:sp>
      <p:pic>
        <p:nvPicPr>
          <p:cNvPr id="8" name="Picture 2"/>
          <p:cNvPicPr>
            <a:picLocks noChangeAspect="1" noChangeArrowheads="1"/>
          </p:cNvPicPr>
          <p:nvPr/>
        </p:nvPicPr>
        <p:blipFill>
          <a:blip r:embed="rId2" cstate="print"/>
          <a:srcRect/>
          <a:stretch>
            <a:fillRect/>
          </a:stretch>
        </p:blipFill>
        <p:spPr bwMode="auto">
          <a:xfrm>
            <a:off x="1198563" y="898525"/>
            <a:ext cx="10104437" cy="5386388"/>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92183" y="240892"/>
            <a:ext cx="10972800" cy="1143000"/>
          </a:xfrm>
        </p:spPr>
        <p:txBody>
          <a:bodyPr/>
          <a:lstStyle/>
          <a:p>
            <a:r>
              <a:rPr lang="sv-SE" dirty="0" smtClean="0"/>
              <a:t>Vindkraftsproduktion i Sverige per vecka</a:t>
            </a:r>
            <a:endParaRPr lang="sv-SE"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8</a:t>
            </a:fld>
            <a:endParaRPr lang="sv-SE" dirty="0"/>
          </a:p>
        </p:txBody>
      </p:sp>
      <p:sp>
        <p:nvSpPr>
          <p:cNvPr id="6" name="Platshållare för text 5"/>
          <p:cNvSpPr>
            <a:spLocks noGrp="1"/>
          </p:cNvSpPr>
          <p:nvPr>
            <p:ph type="body" sz="quarter" idx="13"/>
          </p:nvPr>
        </p:nvSpPr>
        <p:spPr/>
        <p:txBody>
          <a:bodyPr/>
          <a:lstStyle/>
          <a:p>
            <a:r>
              <a:rPr lang="sv-SE" dirty="0" smtClean="0"/>
              <a:t>Källa: </a:t>
            </a:r>
            <a:r>
              <a:rPr lang="sv-SE" dirty="0" smtClean="0"/>
              <a:t>Svenska kraftnät</a:t>
            </a:r>
            <a:endParaRPr lang="sv-SE" dirty="0"/>
          </a:p>
        </p:txBody>
      </p:sp>
      <p:pic>
        <p:nvPicPr>
          <p:cNvPr id="8" name="Picture 2"/>
          <p:cNvPicPr>
            <a:picLocks noChangeAspect="1" noChangeArrowheads="1"/>
          </p:cNvPicPr>
          <p:nvPr/>
        </p:nvPicPr>
        <p:blipFill>
          <a:blip r:embed="rId2" cstate="print"/>
          <a:srcRect/>
          <a:stretch>
            <a:fillRect/>
          </a:stretch>
        </p:blipFill>
        <p:spPr bwMode="auto">
          <a:xfrm>
            <a:off x="1198563" y="898525"/>
            <a:ext cx="10104437" cy="5386388"/>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92183" y="240892"/>
            <a:ext cx="10972800" cy="1143000"/>
          </a:xfrm>
        </p:spPr>
        <p:txBody>
          <a:bodyPr/>
          <a:lstStyle/>
          <a:p>
            <a:r>
              <a:rPr lang="sv-SE" dirty="0" smtClean="0"/>
              <a:t>Vindkraftsproduktion i Sverige per timme</a:t>
            </a:r>
            <a:endParaRPr lang="sv-SE" dirty="0"/>
          </a:p>
        </p:txBody>
      </p:sp>
      <p:sp>
        <p:nvSpPr>
          <p:cNvPr id="3" name="Platshållare för datum 2"/>
          <p:cNvSpPr>
            <a:spLocks noGrp="1"/>
          </p:cNvSpPr>
          <p:nvPr>
            <p:ph type="dt" sz="half" idx="10"/>
          </p:nvPr>
        </p:nvSpPr>
        <p:spPr/>
        <p:txBody>
          <a:bodyPr/>
          <a:lstStyle/>
          <a:p>
            <a:fld id="{5E57C461-6F67-4C2B-A761-F9B5DE6AFE1D}" type="datetime1">
              <a:rPr lang="sv-SE" smtClean="0"/>
              <a:pPr/>
              <a:t>2017-02-13</a:t>
            </a:fld>
            <a:endParaRPr lang="sv-SE"/>
          </a:p>
        </p:txBody>
      </p:sp>
      <p:sp>
        <p:nvSpPr>
          <p:cNvPr id="4" name="Platshållare för sidfot 3"/>
          <p:cNvSpPr>
            <a:spLocks noGrp="1"/>
          </p:cNvSpPr>
          <p:nvPr>
            <p:ph type="ftr" sz="quarter" idx="11"/>
          </p:nvPr>
        </p:nvSpPr>
        <p:spPr/>
        <p:txBody>
          <a:bodyPr/>
          <a:lstStyle/>
          <a:p>
            <a:r>
              <a:rPr lang="sv-SE" smtClean="0"/>
              <a:t>Presentation</a:t>
            </a:r>
            <a:endParaRPr lang="sv-SE"/>
          </a:p>
        </p:txBody>
      </p:sp>
      <p:sp>
        <p:nvSpPr>
          <p:cNvPr id="5" name="Platshållare för bildnummer 4"/>
          <p:cNvSpPr>
            <a:spLocks noGrp="1"/>
          </p:cNvSpPr>
          <p:nvPr>
            <p:ph type="sldNum" sz="quarter" idx="12"/>
          </p:nvPr>
        </p:nvSpPr>
        <p:spPr/>
        <p:txBody>
          <a:bodyPr/>
          <a:lstStyle/>
          <a:p>
            <a:fld id="{1155666F-BC26-4DD3-BEF1-AFEA783DB43A}" type="slidenum">
              <a:rPr lang="sv-SE" smtClean="0"/>
              <a:pPr/>
              <a:t>9</a:t>
            </a:fld>
            <a:endParaRPr lang="sv-SE" dirty="0"/>
          </a:p>
        </p:txBody>
      </p:sp>
      <p:sp>
        <p:nvSpPr>
          <p:cNvPr id="6" name="Platshållare för text 5"/>
          <p:cNvSpPr>
            <a:spLocks noGrp="1"/>
          </p:cNvSpPr>
          <p:nvPr>
            <p:ph type="body" sz="quarter" idx="13"/>
          </p:nvPr>
        </p:nvSpPr>
        <p:spPr/>
        <p:txBody>
          <a:bodyPr/>
          <a:lstStyle/>
          <a:p>
            <a:r>
              <a:rPr lang="sv-SE" dirty="0" smtClean="0"/>
              <a:t>Källa: Svenska </a:t>
            </a:r>
            <a:r>
              <a:rPr lang="sv-SE" dirty="0" smtClean="0"/>
              <a:t>kraftnät</a:t>
            </a:r>
            <a:endParaRPr lang="sv-SE" dirty="0"/>
          </a:p>
        </p:txBody>
      </p:sp>
      <p:pic>
        <p:nvPicPr>
          <p:cNvPr id="8" name="Picture 2"/>
          <p:cNvPicPr>
            <a:picLocks noChangeAspect="1" noChangeArrowheads="1"/>
          </p:cNvPicPr>
          <p:nvPr/>
        </p:nvPicPr>
        <p:blipFill>
          <a:blip r:embed="rId2" cstate="print"/>
          <a:srcRect/>
          <a:stretch>
            <a:fillRect/>
          </a:stretch>
        </p:blipFill>
        <p:spPr bwMode="auto">
          <a:xfrm>
            <a:off x="1198563" y="898525"/>
            <a:ext cx="10104437" cy="5386388"/>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8738f2a1c7bf7f5369f8ada051421cfbce90"/>
</p:tagLst>
</file>

<file path=ppt/theme/theme1.xml><?xml version="1.0" encoding="utf-8"?>
<a:theme xmlns:a="http://schemas.openxmlformats.org/drawingml/2006/main" name="Energiföretagen_mall_v1">
  <a:themeElements>
    <a:clrScheme name="ENERGI FÖRETAGEN color">
      <a:dk1>
        <a:srgbClr val="000000"/>
      </a:dk1>
      <a:lt1>
        <a:sysClr val="window" lastClr="FFFFFF"/>
      </a:lt1>
      <a:dk2>
        <a:srgbClr val="000000"/>
      </a:dk2>
      <a:lt2>
        <a:srgbClr val="FFFFFF"/>
      </a:lt2>
      <a:accent1>
        <a:srgbClr val="E6007E"/>
      </a:accent1>
      <a:accent2>
        <a:srgbClr val="009FE3"/>
      </a:accent2>
      <a:accent3>
        <a:srgbClr val="66CC33"/>
      </a:accent3>
      <a:accent4>
        <a:srgbClr val="FF671F"/>
      </a:accent4>
      <a:accent5>
        <a:srgbClr val="9B26B6"/>
      </a:accent5>
      <a:accent6>
        <a:srgbClr val="000000"/>
      </a:accent6>
      <a:hlink>
        <a:srgbClr val="FFE500"/>
      </a:hlink>
      <a:folHlink>
        <a:srgbClr val="8E8E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spcBef>
            <a:spcPts val="600"/>
          </a:spcBef>
          <a:defRPr sz="2000" dirty="0" smtClean="0">
            <a:solidFill>
              <a:schemeClr val="accent6"/>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Svensk Energi_mall_v14</Template>
  <TotalTime>264</TotalTime>
  <Words>326</Words>
  <Application>Microsoft Office PowerPoint</Application>
  <PresentationFormat>Anpassad</PresentationFormat>
  <Paragraphs>58</Paragraphs>
  <Slides>10</Slides>
  <Notes>1</Notes>
  <HiddenSlides>0</HiddenSlides>
  <MMClips>0</MMClips>
  <ScaleCrop>false</ScaleCrop>
  <HeadingPairs>
    <vt:vector size="4" baseType="variant">
      <vt:variant>
        <vt:lpstr>Tema</vt:lpstr>
      </vt:variant>
      <vt:variant>
        <vt:i4>1</vt:i4>
      </vt:variant>
      <vt:variant>
        <vt:lpstr>Bildrubriker</vt:lpstr>
      </vt:variant>
      <vt:variant>
        <vt:i4>10</vt:i4>
      </vt:variant>
    </vt:vector>
  </HeadingPairs>
  <TitlesOfParts>
    <vt:vector size="11" baseType="lpstr">
      <vt:lpstr>Energiföretagen_mall_v1</vt:lpstr>
      <vt:lpstr>Bild 1</vt:lpstr>
      <vt:lpstr>Tema Vind</vt:lpstr>
      <vt:lpstr>Installerad effekt Sverige</vt:lpstr>
      <vt:lpstr>Elproduktion per kraftslag Sverige</vt:lpstr>
      <vt:lpstr>Vindkraftsproduktion i Sverige per månad</vt:lpstr>
      <vt:lpstr>Vindkraftsproduktion per elområde per månad</vt:lpstr>
      <vt:lpstr>Vindkraftsproduktion i Sverige per månad</vt:lpstr>
      <vt:lpstr>Vindkraftsproduktion i Sverige per vecka</vt:lpstr>
      <vt:lpstr>Vindkraftsproduktion i Sverige per timme</vt:lpstr>
      <vt:lpstr>Vindkraftsproduktion i Sverige  medelvärde för respektive timme per månad</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Rubrik</dc:title>
  <dc:creator>Niklas Mossvik</dc:creator>
  <cp:lastModifiedBy>Folke Sjöbohm</cp:lastModifiedBy>
  <cp:revision>54</cp:revision>
  <cp:lastPrinted>2013-02-19T12:53:28Z</cp:lastPrinted>
  <dcterms:created xsi:type="dcterms:W3CDTF">2013-02-19T13:54:49Z</dcterms:created>
  <dcterms:modified xsi:type="dcterms:W3CDTF">2017-02-13T21:19:58Z</dcterms:modified>
</cp:coreProperties>
</file>