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6" r:id="rId2"/>
  </p:sldIdLst>
  <p:sldSz cx="12192000" cy="6858000"/>
  <p:notesSz cx="6794500" cy="9931400"/>
  <p:custDataLst>
    <p:tags r:id="rId5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14" userDrawn="1">
          <p15:clr>
            <a:srgbClr val="A4A3A4"/>
          </p15:clr>
        </p15:guide>
        <p15:guide id="2" orient="horz" pos="3788" userDrawn="1">
          <p15:clr>
            <a:srgbClr val="A4A3A4"/>
          </p15:clr>
        </p15:guide>
        <p15:guide id="6" orient="horz" pos="753" userDrawn="1">
          <p15:clr>
            <a:srgbClr val="A4A3A4"/>
          </p15:clr>
        </p15:guide>
        <p15:guide id="7" orient="horz" pos="4046" userDrawn="1">
          <p15:clr>
            <a:srgbClr val="A4A3A4"/>
          </p15:clr>
        </p15:guide>
        <p15:guide id="10" pos="6403" userDrawn="1">
          <p15:clr>
            <a:srgbClr val="A4A3A4"/>
          </p15:clr>
        </p15:guide>
        <p15:guide id="11" pos="61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  <p15:guide id="3" orient="horz" pos="31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7E"/>
    <a:srgbClr val="FF007E"/>
    <a:srgbClr val="FFE500"/>
    <a:srgbClr val="00B9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6161" autoAdjust="0"/>
  </p:normalViewPr>
  <p:slideViewPr>
    <p:cSldViewPr snapToGrid="0" showGuides="1">
      <p:cViewPr varScale="1">
        <p:scale>
          <a:sx n="122" d="100"/>
          <a:sy n="122" d="100"/>
        </p:scale>
        <p:origin x="114" y="156"/>
      </p:cViewPr>
      <p:guideLst>
        <p:guide orient="horz" pos="1014"/>
        <p:guide orient="horz" pos="3788"/>
        <p:guide orient="horz" pos="753"/>
        <p:guide orient="horz" pos="4046"/>
        <p:guide pos="6403"/>
        <p:guide pos="610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howGuides="1">
      <p:cViewPr varScale="1">
        <p:scale>
          <a:sx n="85" d="100"/>
          <a:sy n="85" d="100"/>
        </p:scale>
        <p:origin x="-3924" y="-78"/>
      </p:cViewPr>
      <p:guideLst>
        <p:guide orient="horz" pos="3120"/>
        <p:guide pos="2140"/>
        <p:guide orient="horz"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64F7B-2609-4215-B6E3-D19518A1DFD0}" type="datetimeFigureOut">
              <a:rPr lang="sv-SE" smtClean="0"/>
              <a:pPr/>
              <a:t>2017-04-04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239"/>
            <a:ext cx="294481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3239"/>
            <a:ext cx="294481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DFB4B-A6E4-429A-B614-9FCD66E123A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0516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463" y="407988"/>
            <a:ext cx="2735262" cy="1539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61043" y="2040849"/>
            <a:ext cx="6072414" cy="7145696"/>
          </a:xfrm>
          <a:prstGeom prst="rect">
            <a:avLst/>
          </a:prstGeom>
        </p:spPr>
        <p:txBody>
          <a:bodyPr vert="horz" lIns="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924844" y="9391174"/>
            <a:ext cx="294481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/>
            </a:lvl1pPr>
          </a:lstStyle>
          <a:p>
            <a:fld id="{028906E9-0A84-4AE6-AE4C-FB9A6749B6E3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27" name="Rak 8"/>
          <p:cNvCxnSpPr/>
          <p:nvPr/>
        </p:nvCxnSpPr>
        <p:spPr>
          <a:xfrm>
            <a:off x="0" y="9278750"/>
            <a:ext cx="6794500" cy="494"/>
          </a:xfrm>
          <a:prstGeom prst="line">
            <a:avLst/>
          </a:prstGeom>
          <a:ln w="19050">
            <a:solidFill>
              <a:srgbClr val="E600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09" y="9404182"/>
            <a:ext cx="1023082" cy="36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305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rt foto ege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7375" y="4373008"/>
            <a:ext cx="11017250" cy="973732"/>
          </a:xfrm>
          <a:noFill/>
        </p:spPr>
        <p:txBody>
          <a:bodyPr lIns="180000" rIns="180000" anchor="b" anchorCtr="0">
            <a:noAutofit/>
          </a:bodyPr>
          <a:lstStyle>
            <a:lvl1pPr algn="ctr">
              <a:lnSpc>
                <a:spcPct val="9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  <a:endParaRPr lang="sv-SE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7375" y="5418441"/>
            <a:ext cx="11017250" cy="590052"/>
          </a:xfrm>
          <a:noFill/>
        </p:spPr>
        <p:txBody>
          <a:bodyPr lIns="180000" rIns="180000" anchor="t" anchorCtr="0">
            <a:noAutofit/>
          </a:bodyPr>
          <a:lstStyle>
            <a:lvl1pPr marL="0" indent="0" algn="ctr">
              <a:lnSpc>
                <a:spcPct val="85000"/>
              </a:lnSpc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  <a:endParaRPr lang="sv-SE" noProof="0" dirty="0"/>
          </a:p>
        </p:txBody>
      </p:sp>
      <p:pic>
        <p:nvPicPr>
          <p:cNvPr id="25" name="Bildobjekt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65301" y="1191940"/>
            <a:ext cx="3061398" cy="110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329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utfallande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12192000" cy="6157914"/>
          </a:xfrm>
        </p:spPr>
        <p:txBody>
          <a:bodyPr tIns="864000" anchor="ctr" anchorCtr="0"/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 dirty="0"/>
              <a:t>Click icon to add picture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43342154-8CCD-44C1-929C-230853C95527}" type="datetime1">
              <a:rPr lang="sv-SE" smtClean="0"/>
              <a:pPr/>
              <a:t>2017-04-04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sv-SE"/>
              <a:t>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1155666F-BC26-4DD3-BEF1-AFEA783DB43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Text Placeholder 12"/>
          <p:cNvSpPr>
            <a:spLocks noGrp="1"/>
          </p:cNvSpPr>
          <p:nvPr userDrawn="1">
            <p:ph type="body" sz="quarter" idx="13"/>
          </p:nvPr>
        </p:nvSpPr>
        <p:spPr>
          <a:xfrm>
            <a:off x="0" y="1368185"/>
            <a:ext cx="5797899" cy="1447800"/>
          </a:xfrm>
          <a:solidFill>
            <a:schemeClr val="accent2"/>
          </a:solidFill>
        </p:spPr>
        <p:txBody>
          <a:bodyPr lIns="180000" rIns="288000" anchor="ctr" anchorCtr="0"/>
          <a:lstStyle>
            <a:lvl1pPr marL="0" indent="0" algn="r">
              <a:buFontTx/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271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t foto utfall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12192000" cy="6157914"/>
          </a:xfrm>
        </p:spPr>
        <p:txBody>
          <a:bodyPr tIns="864000" anchor="ctr" anchorCtr="0"/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 dirty="0"/>
              <a:t>Click icon to add picture</a:t>
            </a:r>
            <a:endParaRPr lang="sv-SE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EE51-A62D-46F9-9895-52AA811F7239}" type="datetime1">
              <a:rPr lang="sv-SE" smtClean="0"/>
              <a:pPr/>
              <a:t>2017-04-04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666F-BC26-4DD3-BEF1-AFEA783DB43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7285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eget foto utfall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12192000" cy="6157914"/>
          </a:xfrm>
        </p:spPr>
        <p:txBody>
          <a:bodyPr tIns="864000" anchor="ctr" anchorCtr="0"/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 dirty="0"/>
              <a:t>Click icon to add picture</a:t>
            </a:r>
            <a:endParaRPr lang="sv-SE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D0B4-0D76-40FC-A8E5-DE773BEC17AD}" type="datetime1">
              <a:rPr lang="sv-SE" smtClean="0"/>
              <a:pPr/>
              <a:t>2017-04-04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666F-BC26-4DD3-BEF1-AFEA783DB43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688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0A37-5976-4D6B-A6FF-F680056A51C4}" type="datetime1">
              <a:rPr lang="sv-SE" smtClean="0"/>
              <a:pPr/>
              <a:t>2017-04-04</a:t>
            </a:fld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</a:t>
            </a:r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666F-BC26-4DD3-BEF1-AFEA783DB43A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70168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indelning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12192000" cy="6178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E23F-72D9-4CB5-B008-35ECA7567E14}" type="datetime1">
              <a:rPr lang="sv-SE" smtClean="0"/>
              <a:pPr/>
              <a:t>2017-04-04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666F-BC26-4DD3-BEF1-AFEA783DB43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87399" y="1171377"/>
            <a:ext cx="9156077" cy="1303563"/>
          </a:xfrm>
        </p:spPr>
        <p:txBody>
          <a:bodyPr anchor="b" anchorCtr="0"/>
          <a:lstStyle>
            <a:lvl1pPr algn="l">
              <a:defRPr sz="4000" b="0" cap="none">
                <a:solidFill>
                  <a:schemeClr val="bg1"/>
                </a:solidFill>
              </a:defRPr>
            </a:lvl1pPr>
          </a:lstStyle>
          <a:p>
            <a:r>
              <a:rPr lang="sv-SE" noProof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87401" y="2503115"/>
            <a:ext cx="9173233" cy="750888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657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892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indelning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61785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4F2D2-0CF0-4867-B4C1-97AE1124BE79}" type="datetime1">
              <a:rPr lang="sv-SE" smtClean="0"/>
              <a:pPr/>
              <a:t>2017-04-04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666F-BC26-4DD3-BEF1-AFEA783DB43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87399" y="1171377"/>
            <a:ext cx="9156077" cy="1303563"/>
          </a:xfrm>
        </p:spPr>
        <p:txBody>
          <a:bodyPr anchor="b" anchorCtr="0"/>
          <a:lstStyle>
            <a:lvl1pPr algn="l">
              <a:defRPr sz="4000" b="0" cap="none">
                <a:solidFill>
                  <a:schemeClr val="bg1"/>
                </a:solidFill>
              </a:defRPr>
            </a:lvl1pPr>
          </a:lstStyle>
          <a:p>
            <a:r>
              <a:rPr lang="sv-SE" noProof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87401" y="2503115"/>
            <a:ext cx="9173233" cy="750888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7157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indelning g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61785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9AF7A-BABF-4116-8552-308E49AF25A4}" type="datetime1">
              <a:rPr lang="sv-SE" smtClean="0"/>
              <a:pPr/>
              <a:t>2017-04-04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666F-BC26-4DD3-BEF1-AFEA783DB43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87399" y="1171377"/>
            <a:ext cx="9156077" cy="1303563"/>
          </a:xfrm>
        </p:spPr>
        <p:txBody>
          <a:bodyPr anchor="b" anchorCtr="0"/>
          <a:lstStyle>
            <a:lvl1pPr algn="l">
              <a:defRPr sz="4000" b="0" cap="none">
                <a:solidFill>
                  <a:schemeClr val="bg1"/>
                </a:solidFill>
              </a:defRPr>
            </a:lvl1pPr>
          </a:lstStyle>
          <a:p>
            <a:r>
              <a:rPr lang="sv-SE" noProof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87401" y="2503115"/>
            <a:ext cx="9173233" cy="750888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0351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 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12192000" cy="6157914"/>
          </a:xfrm>
        </p:spPr>
        <p:txBody>
          <a:bodyPr tIns="864000" anchor="ctr" anchorCtr="0"/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 dirty="0"/>
              <a:t>Click icon to add picture</a:t>
            </a:r>
            <a:endParaRPr lang="sv-SE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D0B4-0D76-40FC-A8E5-DE773BEC17AD}" type="datetime1">
              <a:rPr lang="sv-SE" smtClean="0"/>
              <a:pPr/>
              <a:t>2017-04-04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666F-BC26-4DD3-BEF1-AFEA783DB43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0" y="5028660"/>
            <a:ext cx="12192000" cy="655638"/>
          </a:xfrm>
          <a:solidFill>
            <a:schemeClr val="accent2">
              <a:alpha val="80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02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24" name="Title 1"/>
          <p:cNvSpPr txBox="1">
            <a:spLocks/>
          </p:cNvSpPr>
          <p:nvPr userDrawn="1"/>
        </p:nvSpPr>
        <p:spPr>
          <a:xfrm>
            <a:off x="609600" y="18864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noProof="0"/>
              <a:t>Kontaktinformation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D28A-276A-41A3-BF73-BF8530F8A63E}" type="datetime1">
              <a:rPr lang="sv-SE" smtClean="0"/>
              <a:pPr/>
              <a:t>2017-04-04</a:t>
            </a:fld>
            <a:endParaRPr lang="sv-S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666F-BC26-4DD3-BEF1-AFEA783DB43A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0" y="2087713"/>
            <a:ext cx="6765560" cy="1447800"/>
          </a:xfrm>
          <a:solidFill>
            <a:schemeClr val="accent1"/>
          </a:solidFill>
        </p:spPr>
        <p:txBody>
          <a:bodyPr lIns="576000" rIns="108000" anchor="ctr" anchorCtr="0"/>
          <a:lstStyle>
            <a:lvl1pPr marL="0" indent="0" algn="l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4077072"/>
            <a:ext cx="6765560" cy="1447800"/>
          </a:xfrm>
          <a:solidFill>
            <a:schemeClr val="accent1"/>
          </a:solidFill>
        </p:spPr>
        <p:txBody>
          <a:bodyPr lIns="576000" rIns="108000" anchor="ctr" anchorCtr="0"/>
          <a:lstStyle>
            <a:lvl1pPr marL="0" indent="0" algn="l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pic>
        <p:nvPicPr>
          <p:cNvPr id="25" name="Bildobjekt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30713" y="3245351"/>
            <a:ext cx="2296134" cy="828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702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7D28A-276A-41A3-BF73-BF8530F8A63E}" type="datetime1">
              <a:rPr lang="sv-SE" smtClean="0"/>
              <a:pPr/>
              <a:t>2017-04-04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666F-BC26-4DD3-BEF1-AFEA783DB43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21" name="Bildobjekt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10622" y="2178658"/>
            <a:ext cx="5770756" cy="208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09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färgad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12192000" cy="59372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1" name="Rectangle 10"/>
          <p:cNvSpPr/>
          <p:nvPr userDrawn="1"/>
        </p:nvSpPr>
        <p:spPr>
          <a:xfrm>
            <a:off x="0" y="2893717"/>
            <a:ext cx="7536160" cy="10972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1700809"/>
            <a:ext cx="7536160" cy="12122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838" y="1702914"/>
            <a:ext cx="7062795" cy="1210149"/>
          </a:xfrm>
        </p:spPr>
        <p:txBody>
          <a:bodyPr anchor="ctr" anchorCtr="0">
            <a:noAutofit/>
          </a:bodyPr>
          <a:lstStyle>
            <a:lvl1pPr algn="r">
              <a:lnSpc>
                <a:spcPct val="9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sv-SE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838" y="2913063"/>
            <a:ext cx="7062795" cy="1077911"/>
          </a:xfrm>
        </p:spPr>
        <p:txBody>
          <a:bodyPr anchor="ctr" anchorCtr="0">
            <a:noAutofit/>
          </a:bodyPr>
          <a:lstStyle>
            <a:lvl1pPr marL="0" indent="0" algn="r">
              <a:lnSpc>
                <a:spcPct val="85000"/>
              </a:lnSpc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sv-SE" noProof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5870005"/>
            <a:ext cx="12192000" cy="72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</p:spTree>
    <p:extLst>
      <p:ext uri="{BB962C8B-B14F-4D97-AF65-F5344CB8AC3E}">
        <p14:creationId xmlns:p14="http://schemas.microsoft.com/office/powerpoint/2010/main" val="2555344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ullet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72" y="1484785"/>
            <a:ext cx="9880879" cy="4357216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accent5"/>
                </a:solidFill>
              </a:defRPr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32086" y="5866800"/>
            <a:ext cx="6855643" cy="181155"/>
          </a:xfrm>
        </p:spPr>
        <p:txBody>
          <a:bodyPr/>
          <a:lstStyle>
            <a:lvl1pPr marL="0" indent="0">
              <a:buFontTx/>
              <a:buNone/>
              <a:defRPr sz="1000">
                <a:solidFill>
                  <a:schemeClr val="tx1"/>
                </a:solidFill>
              </a:defRPr>
            </a:lvl1pPr>
            <a:lvl2pPr marL="179388" indent="0">
              <a:buFontTx/>
              <a:buNone/>
              <a:defRPr sz="1000"/>
            </a:lvl2pPr>
            <a:lvl3pPr marL="914400" indent="0">
              <a:buFontTx/>
              <a:buNone/>
              <a:defRPr sz="100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 err="1"/>
              <a:t>Källa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D26A682-349B-4649-9140-300EEE3DA86B}" type="datetime1">
              <a:rPr lang="sv-SE" smtClean="0"/>
              <a:pPr/>
              <a:t>2017-04-04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/>
              <a:t>Presentation</a:t>
            </a:r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155666F-BC26-4DD3-BEF1-AFEA783DB43A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78972" y="188640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863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ullettext med foto gul li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72" y="1484785"/>
            <a:ext cx="7979833" cy="4357216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accent5"/>
                </a:solidFill>
              </a:defRPr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8820152" y="1"/>
            <a:ext cx="3371849" cy="6157912"/>
          </a:xfrm>
        </p:spPr>
        <p:txBody>
          <a:bodyPr tIns="720000" anchor="ctr" anchorCtr="0"/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dirty="0"/>
              <a:t>Click icon to add picture</a:t>
            </a:r>
            <a:endParaRPr lang="sv-SE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78972" y="5866800"/>
            <a:ext cx="6855643" cy="181155"/>
          </a:xfrm>
        </p:spPr>
        <p:txBody>
          <a:bodyPr/>
          <a:lstStyle>
            <a:lvl1pPr marL="0" indent="0">
              <a:buFontTx/>
              <a:buNone/>
              <a:defRPr sz="1000"/>
            </a:lvl1pPr>
            <a:lvl2pPr marL="179388" indent="0">
              <a:buFontTx/>
              <a:buNone/>
              <a:defRPr sz="1000"/>
            </a:lvl2pPr>
            <a:lvl3pPr marL="914400" indent="0">
              <a:buFontTx/>
              <a:buNone/>
              <a:defRPr sz="100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 err="1"/>
              <a:t>Källa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D26A682-349B-4649-9140-300EEE3DA86B}" type="datetime1">
              <a:rPr lang="sv-SE" smtClean="0"/>
              <a:pPr/>
              <a:t>2017-04-04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sv-SE"/>
              <a:t>Presentation</a:t>
            </a:r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55666F-BC26-4DD3-BEF1-AFEA783DB43A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78972" y="188640"/>
            <a:ext cx="7979833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9845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ullettext i två kolumner med horisontalt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72" y="1484785"/>
            <a:ext cx="5296524" cy="1861316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accent4"/>
                </a:solidFill>
              </a:defRPr>
            </a:lvl3pPr>
            <a:lvl4pPr>
              <a:defRPr sz="1600">
                <a:solidFill>
                  <a:schemeClr val="accent4"/>
                </a:solidFill>
              </a:defRPr>
            </a:lvl4pPr>
            <a:lvl5pPr>
              <a:defRPr sz="16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" y="3428999"/>
            <a:ext cx="12192000" cy="2728913"/>
          </a:xfrm>
        </p:spPr>
        <p:txBody>
          <a:bodyPr tIns="684000" anchor="ctr" anchorCtr="0">
            <a:no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6372661" y="1484785"/>
            <a:ext cx="5296524" cy="1861316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accent4"/>
                </a:solidFill>
              </a:defRPr>
            </a:lvl3pPr>
            <a:lvl4pPr>
              <a:defRPr sz="1600">
                <a:solidFill>
                  <a:schemeClr val="accent4"/>
                </a:solidFill>
              </a:defRPr>
            </a:lvl4pPr>
            <a:lvl5pPr>
              <a:defRPr sz="16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D26A682-349B-4649-9140-300EEE3DA86B}" type="datetime1">
              <a:rPr lang="sv-SE" smtClean="0"/>
              <a:pPr/>
              <a:t>2017-04-04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sv-SE"/>
              <a:t>Presentation</a:t>
            </a:r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155666F-BC26-4DD3-BEF1-AFEA783DB43A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78972" y="188640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95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ullettext två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972" y="188640"/>
            <a:ext cx="109728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sv-SE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8972" y="1483201"/>
            <a:ext cx="5384800" cy="435880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accent4"/>
                </a:solidFill>
              </a:defRPr>
            </a:lvl3pPr>
            <a:lvl4pPr>
              <a:defRPr sz="1600">
                <a:solidFill>
                  <a:schemeClr val="accent4"/>
                </a:solidFill>
              </a:defRPr>
            </a:lvl4pPr>
            <a:lvl5pPr>
              <a:defRPr sz="1600">
                <a:solidFill>
                  <a:schemeClr val="accent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3201"/>
            <a:ext cx="5384800" cy="435880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accent4"/>
                </a:solidFill>
              </a:defRPr>
            </a:lvl3pPr>
            <a:lvl4pPr>
              <a:defRPr sz="1600">
                <a:solidFill>
                  <a:schemeClr val="accent4"/>
                </a:solidFill>
              </a:defRPr>
            </a:lvl4pPr>
            <a:lvl5pPr>
              <a:defRPr sz="1600">
                <a:solidFill>
                  <a:schemeClr val="accent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96227D32-3425-43C2-9F8C-B0C4EAC9EBE0}" type="datetime1">
              <a:rPr lang="sv-SE" smtClean="0"/>
              <a:pPr/>
              <a:t>2017-04-04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/>
              <a:t>Presentation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1155666F-BC26-4DD3-BEF1-AFEA783DB43A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32086" y="5866800"/>
            <a:ext cx="6855643" cy="181155"/>
          </a:xfrm>
        </p:spPr>
        <p:txBody>
          <a:bodyPr/>
          <a:lstStyle>
            <a:lvl1pPr marL="0" indent="0">
              <a:buFontTx/>
              <a:buNone/>
              <a:defRPr sz="1000"/>
            </a:lvl1pPr>
            <a:lvl2pPr marL="179388" indent="0">
              <a:buFontTx/>
              <a:buNone/>
              <a:defRPr sz="1000"/>
            </a:lvl2pPr>
            <a:lvl3pPr marL="914400" indent="0">
              <a:buFontTx/>
              <a:buNone/>
              <a:defRPr sz="100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sv-SE" noProof="0"/>
              <a:t>Källa</a:t>
            </a:r>
          </a:p>
        </p:txBody>
      </p:sp>
    </p:spTree>
    <p:extLst>
      <p:ext uri="{BB962C8B-B14F-4D97-AF65-F5344CB8AC3E}">
        <p14:creationId xmlns:p14="http://schemas.microsoft.com/office/powerpoint/2010/main" val="127950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ullettext två kolumner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972" y="188640"/>
            <a:ext cx="109728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sv-SE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8972" y="1481138"/>
            <a:ext cx="5386917" cy="639762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972" y="2120901"/>
            <a:ext cx="5386917" cy="3667125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accent4"/>
                </a:solidFill>
              </a:defRPr>
            </a:lvl3pPr>
            <a:lvl4pPr>
              <a:defRPr sz="1600">
                <a:solidFill>
                  <a:schemeClr val="accent4"/>
                </a:solidFill>
              </a:defRPr>
            </a:lvl4pPr>
            <a:lvl5pPr>
              <a:defRPr sz="1600">
                <a:solidFill>
                  <a:schemeClr val="accent4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481138"/>
            <a:ext cx="5389033" cy="639762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20901"/>
            <a:ext cx="5389033" cy="3667125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accent4"/>
                </a:solidFill>
              </a:defRPr>
            </a:lvl3pPr>
            <a:lvl4pPr>
              <a:defRPr sz="1600">
                <a:solidFill>
                  <a:schemeClr val="accent4"/>
                </a:solidFill>
              </a:defRPr>
            </a:lvl4pPr>
            <a:lvl5pPr>
              <a:defRPr sz="1600">
                <a:solidFill>
                  <a:schemeClr val="accent4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E294EBF6-998E-4C13-980F-170DCF9625EB}" type="datetime1">
              <a:rPr lang="sv-SE" smtClean="0"/>
              <a:pPr/>
              <a:t>2017-04-04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/>
              <a:t>Presentation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1155666F-BC26-4DD3-BEF1-AFEA783DB43A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32086" y="5866800"/>
            <a:ext cx="6855643" cy="181155"/>
          </a:xfrm>
        </p:spPr>
        <p:txBody>
          <a:bodyPr/>
          <a:lstStyle>
            <a:lvl1pPr marL="0" indent="0">
              <a:buFontTx/>
              <a:buNone/>
              <a:defRPr sz="1000"/>
            </a:lvl1pPr>
            <a:lvl2pPr marL="179388" indent="0">
              <a:buFontTx/>
              <a:buNone/>
              <a:defRPr sz="1000"/>
            </a:lvl2pPr>
            <a:lvl3pPr marL="914400" indent="0">
              <a:buFontTx/>
              <a:buNone/>
              <a:defRPr sz="100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sv-SE" noProof="0"/>
              <a:t>Källa</a:t>
            </a:r>
          </a:p>
        </p:txBody>
      </p:sp>
    </p:spTree>
    <p:extLst>
      <p:ext uri="{BB962C8B-B14F-4D97-AF65-F5344CB8AC3E}">
        <p14:creationId xmlns:p14="http://schemas.microsoft.com/office/powerpoint/2010/main" val="1554294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sv-SE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5E57C461-6F67-4C2B-A761-F9B5DE6AFE1D}" type="datetime1">
              <a:rPr lang="sv-SE" smtClean="0"/>
              <a:pPr/>
              <a:t>2017-04-04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/>
              <a:t>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1155666F-BC26-4DD3-BEF1-AFEA783DB43A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32086" y="5866800"/>
            <a:ext cx="6855643" cy="181155"/>
          </a:xfrm>
        </p:spPr>
        <p:txBody>
          <a:bodyPr/>
          <a:lstStyle>
            <a:lvl1pPr marL="0" indent="0">
              <a:buFontTx/>
              <a:buNone/>
              <a:defRPr sz="1000"/>
            </a:lvl1pPr>
            <a:lvl2pPr marL="179388" indent="0">
              <a:buFontTx/>
              <a:buNone/>
              <a:defRPr sz="1000"/>
            </a:lvl2pPr>
            <a:lvl3pPr marL="914400" indent="0">
              <a:buFontTx/>
              <a:buNone/>
              <a:defRPr sz="100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sv-SE" noProof="0"/>
              <a:t>Källa</a:t>
            </a:r>
          </a:p>
        </p:txBody>
      </p:sp>
    </p:spTree>
    <p:extLst>
      <p:ext uri="{BB962C8B-B14F-4D97-AF65-F5344CB8AC3E}">
        <p14:creationId xmlns:p14="http://schemas.microsoft.com/office/powerpoint/2010/main" val="790622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foton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sv-SE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A30B770F-71C4-418B-8CFE-E636CC4035E9}" type="datetime1">
              <a:rPr lang="sv-SE" smtClean="0"/>
              <a:pPr/>
              <a:t>2017-04-04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/>
              <a:t>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1155666F-BC26-4DD3-BEF1-AFEA783DB43A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587375" y="1828931"/>
            <a:ext cx="3359151" cy="2247900"/>
          </a:xfrm>
        </p:spPr>
        <p:txBody>
          <a:bodyPr tIns="648000" anchor="ctr" anchorCtr="0">
            <a:no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4416425" y="1828931"/>
            <a:ext cx="3359151" cy="2247900"/>
          </a:xfrm>
        </p:spPr>
        <p:txBody>
          <a:bodyPr tIns="648000" anchor="ctr" anchorCtr="0">
            <a:no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8245474" y="1828931"/>
            <a:ext cx="3359151" cy="2247900"/>
          </a:xfrm>
        </p:spPr>
        <p:txBody>
          <a:bodyPr tIns="648000" anchor="ctr" anchorCtr="0">
            <a:no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6" name="Rectangle 5"/>
          <p:cNvSpPr/>
          <p:nvPr userDrawn="1"/>
        </p:nvSpPr>
        <p:spPr>
          <a:xfrm>
            <a:off x="587375" y="4075739"/>
            <a:ext cx="3360000" cy="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sv-SE" sz="1800"/>
          </a:p>
        </p:txBody>
      </p:sp>
      <p:sp>
        <p:nvSpPr>
          <p:cNvPr id="7" name="Rectangle 6"/>
          <p:cNvSpPr/>
          <p:nvPr userDrawn="1"/>
        </p:nvSpPr>
        <p:spPr>
          <a:xfrm>
            <a:off x="4415576" y="4075739"/>
            <a:ext cx="3360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sv-SE" sz="1800"/>
          </a:p>
        </p:txBody>
      </p:sp>
      <p:sp>
        <p:nvSpPr>
          <p:cNvPr id="8" name="Rectangle 7"/>
          <p:cNvSpPr/>
          <p:nvPr userDrawn="1"/>
        </p:nvSpPr>
        <p:spPr>
          <a:xfrm>
            <a:off x="8244625" y="4075739"/>
            <a:ext cx="3360000" cy="7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sv-SE" sz="180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87375" y="4196701"/>
            <a:ext cx="3359151" cy="690562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4415576" y="4196701"/>
            <a:ext cx="3360000" cy="690562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8244625" y="4196701"/>
            <a:ext cx="3360000" cy="690562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632086" y="5866800"/>
            <a:ext cx="6855643" cy="181155"/>
          </a:xfrm>
        </p:spPr>
        <p:txBody>
          <a:bodyPr/>
          <a:lstStyle>
            <a:lvl1pPr marL="0" indent="0">
              <a:buFontTx/>
              <a:buNone/>
              <a:defRPr sz="1000"/>
            </a:lvl1pPr>
            <a:lvl2pPr marL="179388" indent="0">
              <a:buFontTx/>
              <a:buNone/>
              <a:defRPr sz="1000"/>
            </a:lvl2pPr>
            <a:lvl3pPr marL="914400" indent="0">
              <a:buFontTx/>
              <a:buNone/>
              <a:defRPr sz="100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sv-SE" noProof="0"/>
              <a:t>Källa</a:t>
            </a:r>
          </a:p>
        </p:txBody>
      </p:sp>
    </p:spTree>
    <p:extLst>
      <p:ext uri="{BB962C8B-B14F-4D97-AF65-F5344CB8AC3E}">
        <p14:creationId xmlns:p14="http://schemas.microsoft.com/office/powerpoint/2010/main" val="341752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8972" y="18864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noProof="0" dirty="0"/>
              <a:t>Click to edit Master title style</a:t>
            </a:r>
            <a:endParaRPr lang="sv-SE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8972" y="1484785"/>
            <a:ext cx="10972800" cy="4357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noProof="0" dirty="0"/>
              <a:t>Click to edit Master text styles</a:t>
            </a:r>
          </a:p>
          <a:p>
            <a:pPr lvl="1"/>
            <a:r>
              <a:rPr lang="sv-SE" noProof="0" dirty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99585" y="6330293"/>
            <a:ext cx="14329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D26A682-349B-4649-9140-300EEE3DA86B}" type="datetime1">
              <a:rPr lang="sv-SE" smtClean="0"/>
              <a:pPr/>
              <a:t>2017-04-04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07806" y="6324393"/>
            <a:ext cx="61763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sv-SE"/>
              <a:t>Presentation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03429" y="6324393"/>
            <a:ext cx="600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155666F-BC26-4DD3-BEF1-AFEA783DB43A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25" name="Rak 8"/>
          <p:cNvCxnSpPr/>
          <p:nvPr userDrawn="1"/>
        </p:nvCxnSpPr>
        <p:spPr>
          <a:xfrm>
            <a:off x="0" y="6166131"/>
            <a:ext cx="12192000" cy="0"/>
          </a:xfrm>
          <a:prstGeom prst="line">
            <a:avLst/>
          </a:prstGeom>
          <a:ln w="19050">
            <a:solidFill>
              <a:srgbClr val="E600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26" y="6302394"/>
            <a:ext cx="1023082" cy="368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99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0" r:id="rId2"/>
    <p:sldLayoutId id="2147483650" r:id="rId3"/>
    <p:sldLayoutId id="2147483660" r:id="rId4"/>
    <p:sldLayoutId id="2147483663" r:id="rId5"/>
    <p:sldLayoutId id="2147483652" r:id="rId6"/>
    <p:sldLayoutId id="2147483653" r:id="rId7"/>
    <p:sldLayoutId id="2147483654" r:id="rId8"/>
    <p:sldLayoutId id="2147483666" r:id="rId9"/>
    <p:sldLayoutId id="2147483651" r:id="rId10"/>
    <p:sldLayoutId id="2147483655" r:id="rId11"/>
    <p:sldLayoutId id="2147483681" r:id="rId12"/>
    <p:sldLayoutId id="2147483675" r:id="rId13"/>
    <p:sldLayoutId id="2147483667" r:id="rId14"/>
    <p:sldLayoutId id="2147483676" r:id="rId15"/>
    <p:sldLayoutId id="2147483677" r:id="rId16"/>
    <p:sldLayoutId id="2147483664" r:id="rId17"/>
    <p:sldLayoutId id="2147483682" r:id="rId18"/>
    <p:sldLayoutId id="2147483665" r:id="rId1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9388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80975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6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»"/>
        <a:defRPr sz="16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orient="horz" pos="3879" userDrawn="1">
          <p15:clr>
            <a:srgbClr val="F26B43"/>
          </p15:clr>
        </p15:guide>
        <p15:guide id="4" pos="370" userDrawn="1">
          <p15:clr>
            <a:srgbClr val="F26B43"/>
          </p15:clr>
        </p15:guide>
        <p15:guide id="5" pos="731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496" y="905560"/>
            <a:ext cx="7089513" cy="4961240"/>
          </a:xfrm>
          <a:prstGeom prst="rect">
            <a:avLst/>
          </a:prstGeom>
        </p:spPr>
      </p:pic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609600" y="289120"/>
            <a:ext cx="10972800" cy="643464"/>
          </a:xfrm>
        </p:spPr>
        <p:txBody>
          <a:bodyPr/>
          <a:lstStyle/>
          <a:p>
            <a:pPr algn="ctr"/>
            <a:r>
              <a:rPr lang="sv-SE" sz="2800" dirty="0" err="1"/>
              <a:t>Spotpriset</a:t>
            </a:r>
            <a:r>
              <a:rPr lang="sv-SE" sz="2800" dirty="0"/>
              <a:t> på den nordiska elbörsen, veckogenomsnitt – prispåverkande händelser sedan år 1996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95A05-A32E-4B88-81C7-6C90751D1EF7}" type="slidenum">
              <a:rPr lang="sv-SE" smtClean="0"/>
              <a:pPr/>
              <a:t>1</a:t>
            </a:fld>
            <a:endParaRPr lang="sv-SE" dirty="0"/>
          </a:p>
        </p:txBody>
      </p:sp>
      <p:sp>
        <p:nvSpPr>
          <p:cNvPr id="24" name="Platshållare för text 2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Källa: Nord Pool, Energiföretagen</a:t>
            </a:r>
          </a:p>
        </p:txBody>
      </p:sp>
      <p:sp>
        <p:nvSpPr>
          <p:cNvPr id="25" name="Platshållare för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3A33-1096-41B5-8732-DC8B82EED4DE}" type="datetime1">
              <a:rPr lang="sv-SE" smtClean="0"/>
              <a:pPr/>
              <a:t>2017-04-04</a:t>
            </a:fld>
            <a:endParaRPr lang="sv-SE"/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5461525" y="1160796"/>
            <a:ext cx="12693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v-SE" sz="1200" dirty="0"/>
              <a:t>Utsläppsrättspris + kolpriser</a:t>
            </a:r>
          </a:p>
        </p:txBody>
      </p:sp>
      <p:sp>
        <p:nvSpPr>
          <p:cNvPr id="12" name="Line 23"/>
          <p:cNvSpPr>
            <a:spLocks noChangeShapeType="1"/>
          </p:cNvSpPr>
          <p:nvPr/>
        </p:nvSpPr>
        <p:spPr bwMode="auto">
          <a:xfrm flipH="1">
            <a:off x="8917809" y="4923693"/>
            <a:ext cx="698463" cy="18793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13" name="Line 24"/>
          <p:cNvSpPr>
            <a:spLocks noChangeShapeType="1"/>
          </p:cNvSpPr>
          <p:nvPr/>
        </p:nvSpPr>
        <p:spPr bwMode="auto">
          <a:xfrm flipH="1">
            <a:off x="6027517" y="1574509"/>
            <a:ext cx="68783" cy="89828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14" name="Line 25"/>
          <p:cNvSpPr>
            <a:spLocks noChangeShapeType="1"/>
          </p:cNvSpPr>
          <p:nvPr/>
        </p:nvSpPr>
        <p:spPr bwMode="auto">
          <a:xfrm>
            <a:off x="6105602" y="1558393"/>
            <a:ext cx="325343" cy="192838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6571273" y="4649888"/>
            <a:ext cx="11189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v-SE" sz="1200" dirty="0"/>
              <a:t>Finanskrisen</a:t>
            </a:r>
          </a:p>
        </p:txBody>
      </p:sp>
      <p:sp>
        <p:nvSpPr>
          <p:cNvPr id="16" name="Line 24"/>
          <p:cNvSpPr>
            <a:spLocks noChangeShapeType="1"/>
          </p:cNvSpPr>
          <p:nvPr/>
        </p:nvSpPr>
        <p:spPr bwMode="auto">
          <a:xfrm flipV="1">
            <a:off x="7002431" y="4440565"/>
            <a:ext cx="7807" cy="27353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7811896" y="1540749"/>
            <a:ext cx="14010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v-SE" sz="1200" dirty="0"/>
              <a:t>Kärnkraftsproblem + kallt*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694897" y="2503433"/>
            <a:ext cx="26045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200" dirty="0"/>
              <a:t>Torrt, låg vattenkraftproduktion+ kallt*</a:t>
            </a: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6645965" y="1309917"/>
            <a:ext cx="14549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v-SE" sz="1200" dirty="0"/>
              <a:t>Snabbt stigande råvarupriser</a:t>
            </a:r>
          </a:p>
        </p:txBody>
      </p:sp>
      <p:sp>
        <p:nvSpPr>
          <p:cNvPr id="21" name="Line 24"/>
          <p:cNvSpPr>
            <a:spLocks noChangeShapeType="1"/>
          </p:cNvSpPr>
          <p:nvPr/>
        </p:nvSpPr>
        <p:spPr bwMode="auto">
          <a:xfrm flipH="1">
            <a:off x="6722416" y="1695483"/>
            <a:ext cx="209018" cy="100872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9229021" y="4685918"/>
            <a:ext cx="21902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200" dirty="0"/>
              <a:t>Vått , hög vattenkraftproduktion</a:t>
            </a:r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 flipH="1" flipV="1">
            <a:off x="7948245" y="5074416"/>
            <a:ext cx="184314" cy="12236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27" name="Rectangle 15"/>
          <p:cNvSpPr>
            <a:spLocks noChangeArrowheads="1"/>
          </p:cNvSpPr>
          <p:nvPr/>
        </p:nvSpPr>
        <p:spPr bwMode="auto">
          <a:xfrm>
            <a:off x="7669171" y="5201608"/>
            <a:ext cx="2881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v-SE" sz="1200" dirty="0"/>
              <a:t>Vått , hög vattenkraftproduktion + eurokris</a:t>
            </a: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2635162" y="3195387"/>
            <a:ext cx="21880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/>
              <a:t>Torrt, låg vattenkraftproduktion</a:t>
            </a:r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2641702" y="5191560"/>
            <a:ext cx="21902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200" dirty="0"/>
              <a:t>Vått , hög vattenkraftproduktion</a:t>
            </a: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4657977" y="1199111"/>
            <a:ext cx="5347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200" dirty="0"/>
              <a:t>Kallt*</a:t>
            </a:r>
          </a:p>
        </p:txBody>
      </p:sp>
      <p:sp>
        <p:nvSpPr>
          <p:cNvPr id="32" name="Text Box 13"/>
          <p:cNvSpPr txBox="1">
            <a:spLocks noChangeArrowheads="1"/>
          </p:cNvSpPr>
          <p:nvPr/>
        </p:nvSpPr>
        <p:spPr bwMode="auto">
          <a:xfrm>
            <a:off x="7896949" y="3119490"/>
            <a:ext cx="5347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200" dirty="0"/>
              <a:t>Kallt*</a:t>
            </a:r>
          </a:p>
        </p:txBody>
      </p:sp>
      <p:sp>
        <p:nvSpPr>
          <p:cNvPr id="60" name="Text Box 10"/>
          <p:cNvSpPr txBox="1">
            <a:spLocks noChangeArrowheads="1"/>
          </p:cNvSpPr>
          <p:nvPr/>
        </p:nvSpPr>
        <p:spPr bwMode="auto">
          <a:xfrm>
            <a:off x="5144288" y="5175593"/>
            <a:ext cx="21902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200" dirty="0"/>
              <a:t>Vått , hög vattenkraftproduktion</a:t>
            </a:r>
          </a:p>
        </p:txBody>
      </p:sp>
      <p:sp>
        <p:nvSpPr>
          <p:cNvPr id="61" name="Line 23"/>
          <p:cNvSpPr>
            <a:spLocks noChangeShapeType="1"/>
          </p:cNvSpPr>
          <p:nvPr/>
        </p:nvSpPr>
        <p:spPr bwMode="auto">
          <a:xfrm flipH="1">
            <a:off x="7234812" y="1678252"/>
            <a:ext cx="638303" cy="32137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62" name="Line 23"/>
          <p:cNvSpPr>
            <a:spLocks noChangeShapeType="1"/>
          </p:cNvSpPr>
          <p:nvPr/>
        </p:nvSpPr>
        <p:spPr bwMode="auto">
          <a:xfrm flipH="1">
            <a:off x="7496069" y="1693883"/>
            <a:ext cx="377046" cy="34593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63" name="Line 23"/>
          <p:cNvSpPr>
            <a:spLocks noChangeShapeType="1"/>
          </p:cNvSpPr>
          <p:nvPr/>
        </p:nvSpPr>
        <p:spPr bwMode="auto">
          <a:xfrm flipV="1">
            <a:off x="6334899" y="4642334"/>
            <a:ext cx="265651" cy="51582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64" name="Line 23"/>
          <p:cNvSpPr>
            <a:spLocks noChangeShapeType="1"/>
          </p:cNvSpPr>
          <p:nvPr/>
        </p:nvSpPr>
        <p:spPr bwMode="auto">
          <a:xfrm flipH="1" flipV="1">
            <a:off x="6325374" y="4938956"/>
            <a:ext cx="5544" cy="23092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65" name="Text Box 13"/>
          <p:cNvSpPr txBox="1">
            <a:spLocks noChangeArrowheads="1"/>
          </p:cNvSpPr>
          <p:nvPr/>
        </p:nvSpPr>
        <p:spPr bwMode="auto">
          <a:xfrm>
            <a:off x="8800643" y="3448102"/>
            <a:ext cx="5347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200" dirty="0"/>
              <a:t>Kallt*</a:t>
            </a:r>
          </a:p>
        </p:txBody>
      </p:sp>
      <p:sp>
        <p:nvSpPr>
          <p:cNvPr id="66" name="Text Box 13"/>
          <p:cNvSpPr txBox="1">
            <a:spLocks noChangeArrowheads="1"/>
          </p:cNvSpPr>
          <p:nvPr/>
        </p:nvSpPr>
        <p:spPr bwMode="auto">
          <a:xfrm>
            <a:off x="9237681" y="3543252"/>
            <a:ext cx="26729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200" dirty="0"/>
              <a:t>Kallt* + torrt, låg vattenkraftproduktion </a:t>
            </a:r>
          </a:p>
        </p:txBody>
      </p:sp>
      <p:sp>
        <p:nvSpPr>
          <p:cNvPr id="34" name="Line 23"/>
          <p:cNvSpPr>
            <a:spLocks noChangeShapeType="1"/>
          </p:cNvSpPr>
          <p:nvPr/>
        </p:nvSpPr>
        <p:spPr bwMode="auto">
          <a:xfrm flipV="1">
            <a:off x="6330462" y="5044271"/>
            <a:ext cx="1256043" cy="13062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8" name="Line 23"/>
          <p:cNvSpPr>
            <a:spLocks noChangeShapeType="1"/>
          </p:cNvSpPr>
          <p:nvPr/>
        </p:nvSpPr>
        <p:spPr bwMode="auto">
          <a:xfrm flipH="1">
            <a:off x="7827666" y="2753247"/>
            <a:ext cx="572756" cy="14067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3" name="Line 23"/>
          <p:cNvSpPr>
            <a:spLocks noChangeShapeType="1"/>
          </p:cNvSpPr>
          <p:nvPr/>
        </p:nvSpPr>
        <p:spPr bwMode="auto">
          <a:xfrm flipH="1">
            <a:off x="2903974" y="3466681"/>
            <a:ext cx="532562" cy="26125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35" name="textruta 34"/>
          <p:cNvSpPr txBox="1"/>
          <p:nvPr/>
        </p:nvSpPr>
        <p:spPr>
          <a:xfrm>
            <a:off x="10249318" y="1155561"/>
            <a:ext cx="1267270" cy="42473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sv-SE" sz="1200" dirty="0"/>
              <a:t>*Kallt väder ökar </a:t>
            </a:r>
            <a:br>
              <a:rPr lang="sv-SE" sz="1200" dirty="0"/>
            </a:br>
            <a:r>
              <a:rPr lang="sv-SE" sz="1200" dirty="0"/>
              <a:t>elanvändningen</a:t>
            </a:r>
          </a:p>
        </p:txBody>
      </p:sp>
    </p:spTree>
  </p:cSld>
  <p:clrMapOvr>
    <a:masterClrMapping/>
  </p:clrMapOvr>
  <p:transition spd="med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8738f2a1c7bf7f5369f8ada051421cfbce90"/>
</p:tagLst>
</file>

<file path=ppt/theme/theme1.xml><?xml version="1.0" encoding="utf-8"?>
<a:theme xmlns:a="http://schemas.openxmlformats.org/drawingml/2006/main" name="Energiföretagen_mall_v1">
  <a:themeElements>
    <a:clrScheme name="ENERGI FÖRETAGEN color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E6007E"/>
      </a:accent1>
      <a:accent2>
        <a:srgbClr val="009FE3"/>
      </a:accent2>
      <a:accent3>
        <a:srgbClr val="66CC33"/>
      </a:accent3>
      <a:accent4>
        <a:srgbClr val="FF671F"/>
      </a:accent4>
      <a:accent5>
        <a:srgbClr val="9B26B6"/>
      </a:accent5>
      <a:accent6>
        <a:srgbClr val="000000"/>
      </a:accent6>
      <a:hlink>
        <a:srgbClr val="FFE500"/>
      </a:hlink>
      <a:folHlink>
        <a:srgbClr val="8E8E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spcBef>
            <a:spcPts val="600"/>
          </a:spcBef>
          <a:defRPr sz="2000" dirty="0" smtClean="0">
            <a:solidFill>
              <a:schemeClr val="accent6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3223</TotalTime>
  <Words>79</Words>
  <Application>Microsoft Office PowerPoint</Application>
  <PresentationFormat>Bredbild</PresentationFormat>
  <Paragraphs>20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Energiföretagen_mall_v1</vt:lpstr>
      <vt:lpstr>Spotpriset på den nordiska elbörsen, veckogenomsnitt – prispåverkande händelser sedan år 1996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Rubrik</dc:title>
  <dc:creator>Niklas Mossvik</dc:creator>
  <cp:lastModifiedBy>Kalle Lindholm</cp:lastModifiedBy>
  <cp:revision>2393</cp:revision>
  <cp:lastPrinted>2017-04-04T11:21:02Z</cp:lastPrinted>
  <dcterms:created xsi:type="dcterms:W3CDTF">2013-02-19T13:54:49Z</dcterms:created>
  <dcterms:modified xsi:type="dcterms:W3CDTF">2017-04-04T12:41:14Z</dcterms:modified>
</cp:coreProperties>
</file>