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270645723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3D71DD-3BAC-A822-8D01-F34F09DBB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E065268-0539-42C1-6A1C-0CB6D243F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90E2433-D340-0D59-E932-80AA53391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A483FD-7CAF-8A18-7AC1-B0A834779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1D77D46-2285-FA4B-98DF-FF85B9FD192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804898-8035-DCC1-3904-91E0C06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92CBB0D-2F40-B7C6-F868-39033F689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C3FD7A7-6C0C-B7F1-19DD-6E37D6A78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2531140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3ABBDFA-0D75-1E4F-EE3C-141C366B925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5D670B-63F4-23F7-C445-59D6AC251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91110B3-AEB0-2E6B-C034-3EC9C4A08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EA2CED-BB5B-0588-3979-0AAB4AD47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E9582F3-4D22-8A8D-82B0-298313325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E2F2CA6-5050-E494-C992-E2D122B1F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0E0C2C1D-D080-673A-99CA-B8901B33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D2214339-CD64-8FEE-4ECE-A5414D397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20F3328D-B17F-6842-B34C-10C6C205C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E90B4529-A88E-264B-11D9-D99952379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7CA5684B-428D-8468-FAC2-7F2A2D92D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06AD7FBF-96E9-42C5-4242-D60254197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F6BA6862-193F-CBB9-965F-8720A39E0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CD62ED0D-F561-163F-D7F2-BC1F06E10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BCBA9483-F06C-E68A-5D78-EB4D8788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AAB44B10-C81B-438E-F46B-C09768A6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CD3206E1-3F6F-17E7-6CB1-3685CF204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2DF9BC3E-9548-7F71-F9A5-40047F11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F80F1124-7D22-A2F3-AC39-089F65A70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D99C1A41-6D18-6D94-39BA-5936225FB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E554148-8F70-C8A4-F603-192545F9ED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41EC855-504B-BB2F-6F30-4ABC56E843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8445E12-9402-E0F3-06A4-A272D6274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39A9C9F-2866-ADAB-DE46-38D86A782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378106-DF9F-83D3-0F8D-45D059827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DCCEDA-48B3-60EE-8A09-FB00776FE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C50A46F-F72E-BA11-CCAB-2BED72FB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B77331-5F3C-4CA0-D425-14567FCD5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C30626E-CEFB-08C6-ED54-91F51F68E8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7950BC6-5696-A84B-B240-BEDF8E93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CAC526B-6F05-C898-7C3E-3DA5FA019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5A817F-D027-02F4-85D4-DADD38966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13B9F4B-1E65-E437-A2D5-83E93E46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CACA7F-BB90-DDB1-5F4C-AE935344E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C8F85D-0550-9C20-F17F-DB69BAE4D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71602B-DB02-6F46-2164-3CE6B70CC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392DC6-B376-CDF5-FAE1-372014676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F20AD8-CD70-E656-52B3-4384F1334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EC117A-B080-8D8E-7859-6B760B3D4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4EC63D-4298-D9FB-82E4-2FDEC4C73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3A1324-770B-7186-0CE3-8125344C3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4FD6E24-F26D-BFA4-FB7C-5B47156C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6A7680-713F-4622-B02E-5596242CD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33B7FBA-5163-7270-39E4-8E020EC09D7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A49A78-7EAE-F579-2B9E-75B1B7483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86EC4A4-B009-FB9D-50CF-07DE963C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46F5C9B-A37A-19F8-5737-11C887CE6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B5FBAF8-4B52-D1BB-DC37-69B26E78F2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B759C2-15EA-7A99-A1FE-676AE5E2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2478</TotalTime>
  <Words>703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1091</cp:revision>
  <cp:lastPrinted>2016-09-19T08:50:12Z</cp:lastPrinted>
  <dcterms:created xsi:type="dcterms:W3CDTF">2018-12-07T10:14:31Z</dcterms:created>
  <dcterms:modified xsi:type="dcterms:W3CDTF">2025-09-14T12:38:30Z</dcterms:modified>
</cp:coreProperties>
</file>