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3D71DD-3BAC-A822-8D01-F34F09DB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AEE4922-6629-9F46-CF11-E56BD0A4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BC2F0CA-2288-88C0-4579-1DD338A919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065268-0539-42C1-6A1C-0CB6D243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0E2433-D340-0D59-E932-80AA5339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A483FD-7CAF-8A18-7AC1-B0A83477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D77D46-2285-FA4B-98DF-FF85B9FD192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804898-8035-DCC1-3904-91E0C06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2CBB0D-2F40-B7C6-F868-39033F689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C3FD7A7-6C0C-B7F1-19DD-6E37D6A7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3ABBDFA-0D75-1E4F-EE3C-141C366B925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5D670B-63F4-23F7-C445-59D6AC251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91110B3-AEB0-2E6B-C034-3EC9C4A0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EA2CED-BB5B-0588-3979-0AAB4AD4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9582F3-4D22-8A8D-82B0-298313325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E2F2CA6-5050-E494-C992-E2D122B1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0E0C2C1D-D080-673A-99CA-B8901B33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2214339-CD64-8FEE-4ECE-A5414D397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20F3328D-B17F-6842-B34C-10C6C205C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E90B4529-A88E-264B-11D9-D99952379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7CA5684B-428D-8468-FAC2-7F2A2D92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06AD7FBF-96E9-42C5-4242-D6025419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F6BA6862-193F-CBB9-965F-8720A39E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D62ED0D-F561-163F-D7F2-BC1F06E1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BCBA9483-F06C-E68A-5D78-EB4D8788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AAB44B10-C81B-438E-F46B-C09768A6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CD3206E1-3F6F-17E7-6CB1-3685CF20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2DF9BC3E-9548-7F71-F9A5-40047F11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F80F1124-7D22-A2F3-AC39-089F65A7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D99C1A41-6D18-6D94-39BA-5936225FB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E554148-8F70-C8A4-F603-192545F9ED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41EC855-504B-BB2F-6F30-4ABC56E84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445E12-9402-E0F3-06A4-A272D627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39A9C9F-2866-ADAB-DE46-38D86A782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378106-DF9F-83D3-0F8D-45D059827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DCCEDA-48B3-60EE-8A09-FB00776F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C50A46F-F72E-BA11-CCAB-2BED72FB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B77331-5F3C-4CA0-D425-14567FCD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C30626E-CEFB-08C6-ED54-91F51F68E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950BC6-5696-A84B-B240-BEDF8E93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AC526B-6F05-C898-7C3E-3DA5FA019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5A817F-D027-02F4-85D4-DADD38966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3B9F4B-1E65-E437-A2D5-83E93E46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CACA7F-BB90-DDB1-5F4C-AE935344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C8F85D-0550-9C20-F17F-DB69BAE4D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71602B-DB02-6F46-2164-3CE6B70CC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392DC6-B376-CDF5-FAE1-37201467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F20AD8-CD70-E656-52B3-4384F1334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EC117A-B080-8D8E-7859-6B760B3D4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4EC63D-4298-D9FB-82E4-2FDEC4C7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3A1324-770B-7186-0CE3-8125344C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FD6E24-F26D-BFA4-FB7C-5B47156C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6A7680-713F-4622-B02E-5596242C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33B7FBA-5163-7270-39E4-8E020EC09D7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DBA4FA-CCB5-AE0A-C3D6-56DF77197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4BCCBE-99CC-B8CD-6F9D-6D3A8F63B2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6D90261-7A7C-2977-58E9-E6F00DAF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FB16BF7-FB13-02B6-C8EC-29FC6CD2BD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28921EE-23C8-7E1B-C16B-F524CB475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2BFC51-A1C2-6EFB-3E2D-EF2D6DD0F4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62974AC-D9D4-5920-F936-2EF003DCDE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BC840F-F05F-7CC1-7F4F-80C81C8C01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3" y="2260600"/>
            <a:ext cx="11763375" cy="2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F2688D4-7999-1C5E-944F-5E33467CA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05B6C81-0F52-C1F8-F51A-059F3F70F5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EB862E0-9471-03A2-DDAB-BB0A781F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6716EFA-B451-844A-D946-7581E0A906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F8321D7-1F6A-E445-B848-54CFFB309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F22A122-3EDD-7122-C6F9-2B2D58F691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D8406D9-41ED-8BB2-5580-9AB4E3F91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903B8C-6426-DAD0-4B75-5F11D064D8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A49A78-7EAE-F579-2B9E-75B1B748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533E9E-ECAB-CA16-A81C-196DBB41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5610B09-A161-7580-CF35-FEE33072EF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047572A-D145-7374-EF0D-AA587D16E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906E284-6BA2-F43E-9C55-8F483A8C5A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400B23A-1089-A5F3-908E-573E36E9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5C2E93F-6353-2BA1-A65E-B3D3EF930C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E95B88-859C-8580-EDF8-AE3D4267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C82A89-CA71-6C28-FC84-7E0698485E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991135-E98B-6444-6111-2C783D54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E13BA29-130F-C909-700A-DF97A1BAAC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3EF34AB-9439-2A92-9E9F-F70BD17F8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4E75741-9A3E-28DE-94AF-7CC5A82C2B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49F711D-C42E-37CD-CD94-9067D42E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4D5EA7B-21DC-1A53-6F52-9ABCBA87C7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F891AB0-A2B4-4AD7-DE1C-D556D73BF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E60E2FB-CC03-1C9D-F6FB-29B2734E3D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82CE9F-F546-5C50-80BE-4D7EEFB9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FF00CF-9F3C-EE3D-1F3A-A6D6B1402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86EC4A4-B009-FB9D-50CF-07DE963C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3415CA1-1E58-08B0-7867-81132495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37B176D-C645-6623-8EFF-6B38A23C2E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0C2376-48B4-F447-EB69-83FECB500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C8E9A34-7CC0-3248-C1DE-9D43E43A15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BFFB62E-B24A-6373-56E2-924B404B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E7B7297-E261-7313-B37E-BD1F71325D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8C6F349-2D66-2258-B016-8B6021BC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5A3167E-1ED0-823A-5C23-407B4188CA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F6209FB-785F-610F-18DF-A8A191DB0D2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C1B7171-860C-74CB-4911-C4C7CE14A6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E02D7D-378C-2118-E715-680ED3DEB05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272AE5-845C-408E-259E-33691423F2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65B2804-EB37-3200-08FF-DEACE7CF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D1DB4F6-3904-9AE4-A0F9-00C949DE0A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BDD761D-DD37-DF2C-3435-754628AA0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0CCC47D-5621-82AE-3AC9-7E39D3E337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84E7137-F487-30A2-1E68-DF9A1CF0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C266B71-27FF-D25C-7AF9-FDA99D0D12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23CB696-750C-76AE-97BF-E6DABBD2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B40A0D-EC3D-AF4A-A17C-4EBA086633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6F5C9B-A37A-19F8-5737-11C887CE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04DB6C3-08EC-9F73-6DD3-0AE7A3D4593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3CA6FB8-A406-C020-EAA6-AE84915967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F086E72-4C0D-46B6-6AFF-82AA580EC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C9E6EEF-F5F8-A177-943A-E4860D8EB4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65F4BDD-7DDF-9B4C-8604-5CF0F678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E66A2F7-95A0-5198-342E-CFC81B803D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B402F2-6E8E-37A6-9A2F-F1741DF5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ACAAD3-0CF3-9302-4117-42D2FA134F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1F01D5-BDB3-76A9-6E07-3A0E46611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947949-6850-D28E-6935-2A4C3644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2708B5B-36E9-7C58-3635-F2A5E69CA8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F56C6E-EE38-635C-59A2-3AE5051E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3107D7-0132-FEE8-C45B-164B9D63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F225CE-75AE-4325-984B-E37D51D3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0ED2B47-994F-B941-C5A7-71141C233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684FE0-36C0-8609-92A9-80D49B0F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61B4791-D2B7-851F-9577-8B20134C4915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36EF46-4F25-3707-FC5F-885BFE92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34FB5F-2CDB-5F91-4CCB-FB5996482616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B5FBAF8-4B52-D1BB-DC37-69B26E78F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5FC2CD-AA75-6A29-3BCC-BE17F8C8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3FC609-A11B-EA8F-A2F4-19CC0E70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B3F0F0-502F-1BF5-EF0B-0AFF6A28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56F9E02-3E4C-247E-0FC5-02704CCE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D83793-5439-0684-EA08-36BE0624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ADDF5DC-A8E9-1F93-3545-64D18D90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1A8EE9-571D-6BD3-F45C-6D121566A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2F5E232-83C9-A8B1-BD92-FC4A8AABF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FD9515-29CE-CBDF-EB9C-1EC1565B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CF900A6-EE3A-C739-F5FB-21152B02A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F0DA46-2837-8CE2-F97B-A2EA43946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98FB682-4F60-3D23-3764-749B06C7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53470F-8161-5594-6B9E-E9BA8DC2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2F667C7-B878-DF99-86ED-AFD442E8B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656159-7C2F-D8A5-6E24-C87647F7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1C65171-7508-4A3F-6EC9-51D1317D4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37D3F2F-DCF4-35E9-D176-112B4304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F5310C-BDB4-9652-64B5-E05201538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B759C2-15EA-7A99-A1FE-676AE5E2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5FF829-0F7E-5C4B-A89A-6EBA687BA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3F9887-779C-F5F6-5D39-8DE6F4EC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385F28-92A7-ED6E-98D1-798178678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CE39BE1-2A40-450F-BD2F-8F2ADE15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F66D56-06B3-67B9-82FC-16764127B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243D93-AEAE-F05B-2F8D-7939CF0E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AA34334-98E0-0C0E-AA40-5D697CB379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6F70496-DED6-5758-049B-80C95FDE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CD5147-E69A-6009-57D8-431EDC6698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4723480-0A1A-20ED-27D7-B6F05F0D3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394161A-3523-7953-5600-3D38DA24C1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27030C9-E767-8390-6136-E00E1531F90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5992E45-EF55-D1EA-889C-F0FB206790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508143B-0349-D10A-9EA1-ABFFD2F2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2025-09-14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5C5429E-8820-679B-D6D2-C90F866D6A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3452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1075</cp:revision>
  <cp:lastPrinted>2016-09-19T08:50:12Z</cp:lastPrinted>
  <dcterms:created xsi:type="dcterms:W3CDTF">2018-12-07T10:14:31Z</dcterms:created>
  <dcterms:modified xsi:type="dcterms:W3CDTF">2025-09-14T12:36:52Z</dcterms:modified>
</cp:coreProperties>
</file>