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3154583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60992C-C42C-4823-F9A4-43FD1369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C383EE-AB4C-3349-CEBA-ECEC2271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D6FF5A-A8EC-1094-F2AB-0B339D40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8133FF-0278-BD94-CC8B-D9BEA4C6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702C2F-DEC8-4B8F-435E-C73DDBCD91A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5F2036-44FE-74B0-6B55-60583813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AAA21F-BFCC-8B5F-7558-F807148B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FC95B9-F340-1FAB-8A6D-E246DEBC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325777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BDE3B5-E070-EF88-DDB3-BE8AF5ABB0B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561579-CC91-A61E-C7FD-037B2F0F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075DC3-497C-4FD3-DB5C-9765FA7C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571882-D304-3DBB-39D4-A16C2B56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4D1919-68FB-8799-C26E-190EEB46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F47803B-B434-11AA-B208-A88FD210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5C2198A-A8BF-8F2D-C804-1C7E5923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0F768AC6-12C9-51B2-5E52-8311AA9D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EB90D91-923F-FB97-0C90-03E69E19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57031D6-BAA5-9AA3-4804-69A4EFCF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4431B676-45CC-7AE9-4AC7-66486AB6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738EBF1-2A50-3E7A-8E8C-96339F3B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8607BFA-6425-AECA-8272-E588132C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79C266B-365B-97E0-A92A-CEEE5DA2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F23BD2E-E107-2909-5510-D3372D8F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784C911-AD90-EDFA-4BE7-1683E942F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4561AC1C-80E7-5BA8-7908-D5188E54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CE26094D-71C7-3E61-8CCA-25C0839B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D726BA3-AFAE-70AA-D71E-198A7B12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DF92DE32-1BF0-4F44-4765-FBE46A35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21A912-E3FA-7EB6-92DB-7260F839C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4AFE54-C2AD-BA84-F395-794BF7E39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4344FB-7055-0004-BE0A-A947F74F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BF86A6-B31F-CCA1-D16C-2D3C7407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C6C055-5358-4EC6-A07E-979D0689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91EA81-7472-4563-FA4B-7C61D18E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EBDDDC-F15C-54DE-DE5E-DB5799AC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C165B6-CDD0-7D6E-B23C-F21C24B7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F0754E8-A93C-3111-4DCB-3C288E235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D317AE-F3A1-A5D0-0BD0-4EC22D49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50D3E7-0C6C-2623-9151-E8B1D94A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E9016C-55B5-403D-E835-C1D2A0DF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F2B14B-5E0A-3443-F66A-ADCCBB0A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ACB32F-89F2-E077-FDCA-260B7BB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424A3D-234C-4044-0EA9-9DC8F0A5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8C3F3D-7EEA-965A-A580-69FD13AC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1A5909-CBB3-1AE2-F171-7D7C14FE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559596-AC0F-1C04-91A7-168D1F9B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3BF706-5C44-1FD5-FE6C-10BDC8ED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560E23-543B-EDBA-8BE5-D023653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F8ABAB-F4C3-CE40-78D5-16270DD4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593DEE-E3EE-1247-FE98-E1739CF5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781E7A-A533-79D5-0651-F0F682FA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F6D1E8-9EAB-FAE2-3AA2-360D2D6945B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7515E1-CF2B-E8D4-B616-F210E473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F4D21A-F716-8B9A-C5BC-9350EB1D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936E26-C297-ED37-94F5-F1DA6801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2422E7-3952-7548-57CC-E8F3B5A90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422F85-B0D1-6E2D-7540-709E79B6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2482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1095</cp:revision>
  <cp:lastPrinted>2016-09-19T08:50:12Z</cp:lastPrinted>
  <dcterms:created xsi:type="dcterms:W3CDTF">2018-12-07T10:14:31Z</dcterms:created>
  <dcterms:modified xsi:type="dcterms:W3CDTF">2025-10-05T14:44:31Z</dcterms:modified>
</cp:coreProperties>
</file>