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60992C-C42C-4823-F9A4-43FD1369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9E8E43-F6A0-C017-43BC-0995EE8F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55D38EB-CD22-5C93-6A0E-E4C9C2DD68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C383EE-AB4C-3349-CEBA-ECEC2271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D6FF5A-A8EC-1094-F2AB-0B339D40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8133FF-0278-BD94-CC8B-D9BEA4C6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702C2F-DEC8-4B8F-435E-C73DDBCD91A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5F2036-44FE-74B0-6B55-60583813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AAA21F-BFCC-8B5F-7558-F807148B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FC95B9-F340-1FAB-8A6D-E246DEBC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BDE3B5-E070-EF88-DDB3-BE8AF5ABB0B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561579-CC91-A61E-C7FD-037B2F0F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075DC3-497C-4FD3-DB5C-9765FA7C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571882-D304-3DBB-39D4-A16C2B56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4D1919-68FB-8799-C26E-190EEB46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F47803B-B434-11AA-B208-A88FD210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5C2198A-A8BF-8F2D-C804-1C7E5923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0F768AC6-12C9-51B2-5E52-8311AA9D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EB90D91-923F-FB97-0C90-03E69E19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57031D6-BAA5-9AA3-4804-69A4EFCF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4431B676-45CC-7AE9-4AC7-66486AB6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738EBF1-2A50-3E7A-8E8C-96339F3B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8607BFA-6425-AECA-8272-E588132C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179C266B-365B-97E0-A92A-CEEE5DA2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F23BD2E-E107-2909-5510-D3372D8F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784C911-AD90-EDFA-4BE7-1683E942F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4561AC1C-80E7-5BA8-7908-D5188E54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CE26094D-71C7-3E61-8CCA-25C0839B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D726BA3-AFAE-70AA-D71E-198A7B12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DF92DE32-1BF0-4F44-4765-FBE46A35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21A912-E3FA-7EB6-92DB-7260F839C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4AFE54-C2AD-BA84-F395-794BF7E39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4344FB-7055-0004-BE0A-A947F74F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BF86A6-B31F-CCA1-D16C-2D3C7407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C6C055-5358-4EC6-A07E-979D0689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91EA81-7472-4563-FA4B-7C61D18E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EBDDDC-F15C-54DE-DE5E-DB5799AC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C165B6-CDD0-7D6E-B23C-F21C24B7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F0754E8-A93C-3111-4DCB-3C288E235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D317AE-F3A1-A5D0-0BD0-4EC22D49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50D3E7-0C6C-2623-9151-E8B1D94A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E9016C-55B5-403D-E835-C1D2A0DF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F2B14B-5E0A-3443-F66A-ADCCBB0A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ACB32F-89F2-E077-FDCA-260B7BB5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424A3D-234C-4044-0EA9-9DC8F0A5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8C3F3D-7EEA-965A-A580-69FD13AC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1A5909-CBB3-1AE2-F171-7D7C14FE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559596-AC0F-1C04-91A7-168D1F9B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3BF706-5C44-1FD5-FE6C-10BDC8ED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560E23-543B-EDBA-8BE5-D0236536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F8ABAB-F4C3-CE40-78D5-16270DD4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593DEE-E3EE-1247-FE98-E1739CF5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781E7A-A533-79D5-0651-F0F682FA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F6D1E8-9EAB-FAE2-3AA2-360D2D6945B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4E3A1-B361-8F07-C99F-6D707A4A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ECC8D82-C921-29A8-672D-E05AF8CBEC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4E002A7-8E33-1D86-6E77-10ACA8BF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171128-6EAB-45B8-6063-3B632507B4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F99244F-651C-5518-0C83-9E3688191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54088"/>
            <a:ext cx="12192001" cy="42513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EF53A7-28AA-2D4B-9765-E4678E4D69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A78A17-05E2-3134-19FC-43A35DA46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85AE7C-3EA6-07D7-C233-DA90E1D869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952625"/>
            <a:ext cx="12192001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4B7AF8-76DA-8D8A-A5B4-2DAF6793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03340D-E845-3E88-B856-FFEAB8356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BC175C-90E4-2896-E731-317870C3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0517432-F2A7-B851-601F-317998D36B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2D54142-A37E-2E3D-4DEB-BD4E8B83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24FCF0-FA7A-522E-CB90-F6A94E24F1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5B5F86-9840-439E-124E-83B31399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2E20A4-871B-0260-515B-C1C088B6E7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7515E1-CF2B-E8D4-B616-F210E473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704057-1865-5F2B-068E-3B3762E1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194F31-EBDE-6635-01D5-4120E9F9FF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E58114-79BA-E727-D95E-23A8E2A7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80F6F1-398D-F1C8-B9A0-33778E08A7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83BDAF-0C4D-8975-0594-E0BD1EB0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5AAB38-AAF4-264F-88E4-6DE93E08DB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1C1A08-1997-EF41-04D3-A297CE63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D33191-998C-8616-271D-03C3A2C5F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FB6946-CE07-BBC6-A422-6C084A74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712A7E3-4F54-F9F2-C8D5-4EAD31A3AB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A87CB9-F9EF-B95F-729D-A1856FD6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9DD945-39FF-1527-2394-E1AC206A40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6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505A40-A685-3B5D-71C3-39EB1C2A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741868-13FF-49EF-9A92-962B89E1D3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F2DFE8-B490-8413-14B9-B0A160255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1CD1D7F-4035-C515-7DC0-D2981D3B9E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F2A9AD-7361-4C57-E0C6-B0C1EFFF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F2EAC3-B38F-B54D-28A4-617A4B63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F4D21A-F716-8B9A-C5BC-9350EB1D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C01A84-0330-1F03-A32D-205A135F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BBDF12-9E0A-2039-55D8-4B3117F180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A1098B-5D23-A2C1-BA54-A0065465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369563-BA71-F6F1-ABD7-BFDDBD7721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95CE9D-4E9F-A092-A05A-B8AF7459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1E97C-6279-4963-5C92-AD289FC61D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704A17E-EAE7-F0F3-4EAC-8AC86CFF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A33B40-02E7-757A-1A20-3BEE7929B9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CE58A0-673B-D9E3-8C5C-9B420031CFD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C6D446-CAF0-C3C4-399D-14808A29F5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9D317A-C8C7-CD1A-B5F1-A9123916D6E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EA04CA-8A62-1353-EAD1-4FE8EC3648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145A82-EE7F-5303-BFB9-053161A8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2AE96F-18FD-5C26-E3AE-1EF421C67E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113A93-6B3F-167C-D517-7A412149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79BABA-10D5-BAB0-ADCB-8E26D4BE9F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1F302F6-66E7-7C7A-0B0B-65502D06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3ABCD4-8EB4-B645-33D6-BC8D7EE5D8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876684-2DF0-902A-1CEB-32348F77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FB5DC5-EF5C-4544-C0F1-6F92735717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936E26-C297-ED37-94F5-F1DA6801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B3F94A7-131B-5F9F-61FC-F3A2A645CDA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AF9B8D7-2C55-A5A1-D393-9F8905A905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81F264-0553-8C8F-9779-B4B5D1066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781289-9062-2E5D-1A45-F8075AC9A9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2CAFB6-3A20-0F50-1552-554AB8F8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16D7B4-1403-D702-589E-727E32E356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B0B61F-6367-7917-2691-87B47837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0A9070-68F2-28B3-3F05-4D88C2916C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2DE977-2E87-37FF-03DC-096BDF69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CAE0D3-209A-B179-DE48-EC3DDB10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EF2BAF-05DF-996C-DB59-B0CABF20B2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632D0B-0215-72C9-E8A3-65DEE849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211228-ABDC-A920-F3CA-A64224F6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D67E9D-B1CE-21C4-246F-3C80B6DC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0C0D723-37B2-FD7B-CD22-C01C6873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7608E1-E5AD-42D9-C01F-B4262B87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80835A6-D3D6-FE3F-EE35-137F0E39C20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C3E74F-6757-0137-2471-52F756C5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9D0414-5984-5F4B-6528-B95D5EAC5D6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2422E7-3952-7548-57CC-E8F3B5A90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2C5198-AC40-32ED-CCED-D25AF803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0B7BB29-25BB-BC00-8C88-1A842F46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E54B9E-922F-1FD4-6122-33737028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E97A148-6272-2896-CC64-FAE74E76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A5D52F-0D50-B59A-EF99-713973F7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C790D2-94C9-F9B7-E0E7-7355E29F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A7F925-D6E1-94C3-6C0F-EAD5CE00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1513951-2D76-D322-7CBA-52708AE4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58EC36-BE0A-810D-E1A3-8859043B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9E544F9-9210-35E1-3B13-981A39F1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C24147-44C0-4DF5-BB00-3AD9FDAD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40314FF-619A-B54B-CC85-E555FA9E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D8A0DD-411A-5506-5CDF-8A588D7F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16D3FAE-CD04-86F6-6672-F34FBF9B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8FFD7C-79FA-CC59-4FE4-0EA07289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CB5C17D-220A-672B-BB23-2B4791C4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C300BD-971F-0F62-9FE8-AE0B10D2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751CD6-047E-C94A-F4DB-F7958DBE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422F85-B0D1-6E2D-7540-709E79B6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75EF6D-495B-B532-983B-82B0356C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683131-63B8-A5DC-15DD-D8C1ED96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5329AD-EDF7-4F61-F9C0-92F1ACEB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C80934-15BD-D523-F688-B4119A99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40FCE3-68A6-4576-DC6F-6493840C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0F8932-6D21-C9C3-782D-1F82FF71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CC7DC0-1E07-36EA-3ABE-2B7F52AB60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9532899-F44C-61C6-342C-8390CE87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5B27C2-2F9E-ED8A-4302-D38F507CC4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64D29B3-0EDB-4A0A-B36F-2637E1AE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73FA98-DFC3-5C3C-08A8-DDBC72C93F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8BA45A-EC53-52D3-FBE0-89C646B2D6B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2D3D30-9E40-BAB1-4F2F-2885A1099A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38CF628-89A3-2B0E-E7DD-9FCFD830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2025-10-05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32955B-72A5-372F-1FDB-7B41751A5D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3561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1080</cp:revision>
  <cp:lastPrinted>2016-09-19T08:50:12Z</cp:lastPrinted>
  <dcterms:created xsi:type="dcterms:W3CDTF">2018-12-07T10:14:31Z</dcterms:created>
  <dcterms:modified xsi:type="dcterms:W3CDTF">2025-10-05T14:41:46Z</dcterms:modified>
</cp:coreProperties>
</file>