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59" r:id="rId2"/>
    <p:sldId id="359" r:id="rId3"/>
    <p:sldId id="360" r:id="rId4"/>
    <p:sldId id="361" r:id="rId5"/>
    <p:sldId id="362" r:id="rId6"/>
    <p:sldId id="363" r:id="rId7"/>
    <p:sldId id="364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458" r:id="rId19"/>
    <p:sldId id="377" r:id="rId20"/>
    <p:sldId id="378" r:id="rId21"/>
    <p:sldId id="379" r:id="rId22"/>
    <p:sldId id="380" r:id="rId23"/>
    <p:sldId id="381" r:id="rId24"/>
    <p:sldId id="461" r:id="rId25"/>
    <p:sldId id="46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456" r:id="rId42"/>
  </p:sldIdLst>
  <p:sldSz cx="12192000" cy="6858000"/>
  <p:notesSz cx="6794500" cy="9906000"/>
  <p:custDataLst>
    <p:tags r:id="rId45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97" autoAdjust="0"/>
    <p:restoredTop sz="95033" autoAdjust="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14270941054809E-2"/>
          <c:y val="1.5254237288135601E-2"/>
          <c:w val="0.95807940243251033"/>
          <c:h val="0.93728813559322033"/>
        </c:manualLayout>
      </c:layout>
      <c:barChart>
        <c:barDir val="col"/>
        <c:grouping val="stacked"/>
        <c:varyColors val="0"/>
        <c:ser>
          <c:idx val="15"/>
          <c:order val="0"/>
          <c:tx>
            <c:v>Vindkraft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budskurva'!$C$6:$C$435</c:f>
              <c:numCache>
                <c:formatCode>General</c:formatCode>
                <c:ptCount val="430"/>
                <c:pt idx="0">
                  <c:v>-98</c:v>
                </c:pt>
                <c:pt idx="1">
                  <c:v>-98</c:v>
                </c:pt>
                <c:pt idx="2">
                  <c:v>-30</c:v>
                </c:pt>
                <c:pt idx="3">
                  <c:v>-30</c:v>
                </c:pt>
                <c:pt idx="4">
                  <c:v>-30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-30</c:v>
                </c:pt>
                <c:pt idx="9">
                  <c:v>-30</c:v>
                </c:pt>
                <c:pt idx="10">
                  <c:v>-30</c:v>
                </c:pt>
                <c:pt idx="11">
                  <c:v>-30</c:v>
                </c:pt>
                <c:pt idx="12">
                  <c:v>-30</c:v>
                </c:pt>
                <c:pt idx="13">
                  <c:v>-30</c:v>
                </c:pt>
                <c:pt idx="14">
                  <c:v>-30</c:v>
                </c:pt>
                <c:pt idx="15">
                  <c:v>-30</c:v>
                </c:pt>
                <c:pt idx="16">
                  <c:v>-19</c:v>
                </c:pt>
                <c:pt idx="17">
                  <c:v>-19</c:v>
                </c:pt>
                <c:pt idx="18">
                  <c:v>-19</c:v>
                </c:pt>
                <c:pt idx="19">
                  <c:v>-17</c:v>
                </c:pt>
                <c:pt idx="20">
                  <c:v>-17</c:v>
                </c:pt>
                <c:pt idx="21">
                  <c:v>-17</c:v>
                </c:pt>
                <c:pt idx="22">
                  <c:v>-17</c:v>
                </c:pt>
                <c:pt idx="23">
                  <c:v>-17</c:v>
                </c:pt>
                <c:pt idx="24">
                  <c:v>-17</c:v>
                </c:pt>
                <c:pt idx="25">
                  <c:v>-17</c:v>
                </c:pt>
                <c:pt idx="26">
                  <c:v>-17</c:v>
                </c:pt>
                <c:pt idx="27">
                  <c:v>-17</c:v>
                </c:pt>
                <c:pt idx="28">
                  <c:v>-17</c:v>
                </c:pt>
                <c:pt idx="29">
                  <c:v>-17</c:v>
                </c:pt>
                <c:pt idx="30">
                  <c:v>-17</c:v>
                </c:pt>
                <c:pt idx="31">
                  <c:v>-17</c:v>
                </c:pt>
                <c:pt idx="32">
                  <c:v>-17</c:v>
                </c:pt>
                <c:pt idx="33">
                  <c:v>-16</c:v>
                </c:pt>
                <c:pt idx="34">
                  <c:v>-15</c:v>
                </c:pt>
                <c:pt idx="35">
                  <c:v>-14</c:v>
                </c:pt>
                <c:pt idx="36">
                  <c:v>-13</c:v>
                </c:pt>
                <c:pt idx="37">
                  <c:v>-12</c:v>
                </c:pt>
                <c:pt idx="38">
                  <c:v>-11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B-48D9-A760-04F42DF1EE96}"/>
            </c:ext>
          </c:extLst>
        </c:ser>
        <c:ser>
          <c:idx val="0"/>
          <c:order val="1"/>
          <c:tx>
            <c:strRef>
              <c:f>'Data budskurva'!$D$5</c:f>
              <c:strCache>
                <c:ptCount val="1"/>
                <c:pt idx="0">
                  <c:v>Vat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budskurva'!$D$6:$D$435</c:f>
              <c:numCache>
                <c:formatCode>General</c:formatCode>
                <c:ptCount val="430"/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7</c:v>
                </c:pt>
                <c:pt idx="112">
                  <c:v>7</c:v>
                </c:pt>
                <c:pt idx="113">
                  <c:v>7</c:v>
                </c:pt>
                <c:pt idx="114">
                  <c:v>7</c:v>
                </c:pt>
                <c:pt idx="115">
                  <c:v>7</c:v>
                </c:pt>
                <c:pt idx="116">
                  <c:v>7</c:v>
                </c:pt>
                <c:pt idx="117">
                  <c:v>7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7</c:v>
                </c:pt>
                <c:pt idx="124">
                  <c:v>7</c:v>
                </c:pt>
                <c:pt idx="125">
                  <c:v>7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7</c:v>
                </c:pt>
                <c:pt idx="130">
                  <c:v>7</c:v>
                </c:pt>
                <c:pt idx="131">
                  <c:v>7</c:v>
                </c:pt>
                <c:pt idx="132">
                  <c:v>7</c:v>
                </c:pt>
                <c:pt idx="133">
                  <c:v>7</c:v>
                </c:pt>
                <c:pt idx="134">
                  <c:v>7</c:v>
                </c:pt>
                <c:pt idx="135">
                  <c:v>7</c:v>
                </c:pt>
                <c:pt idx="136">
                  <c:v>7</c:v>
                </c:pt>
                <c:pt idx="137">
                  <c:v>7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7</c:v>
                </c:pt>
                <c:pt idx="142">
                  <c:v>7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7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8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B-48D9-A760-04F42DF1EE96}"/>
            </c:ext>
          </c:extLst>
        </c:ser>
        <c:ser>
          <c:idx val="1"/>
          <c:order val="2"/>
          <c:tx>
            <c:strRef>
              <c:f>'Data budskurva'!$F$5</c:f>
              <c:strCache>
                <c:ptCount val="1"/>
                <c:pt idx="0">
                  <c:v>KVIB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budskurva'!$F$6:$F$435</c:f>
              <c:numCache>
                <c:formatCode>General</c:formatCode>
                <c:ptCount val="430"/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B-48D9-A760-04F42DF1EE96}"/>
            </c:ext>
          </c:extLst>
        </c:ser>
        <c:ser>
          <c:idx val="9"/>
          <c:order val="3"/>
          <c:tx>
            <c:v>KVFB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'Data budskurva'!$G$6:$G$430</c:f>
              <c:numCache>
                <c:formatCode>General</c:formatCode>
                <c:ptCount val="425"/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B-48D9-A760-04F42DF1EE96}"/>
            </c:ext>
          </c:extLst>
        </c:ser>
        <c:ser>
          <c:idx val="2"/>
          <c:order val="4"/>
          <c:tx>
            <c:strRef>
              <c:f>'Data budskurva'!$H$5</c:f>
              <c:strCache>
                <c:ptCount val="1"/>
                <c:pt idx="0">
                  <c:v>Kärn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budskurva'!$H$6:$H$435</c:f>
              <c:numCache>
                <c:formatCode>General</c:formatCode>
                <c:ptCount val="430"/>
                <c:pt idx="304">
                  <c:v>24.2</c:v>
                </c:pt>
                <c:pt idx="305">
                  <c:v>24.2</c:v>
                </c:pt>
                <c:pt idx="306">
                  <c:v>24.2</c:v>
                </c:pt>
                <c:pt idx="307">
                  <c:v>24.2</c:v>
                </c:pt>
                <c:pt idx="308">
                  <c:v>24.2</c:v>
                </c:pt>
                <c:pt idx="309">
                  <c:v>24.2</c:v>
                </c:pt>
                <c:pt idx="310">
                  <c:v>24.2</c:v>
                </c:pt>
                <c:pt idx="311">
                  <c:v>24.2</c:v>
                </c:pt>
                <c:pt idx="312">
                  <c:v>24.2</c:v>
                </c:pt>
                <c:pt idx="313">
                  <c:v>24.2</c:v>
                </c:pt>
                <c:pt idx="314">
                  <c:v>24.2</c:v>
                </c:pt>
                <c:pt idx="315">
                  <c:v>24.2</c:v>
                </c:pt>
                <c:pt idx="316">
                  <c:v>24.2</c:v>
                </c:pt>
                <c:pt idx="317">
                  <c:v>24.2</c:v>
                </c:pt>
                <c:pt idx="318">
                  <c:v>24.2</c:v>
                </c:pt>
                <c:pt idx="319">
                  <c:v>24.2</c:v>
                </c:pt>
                <c:pt idx="320">
                  <c:v>24.2</c:v>
                </c:pt>
                <c:pt idx="321">
                  <c:v>24.2</c:v>
                </c:pt>
                <c:pt idx="322">
                  <c:v>24.2</c:v>
                </c:pt>
                <c:pt idx="323">
                  <c:v>24.2</c:v>
                </c:pt>
                <c:pt idx="324">
                  <c:v>24.2</c:v>
                </c:pt>
                <c:pt idx="325">
                  <c:v>24.2</c:v>
                </c:pt>
                <c:pt idx="326">
                  <c:v>24.2</c:v>
                </c:pt>
                <c:pt idx="327">
                  <c:v>24.2</c:v>
                </c:pt>
                <c:pt idx="328">
                  <c:v>24.2</c:v>
                </c:pt>
                <c:pt idx="329">
                  <c:v>24.2</c:v>
                </c:pt>
                <c:pt idx="330">
                  <c:v>24.2</c:v>
                </c:pt>
                <c:pt idx="331">
                  <c:v>24.2</c:v>
                </c:pt>
                <c:pt idx="332">
                  <c:v>24.2</c:v>
                </c:pt>
                <c:pt idx="333">
                  <c:v>24.2</c:v>
                </c:pt>
                <c:pt idx="334">
                  <c:v>24.2</c:v>
                </c:pt>
                <c:pt idx="335">
                  <c:v>24.2</c:v>
                </c:pt>
                <c:pt idx="336">
                  <c:v>24.2</c:v>
                </c:pt>
                <c:pt idx="337">
                  <c:v>24.2</c:v>
                </c:pt>
                <c:pt idx="338">
                  <c:v>24.2</c:v>
                </c:pt>
                <c:pt idx="339">
                  <c:v>24.2</c:v>
                </c:pt>
                <c:pt idx="340">
                  <c:v>24.2</c:v>
                </c:pt>
                <c:pt idx="341">
                  <c:v>24.2</c:v>
                </c:pt>
                <c:pt idx="342">
                  <c:v>24.2</c:v>
                </c:pt>
                <c:pt idx="343">
                  <c:v>24.2</c:v>
                </c:pt>
                <c:pt idx="344">
                  <c:v>24.2</c:v>
                </c:pt>
                <c:pt idx="345">
                  <c:v>24.2</c:v>
                </c:pt>
                <c:pt idx="346">
                  <c:v>24.2</c:v>
                </c:pt>
                <c:pt idx="347">
                  <c:v>24.2</c:v>
                </c:pt>
                <c:pt idx="348">
                  <c:v>24.2</c:v>
                </c:pt>
                <c:pt idx="349">
                  <c:v>24.2</c:v>
                </c:pt>
                <c:pt idx="350">
                  <c:v>24.2</c:v>
                </c:pt>
                <c:pt idx="351">
                  <c:v>24.2</c:v>
                </c:pt>
                <c:pt idx="352">
                  <c:v>24.2</c:v>
                </c:pt>
                <c:pt idx="353">
                  <c:v>24.2</c:v>
                </c:pt>
                <c:pt idx="354">
                  <c:v>24.2</c:v>
                </c:pt>
                <c:pt idx="355">
                  <c:v>24.2</c:v>
                </c:pt>
                <c:pt idx="356">
                  <c:v>24.2</c:v>
                </c:pt>
                <c:pt idx="357">
                  <c:v>24.2</c:v>
                </c:pt>
                <c:pt idx="358">
                  <c:v>24.2</c:v>
                </c:pt>
                <c:pt idx="359">
                  <c:v>24.2</c:v>
                </c:pt>
                <c:pt idx="360">
                  <c:v>24.2</c:v>
                </c:pt>
                <c:pt idx="361">
                  <c:v>24.2</c:v>
                </c:pt>
                <c:pt idx="362">
                  <c:v>24.2</c:v>
                </c:pt>
                <c:pt idx="363">
                  <c:v>24.2</c:v>
                </c:pt>
                <c:pt idx="364">
                  <c:v>24.2</c:v>
                </c:pt>
                <c:pt idx="365">
                  <c:v>24.2</c:v>
                </c:pt>
                <c:pt idx="366">
                  <c:v>24.2</c:v>
                </c:pt>
                <c:pt idx="367">
                  <c:v>24.2</c:v>
                </c:pt>
                <c:pt idx="368">
                  <c:v>24.2</c:v>
                </c:pt>
                <c:pt idx="369">
                  <c:v>24.2</c:v>
                </c:pt>
                <c:pt idx="370">
                  <c:v>24.2</c:v>
                </c:pt>
                <c:pt idx="371">
                  <c:v>24.2</c:v>
                </c:pt>
                <c:pt idx="372">
                  <c:v>24.2</c:v>
                </c:pt>
                <c:pt idx="373">
                  <c:v>24.2</c:v>
                </c:pt>
                <c:pt idx="374">
                  <c:v>24.2</c:v>
                </c:pt>
                <c:pt idx="375">
                  <c:v>24.2</c:v>
                </c:pt>
                <c:pt idx="376">
                  <c:v>24.2</c:v>
                </c:pt>
                <c:pt idx="377">
                  <c:v>24.2</c:v>
                </c:pt>
                <c:pt idx="378">
                  <c:v>24.2</c:v>
                </c:pt>
                <c:pt idx="379">
                  <c:v>24.2</c:v>
                </c:pt>
                <c:pt idx="38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B-48D9-A760-04F42DF1EE96}"/>
            </c:ext>
          </c:extLst>
        </c:ser>
        <c:ser>
          <c:idx val="3"/>
          <c:order val="5"/>
          <c:tx>
            <c:strRef>
              <c:f>'Data budskurva'!$J$5</c:f>
              <c:strCache>
                <c:ptCount val="1"/>
                <c:pt idx="0">
                  <c:v>KVFF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budskurva'!$J$6:$J$435</c:f>
              <c:numCache>
                <c:formatCode>General</c:formatCode>
                <c:ptCount val="430"/>
                <c:pt idx="381">
                  <c:v>20</c:v>
                </c:pt>
                <c:pt idx="382">
                  <c:v>20</c:v>
                </c:pt>
                <c:pt idx="383">
                  <c:v>20</c:v>
                </c:pt>
                <c:pt idx="384">
                  <c:v>20</c:v>
                </c:pt>
                <c:pt idx="385">
                  <c:v>20</c:v>
                </c:pt>
                <c:pt idx="386">
                  <c:v>20</c:v>
                </c:pt>
                <c:pt idx="387">
                  <c:v>20</c:v>
                </c:pt>
                <c:pt idx="38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1B-48D9-A760-04F42DF1EE96}"/>
            </c:ext>
          </c:extLst>
        </c:ser>
        <c:ser>
          <c:idx val="4"/>
          <c:order val="6"/>
          <c:tx>
            <c:strRef>
              <c:f>'Data budskurva'!$K$5</c:f>
              <c:strCache>
                <c:ptCount val="1"/>
                <c:pt idx="0">
                  <c:v>KVFK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budskurva'!$K$6:$K$435</c:f>
              <c:numCache>
                <c:formatCode>General</c:formatCode>
                <c:ptCount val="430"/>
                <c:pt idx="389">
                  <c:v>29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33</c:v>
                </c:pt>
                <c:pt idx="398">
                  <c:v>34</c:v>
                </c:pt>
                <c:pt idx="399">
                  <c:v>35</c:v>
                </c:pt>
                <c:pt idx="400">
                  <c:v>36</c:v>
                </c:pt>
                <c:pt idx="401">
                  <c:v>37</c:v>
                </c:pt>
                <c:pt idx="402">
                  <c:v>38</c:v>
                </c:pt>
                <c:pt idx="403">
                  <c:v>39</c:v>
                </c:pt>
                <c:pt idx="404">
                  <c:v>40</c:v>
                </c:pt>
                <c:pt idx="405">
                  <c:v>41</c:v>
                </c:pt>
                <c:pt idx="406">
                  <c:v>42</c:v>
                </c:pt>
                <c:pt idx="407">
                  <c:v>43</c:v>
                </c:pt>
                <c:pt idx="408">
                  <c:v>44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1B-48D9-A760-04F42DF1EE96}"/>
            </c:ext>
          </c:extLst>
        </c:ser>
        <c:ser>
          <c:idx val="5"/>
          <c:order val="7"/>
          <c:tx>
            <c:strRef>
              <c:f>'Data budskurva'!$L$5</c:f>
              <c:strCache>
                <c:ptCount val="1"/>
                <c:pt idx="0">
                  <c:v>KondO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budskurva'!$L$6:$L$435</c:f>
              <c:numCache>
                <c:formatCode>General</c:formatCode>
                <c:ptCount val="430"/>
                <c:pt idx="418">
                  <c:v>80</c:v>
                </c:pt>
                <c:pt idx="419">
                  <c:v>80</c:v>
                </c:pt>
                <c:pt idx="42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1B-48D9-A760-04F42DF1EE96}"/>
            </c:ext>
          </c:extLst>
        </c:ser>
        <c:ser>
          <c:idx val="6"/>
          <c:order val="8"/>
          <c:tx>
            <c:strRef>
              <c:f>'Data budskurva'!$M$5</c:f>
              <c:strCache>
                <c:ptCount val="1"/>
                <c:pt idx="0">
                  <c:v>GT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budskurva'!$M$6:$M$435</c:f>
              <c:numCache>
                <c:formatCode>General</c:formatCode>
                <c:ptCount val="430"/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1B-48D9-A760-04F42DF1EE96}"/>
            </c:ext>
          </c:extLst>
        </c:ser>
        <c:ser>
          <c:idx val="16"/>
          <c:order val="9"/>
          <c:tx>
            <c:v>Utsläppsrätter</c:v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budskurva'!$N$6:$N$435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1B-48D9-A760-04F42DF1EE96}"/>
            </c:ext>
          </c:extLst>
        </c:ser>
        <c:ser>
          <c:idx val="17"/>
          <c:order val="10"/>
          <c:tx>
            <c:v>Utsläppsrätter</c:v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budskurva'!$O$6:$O$435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1B-48D9-A760-04F42DF1EE96}"/>
            </c:ext>
          </c:extLst>
        </c:ser>
        <c:ser>
          <c:idx val="18"/>
          <c:order val="11"/>
          <c:tx>
            <c:v>Utsläppsrätter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budskurva'!$P$6:$P$435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1B-48D9-A760-04F42DF1E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0929152"/>
        <c:axId val="322122880"/>
      </c:barChart>
      <c:catAx>
        <c:axId val="3209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22122880"/>
        <c:crosses val="autoZero"/>
        <c:auto val="0"/>
        <c:lblAlgn val="ctr"/>
        <c:lblOffset val="100"/>
        <c:tickLblSkip val="50"/>
        <c:tickMarkSkip val="50"/>
        <c:noMultiLvlLbl val="0"/>
      </c:catAx>
      <c:valAx>
        <c:axId val="322122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254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sv-SE"/>
          </a:p>
        </c:txPr>
        <c:crossAx val="320929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0.83043</cdr:x>
      <cdr:y>0.00959</cdr:y>
    </cdr:from>
    <cdr:to>
      <cdr:x>0.97073</cdr:x>
      <cdr:y>0.05618</cdr:y>
    </cdr:to>
    <cdr:sp macro="" textlink="">
      <cdr:nvSpPr>
        <cdr:cNvPr id="1639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48861" y="53909"/>
          <a:ext cx="1292258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Gasturbinkraft</a:t>
          </a:r>
        </a:p>
      </cdr:txBody>
    </cdr:sp>
  </cdr:relSizeAnchor>
  <cdr:relSizeAnchor xmlns:cdr="http://schemas.openxmlformats.org/drawingml/2006/chartDrawing">
    <cdr:from>
      <cdr:x>0.02342</cdr:x>
      <cdr:y>0</cdr:y>
    </cdr:from>
    <cdr:to>
      <cdr:x>0.09208</cdr:x>
      <cdr:y>0.0609</cdr:y>
    </cdr:to>
    <cdr:sp macro="" textlink="">
      <cdr:nvSpPr>
        <cdr:cNvPr id="1639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0001" y="-1246909"/>
          <a:ext cx="762324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öre/kWh</a:t>
          </a:r>
        </a:p>
      </cdr:txBody>
    </cdr:sp>
  </cdr:relSizeAnchor>
  <cdr:relSizeAnchor xmlns:cdr="http://schemas.openxmlformats.org/drawingml/2006/chartDrawing">
    <cdr:from>
      <cdr:x>0.81667</cdr:x>
      <cdr:y>0.0643</cdr:y>
    </cdr:from>
    <cdr:to>
      <cdr:x>0.94829</cdr:x>
      <cdr:y>0.1109</cdr:y>
    </cdr:to>
    <cdr:sp macro="" textlink="">
      <cdr:nvSpPr>
        <cdr:cNvPr id="1639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22099" y="361334"/>
          <a:ext cx="1212309" cy="2618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Kondenskraft</a:t>
          </a:r>
        </a:p>
      </cdr:txBody>
    </cdr:sp>
  </cdr:relSizeAnchor>
  <cdr:relSizeAnchor xmlns:cdr="http://schemas.openxmlformats.org/drawingml/2006/chartDrawing">
    <cdr:from>
      <cdr:x>0.52502</cdr:x>
      <cdr:y>0.19904</cdr:y>
    </cdr:from>
    <cdr:to>
      <cdr:x>0.63395</cdr:x>
      <cdr:y>0.28237</cdr:y>
    </cdr:to>
    <cdr:sp macro="" textlink="">
      <cdr:nvSpPr>
        <cdr:cNvPr id="1639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35752" y="1118556"/>
          <a:ext cx="1003319" cy="46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 industri</a:t>
          </a:r>
        </a:p>
      </cdr:txBody>
    </cdr:sp>
  </cdr:relSizeAnchor>
  <cdr:relSizeAnchor xmlns:cdr="http://schemas.openxmlformats.org/drawingml/2006/chartDrawing">
    <cdr:from>
      <cdr:x>0.03034</cdr:x>
      <cdr:y>0.68264</cdr:y>
    </cdr:from>
    <cdr:to>
      <cdr:x>0.12082</cdr:x>
      <cdr:y>0.72924</cdr:y>
    </cdr:to>
    <cdr:sp macro="" textlink="">
      <cdr:nvSpPr>
        <cdr:cNvPr id="1640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411" y="3836288"/>
          <a:ext cx="833382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Vindkraft</a:t>
          </a:r>
        </a:p>
      </cdr:txBody>
    </cdr:sp>
  </cdr:relSizeAnchor>
  <cdr:relSizeAnchor xmlns:cdr="http://schemas.openxmlformats.org/drawingml/2006/chartDrawing">
    <cdr:from>
      <cdr:x>0.2436</cdr:x>
      <cdr:y>0.41823</cdr:y>
    </cdr:from>
    <cdr:to>
      <cdr:x>0.35142</cdr:x>
      <cdr:y>0.46483</cdr:y>
    </cdr:to>
    <cdr:sp macro="" textlink="">
      <cdr:nvSpPr>
        <cdr:cNvPr id="1640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3731" y="2350351"/>
          <a:ext cx="993095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Vattenkraft</a:t>
          </a:r>
        </a:p>
      </cdr:txBody>
    </cdr:sp>
  </cdr:relSizeAnchor>
  <cdr:relSizeAnchor xmlns:cdr="http://schemas.openxmlformats.org/drawingml/2006/chartDrawing">
    <cdr:from>
      <cdr:x>0.72067</cdr:x>
      <cdr:y>0.41601</cdr:y>
    </cdr:from>
    <cdr:to>
      <cdr:x>0.81334</cdr:x>
      <cdr:y>0.46261</cdr:y>
    </cdr:to>
    <cdr:sp macro="" textlink="">
      <cdr:nvSpPr>
        <cdr:cNvPr id="1640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35525" y="2335203"/>
          <a:ext cx="853259" cy="261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Kärnkraft</a:t>
          </a:r>
        </a:p>
      </cdr:txBody>
    </cdr:sp>
  </cdr:relSizeAnchor>
  <cdr:relSizeAnchor xmlns:cdr="http://schemas.openxmlformats.org/drawingml/2006/chartDrawing">
    <cdr:from>
      <cdr:x>0.60215</cdr:x>
      <cdr:y>0.12639</cdr:y>
    </cdr:from>
    <cdr:to>
      <cdr:x>0.71108</cdr:x>
      <cdr:y>0.20973</cdr:y>
    </cdr:to>
    <cdr:sp macro="" textlink="">
      <cdr:nvSpPr>
        <cdr:cNvPr id="1640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6186" y="710265"/>
          <a:ext cx="1003319" cy="468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fjärrvärme</a:t>
          </a:r>
        </a:p>
      </cdr:txBody>
    </cdr:sp>
  </cdr:relSizeAnchor>
  <cdr:relSizeAnchor xmlns:cdr="http://schemas.openxmlformats.org/drawingml/2006/chartDrawing">
    <cdr:from>
      <cdr:x>0.33566</cdr:x>
      <cdr:y>0.19553</cdr:y>
    </cdr:from>
    <cdr:to>
      <cdr:x>0.35841</cdr:x>
      <cdr:y>0.23578</cdr:y>
    </cdr:to>
    <cdr:sp macro="" textlink="">
      <cdr:nvSpPr>
        <cdr:cNvPr id="16411" name="Rectangle 2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869595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0.15219</cdr:y>
    </cdr:from>
    <cdr:to>
      <cdr:x>0.35841</cdr:x>
      <cdr:y>0.19244</cdr:y>
    </cdr:to>
    <cdr:sp macro="" textlink="">
      <cdr:nvSpPr>
        <cdr:cNvPr id="16412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676838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0.11194</cdr:y>
    </cdr:from>
    <cdr:to>
      <cdr:x>0.35841</cdr:x>
      <cdr:y>0.15219</cdr:y>
    </cdr:to>
    <cdr:sp macro="" textlink="">
      <cdr:nvSpPr>
        <cdr:cNvPr id="16413" name="Rectangle 2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497834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0.37304</cdr:x>
      <cdr:y>0.10559</cdr:y>
    </cdr:from>
    <cdr:to>
      <cdr:x>0.5</cdr:x>
      <cdr:y>0.15219</cdr:y>
    </cdr:to>
    <cdr:sp macro="" textlink="">
      <cdr:nvSpPr>
        <cdr:cNvPr id="16414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469594"/>
          <a:ext cx="1409600" cy="207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30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0.15575</cdr:y>
    </cdr:from>
    <cdr:to>
      <cdr:x>0.5</cdr:x>
      <cdr:y>0.20234</cdr:y>
    </cdr:to>
    <cdr:sp macro="" textlink="">
      <cdr:nvSpPr>
        <cdr:cNvPr id="16415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692662"/>
          <a:ext cx="1409600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20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0.20662</cdr:y>
    </cdr:from>
    <cdr:to>
      <cdr:x>0.5</cdr:x>
      <cdr:y>0.25322</cdr:y>
    </cdr:to>
    <cdr:sp macro="" textlink="">
      <cdr:nvSpPr>
        <cdr:cNvPr id="16416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918920"/>
          <a:ext cx="1409600" cy="207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10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0.57911</cdr:x>
      <cdr:y>0.28249</cdr:y>
    </cdr:from>
    <cdr:to>
      <cdr:x>0.58645</cdr:x>
      <cdr:y>0.3992</cdr:y>
    </cdr:to>
    <cdr:sp macro="" textlink="">
      <cdr:nvSpPr>
        <cdr:cNvPr id="16421" name="Line 3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33957" y="1587524"/>
          <a:ext cx="67607" cy="6558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0.93812</cdr:x>
      <cdr:y>0.50801</cdr:y>
    </cdr:from>
    <cdr:to>
      <cdr:x>0.98634</cdr:x>
      <cdr:y>0.55461</cdr:y>
    </cdr:to>
    <cdr:sp macro="" textlink="">
      <cdr:nvSpPr>
        <cdr:cNvPr id="16422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40705" y="2854901"/>
          <a:ext cx="444139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TWh</a:t>
          </a:r>
        </a:p>
      </cdr:txBody>
    </cdr:sp>
  </cdr:relSizeAnchor>
  <cdr:relSizeAnchor xmlns:cdr="http://schemas.openxmlformats.org/drawingml/2006/chartDrawing">
    <cdr:from>
      <cdr:x>0.90253</cdr:x>
      <cdr:y>0.19234</cdr:y>
    </cdr:from>
    <cdr:to>
      <cdr:x>0.93994</cdr:x>
      <cdr:y>0.23893</cdr:y>
    </cdr:to>
    <cdr:sp macro="" textlink="">
      <cdr:nvSpPr>
        <cdr:cNvPr id="3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20581" y="855374"/>
          <a:ext cx="415352" cy="207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Kol</a:t>
          </a:r>
        </a:p>
      </cdr:txBody>
    </cdr:sp>
  </cdr:relSizeAnchor>
  <cdr:relSizeAnchor xmlns:cdr="http://schemas.openxmlformats.org/drawingml/2006/chartDrawing">
    <cdr:from>
      <cdr:x>0.89315</cdr:x>
      <cdr:y>0.14212</cdr:y>
    </cdr:from>
    <cdr:to>
      <cdr:x>0.936</cdr:x>
      <cdr:y>0.18871</cdr:y>
    </cdr:to>
    <cdr:sp macro="" textlink="">
      <cdr:nvSpPr>
        <cdr:cNvPr id="3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16369" y="632073"/>
          <a:ext cx="475751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Gas</a:t>
          </a:r>
        </a:p>
      </cdr:txBody>
    </cdr:sp>
  </cdr:relSizeAnchor>
  <cdr:relSizeAnchor xmlns:cdr="http://schemas.openxmlformats.org/drawingml/2006/chartDrawing">
    <cdr:from>
      <cdr:x>0.64945</cdr:x>
      <cdr:y>0.43618</cdr:y>
    </cdr:from>
    <cdr:to>
      <cdr:x>0.68686</cdr:x>
      <cdr:y>0.48277</cdr:y>
    </cdr:to>
    <cdr:sp macro="" textlink="">
      <cdr:nvSpPr>
        <cdr:cNvPr id="3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9789" y="2448437"/>
          <a:ext cx="344452" cy="261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Bio</a:t>
          </a:r>
        </a:p>
      </cdr:txBody>
    </cdr:sp>
  </cdr:relSizeAnchor>
  <cdr:relSizeAnchor xmlns:cdr="http://schemas.openxmlformats.org/drawingml/2006/chartDrawing">
    <cdr:from>
      <cdr:x>0.81875</cdr:x>
      <cdr:y>0.25763</cdr:y>
    </cdr:from>
    <cdr:to>
      <cdr:x>0.88108</cdr:x>
      <cdr:y>0.30422</cdr:y>
    </cdr:to>
    <cdr:sp macro="" textlink="">
      <cdr:nvSpPr>
        <cdr:cNvPr id="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41277" y="1447830"/>
          <a:ext cx="574101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Fossil</a:t>
          </a:r>
        </a:p>
      </cdr:txBody>
    </cdr:sp>
  </cdr:relSizeAnchor>
  <cdr:relSizeAnchor xmlns:cdr="http://schemas.openxmlformats.org/drawingml/2006/chartDrawing">
    <cdr:from>
      <cdr:x>0.66323</cdr:x>
      <cdr:y>0.23051</cdr:y>
    </cdr:from>
    <cdr:to>
      <cdr:x>0.66593</cdr:x>
      <cdr:y>0.36822</cdr:y>
    </cdr:to>
    <cdr:sp macro="" textlink="">
      <cdr:nvSpPr>
        <cdr:cNvPr id="37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106687" y="1293917"/>
          <a:ext cx="24860" cy="7730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0.7101</cdr:x>
      <cdr:y>0.19887</cdr:y>
    </cdr:from>
    <cdr:to>
      <cdr:x>0.81558</cdr:x>
      <cdr:y>0.27077</cdr:y>
    </cdr:to>
    <cdr:sp macro="" textlink="">
      <cdr:nvSpPr>
        <cdr:cNvPr id="38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884036" y="884435"/>
          <a:ext cx="1171063" cy="31975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0.92294</cdr:x>
      <cdr:y>0.09718</cdr:y>
    </cdr:from>
    <cdr:to>
      <cdr:x>0.96578</cdr:x>
      <cdr:y>0.14377</cdr:y>
    </cdr:to>
    <cdr:sp macro="" textlink="">
      <cdr:nvSpPr>
        <cdr:cNvPr id="3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00860" y="546100"/>
          <a:ext cx="394660" cy="26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Olja</a:t>
          </a:r>
        </a:p>
      </cdr:txBody>
    </cdr:sp>
  </cdr:relSizeAnchor>
  <cdr:relSizeAnchor xmlns:cdr="http://schemas.openxmlformats.org/drawingml/2006/chartDrawing">
    <cdr:from>
      <cdr:x>0.80269</cdr:x>
      <cdr:y>0.17276</cdr:y>
    </cdr:from>
    <cdr:to>
      <cdr:x>0.89373</cdr:x>
      <cdr:y>0.23366</cdr:y>
    </cdr:to>
    <cdr:sp macro="" textlink="">
      <cdr:nvSpPr>
        <cdr:cNvPr id="2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12073" y="768301"/>
          <a:ext cx="1010791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dirty="0">
              <a:solidFill>
                <a:srgbClr val="000000"/>
              </a:solidFill>
              <a:latin typeface="Arial"/>
              <a:cs typeface="Arial"/>
            </a:rPr>
            <a:t>Efterfrågan</a:t>
          </a:r>
          <a:endParaRPr lang="sv-SE" sz="14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321151138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9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12" Type="http://schemas.openxmlformats.org/officeDocument/2006/relationships/image" Target="../media/image38.emf"/><Relationship Id="rId17" Type="http://schemas.openxmlformats.org/officeDocument/2006/relationships/image" Target="../media/image43.emf"/><Relationship Id="rId2" Type="http://schemas.openxmlformats.org/officeDocument/2006/relationships/image" Target="../media/image28.png"/><Relationship Id="rId16" Type="http://schemas.openxmlformats.org/officeDocument/2006/relationships/image" Target="../media/image42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emf"/><Relationship Id="rId11" Type="http://schemas.openxmlformats.org/officeDocument/2006/relationships/image" Target="../media/image37.emf"/><Relationship Id="rId5" Type="http://schemas.openxmlformats.org/officeDocument/2006/relationships/image" Target="../media/image31.emf"/><Relationship Id="rId15" Type="http://schemas.openxmlformats.org/officeDocument/2006/relationships/image" Target="../media/image41.emf"/><Relationship Id="rId10" Type="http://schemas.openxmlformats.org/officeDocument/2006/relationships/image" Target="../media/image36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Relationship Id="rId14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A5FA591-859F-4B5F-9487-351E1C9F9A23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246909"/>
          <a:ext cx="11102714" cy="44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reeform 730">
            <a:extLst>
              <a:ext uri="{FF2B5EF4-FFF2-40B4-BE49-F238E27FC236}">
                <a16:creationId xmlns:a16="http://schemas.microsoft.com/office/drawing/2014/main" id="{8848A4D4-F4AB-4540-B74D-84416D5678A0}"/>
              </a:ext>
            </a:extLst>
          </p:cNvPr>
          <p:cNvSpPr>
            <a:spLocks noEditPoints="1"/>
          </p:cNvSpPr>
          <p:nvPr/>
        </p:nvSpPr>
        <p:spPr bwMode="auto">
          <a:xfrm>
            <a:off x="10407535" y="2056937"/>
            <a:ext cx="68650" cy="1476000"/>
          </a:xfrm>
          <a:custGeom>
            <a:avLst/>
            <a:gdLst>
              <a:gd name="T0" fmla="*/ 77 w 97"/>
              <a:gd name="T1" fmla="*/ 3929 h 3929"/>
              <a:gd name="T2" fmla="*/ 76 w 97"/>
              <a:gd name="T3" fmla="*/ 3866 h 3929"/>
              <a:gd name="T4" fmla="*/ 74 w 97"/>
              <a:gd name="T5" fmla="*/ 3801 h 3929"/>
              <a:gd name="T6" fmla="*/ 73 w 97"/>
              <a:gd name="T7" fmla="*/ 3737 h 3929"/>
              <a:gd name="T8" fmla="*/ 72 w 97"/>
              <a:gd name="T9" fmla="*/ 3674 h 3929"/>
              <a:gd name="T10" fmla="*/ 71 w 97"/>
              <a:gd name="T11" fmla="*/ 3609 h 3929"/>
              <a:gd name="T12" fmla="*/ 70 w 97"/>
              <a:gd name="T13" fmla="*/ 3545 h 3929"/>
              <a:gd name="T14" fmla="*/ 68 w 97"/>
              <a:gd name="T15" fmla="*/ 3482 h 3929"/>
              <a:gd name="T16" fmla="*/ 67 w 97"/>
              <a:gd name="T17" fmla="*/ 3417 h 3929"/>
              <a:gd name="T18" fmla="*/ 66 w 97"/>
              <a:gd name="T19" fmla="*/ 3353 h 3929"/>
              <a:gd name="T20" fmla="*/ 65 w 97"/>
              <a:gd name="T21" fmla="*/ 3290 h 3929"/>
              <a:gd name="T22" fmla="*/ 64 w 97"/>
              <a:gd name="T23" fmla="*/ 3227 h 3929"/>
              <a:gd name="T24" fmla="*/ 62 w 97"/>
              <a:gd name="T25" fmla="*/ 3162 h 3929"/>
              <a:gd name="T26" fmla="*/ 61 w 97"/>
              <a:gd name="T27" fmla="*/ 3098 h 3929"/>
              <a:gd name="T28" fmla="*/ 60 w 97"/>
              <a:gd name="T29" fmla="*/ 3035 h 3929"/>
              <a:gd name="T30" fmla="*/ 59 w 97"/>
              <a:gd name="T31" fmla="*/ 2970 h 3929"/>
              <a:gd name="T32" fmla="*/ 58 w 97"/>
              <a:gd name="T33" fmla="*/ 2906 h 3929"/>
              <a:gd name="T34" fmla="*/ 56 w 97"/>
              <a:gd name="T35" fmla="*/ 2843 h 3929"/>
              <a:gd name="T36" fmla="*/ 55 w 97"/>
              <a:gd name="T37" fmla="*/ 2778 h 3929"/>
              <a:gd name="T38" fmla="*/ 54 w 97"/>
              <a:gd name="T39" fmla="*/ 2714 h 3929"/>
              <a:gd name="T40" fmla="*/ 53 w 97"/>
              <a:gd name="T41" fmla="*/ 2651 h 3929"/>
              <a:gd name="T42" fmla="*/ 52 w 97"/>
              <a:gd name="T43" fmla="*/ 2586 h 3929"/>
              <a:gd name="T44" fmla="*/ 49 w 97"/>
              <a:gd name="T45" fmla="*/ 2522 h 3929"/>
              <a:gd name="T46" fmla="*/ 48 w 97"/>
              <a:gd name="T47" fmla="*/ 2459 h 3929"/>
              <a:gd name="T48" fmla="*/ 47 w 97"/>
              <a:gd name="T49" fmla="*/ 2394 h 3929"/>
              <a:gd name="T50" fmla="*/ 46 w 97"/>
              <a:gd name="T51" fmla="*/ 2330 h 3929"/>
              <a:gd name="T52" fmla="*/ 44 w 97"/>
              <a:gd name="T53" fmla="*/ 2267 h 3929"/>
              <a:gd name="T54" fmla="*/ 43 w 97"/>
              <a:gd name="T55" fmla="*/ 2202 h 3929"/>
              <a:gd name="T56" fmla="*/ 42 w 97"/>
              <a:gd name="T57" fmla="*/ 2138 h 3929"/>
              <a:gd name="T58" fmla="*/ 41 w 97"/>
              <a:gd name="T59" fmla="*/ 2075 h 3929"/>
              <a:gd name="T60" fmla="*/ 39 w 97"/>
              <a:gd name="T61" fmla="*/ 2010 h 3929"/>
              <a:gd name="T62" fmla="*/ 38 w 97"/>
              <a:gd name="T63" fmla="*/ 1947 h 3929"/>
              <a:gd name="T64" fmla="*/ 37 w 97"/>
              <a:gd name="T65" fmla="*/ 1883 h 3929"/>
              <a:gd name="T66" fmla="*/ 36 w 97"/>
              <a:gd name="T67" fmla="*/ 1820 h 3929"/>
              <a:gd name="T68" fmla="*/ 35 w 97"/>
              <a:gd name="T69" fmla="*/ 1755 h 3929"/>
              <a:gd name="T70" fmla="*/ 33 w 97"/>
              <a:gd name="T71" fmla="*/ 1691 h 3929"/>
              <a:gd name="T72" fmla="*/ 32 w 97"/>
              <a:gd name="T73" fmla="*/ 1628 h 3929"/>
              <a:gd name="T74" fmla="*/ 31 w 97"/>
              <a:gd name="T75" fmla="*/ 1563 h 3929"/>
              <a:gd name="T76" fmla="*/ 30 w 97"/>
              <a:gd name="T77" fmla="*/ 1499 h 3929"/>
              <a:gd name="T78" fmla="*/ 29 w 97"/>
              <a:gd name="T79" fmla="*/ 1436 h 3929"/>
              <a:gd name="T80" fmla="*/ 27 w 97"/>
              <a:gd name="T81" fmla="*/ 1371 h 3929"/>
              <a:gd name="T82" fmla="*/ 26 w 97"/>
              <a:gd name="T83" fmla="*/ 1307 h 3929"/>
              <a:gd name="T84" fmla="*/ 25 w 97"/>
              <a:gd name="T85" fmla="*/ 1244 h 3929"/>
              <a:gd name="T86" fmla="*/ 24 w 97"/>
              <a:gd name="T87" fmla="*/ 1179 h 3929"/>
              <a:gd name="T88" fmla="*/ 23 w 97"/>
              <a:gd name="T89" fmla="*/ 1115 h 3929"/>
              <a:gd name="T90" fmla="*/ 21 w 97"/>
              <a:gd name="T91" fmla="*/ 1052 h 3929"/>
              <a:gd name="T92" fmla="*/ 19 w 97"/>
              <a:gd name="T93" fmla="*/ 987 h 3929"/>
              <a:gd name="T94" fmla="*/ 18 w 97"/>
              <a:gd name="T95" fmla="*/ 923 h 3929"/>
              <a:gd name="T96" fmla="*/ 17 w 97"/>
              <a:gd name="T97" fmla="*/ 860 h 3929"/>
              <a:gd name="T98" fmla="*/ 15 w 97"/>
              <a:gd name="T99" fmla="*/ 795 h 3929"/>
              <a:gd name="T100" fmla="*/ 14 w 97"/>
              <a:gd name="T101" fmla="*/ 732 h 3929"/>
              <a:gd name="T102" fmla="*/ 13 w 97"/>
              <a:gd name="T103" fmla="*/ 668 h 3929"/>
              <a:gd name="T104" fmla="*/ 12 w 97"/>
              <a:gd name="T105" fmla="*/ 605 h 3929"/>
              <a:gd name="T106" fmla="*/ 11 w 97"/>
              <a:gd name="T107" fmla="*/ 540 h 3929"/>
              <a:gd name="T108" fmla="*/ 9 w 97"/>
              <a:gd name="T109" fmla="*/ 476 h 3929"/>
              <a:gd name="T110" fmla="*/ 8 w 97"/>
              <a:gd name="T111" fmla="*/ 413 h 3929"/>
              <a:gd name="T112" fmla="*/ 7 w 97"/>
              <a:gd name="T113" fmla="*/ 348 h 3929"/>
              <a:gd name="T114" fmla="*/ 6 w 97"/>
              <a:gd name="T115" fmla="*/ 284 h 3929"/>
              <a:gd name="T116" fmla="*/ 5 w 97"/>
              <a:gd name="T117" fmla="*/ 221 h 3929"/>
              <a:gd name="T118" fmla="*/ 3 w 97"/>
              <a:gd name="T119" fmla="*/ 156 h 3929"/>
              <a:gd name="T120" fmla="*/ 2 w 97"/>
              <a:gd name="T121" fmla="*/ 92 h 3929"/>
              <a:gd name="T122" fmla="*/ 1 w 97"/>
              <a:gd name="T123" fmla="*/ 29 h 3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3929">
                <a:moveTo>
                  <a:pt x="77" y="3929"/>
                </a:moveTo>
                <a:lnTo>
                  <a:pt x="77" y="3897"/>
                </a:lnTo>
                <a:lnTo>
                  <a:pt x="97" y="3897"/>
                </a:lnTo>
                <a:lnTo>
                  <a:pt x="97" y="3927"/>
                </a:lnTo>
                <a:lnTo>
                  <a:pt x="77" y="3929"/>
                </a:lnTo>
                <a:close/>
                <a:moveTo>
                  <a:pt x="76" y="3866"/>
                </a:moveTo>
                <a:lnTo>
                  <a:pt x="76" y="3833"/>
                </a:lnTo>
                <a:lnTo>
                  <a:pt x="96" y="3833"/>
                </a:lnTo>
                <a:lnTo>
                  <a:pt x="96" y="3864"/>
                </a:lnTo>
                <a:lnTo>
                  <a:pt x="76" y="3866"/>
                </a:lnTo>
                <a:close/>
                <a:moveTo>
                  <a:pt x="74" y="3801"/>
                </a:moveTo>
                <a:lnTo>
                  <a:pt x="74" y="3770"/>
                </a:lnTo>
                <a:lnTo>
                  <a:pt x="94" y="3768"/>
                </a:lnTo>
                <a:lnTo>
                  <a:pt x="95" y="3801"/>
                </a:lnTo>
                <a:lnTo>
                  <a:pt x="74" y="3801"/>
                </a:lnTo>
                <a:close/>
                <a:moveTo>
                  <a:pt x="73" y="3737"/>
                </a:moveTo>
                <a:lnTo>
                  <a:pt x="73" y="3705"/>
                </a:lnTo>
                <a:lnTo>
                  <a:pt x="92" y="3705"/>
                </a:lnTo>
                <a:lnTo>
                  <a:pt x="94" y="3737"/>
                </a:lnTo>
                <a:lnTo>
                  <a:pt x="73" y="3737"/>
                </a:lnTo>
                <a:close/>
                <a:moveTo>
                  <a:pt x="72" y="3674"/>
                </a:moveTo>
                <a:lnTo>
                  <a:pt x="72" y="3641"/>
                </a:lnTo>
                <a:lnTo>
                  <a:pt x="91" y="3641"/>
                </a:lnTo>
                <a:lnTo>
                  <a:pt x="92" y="3672"/>
                </a:lnTo>
                <a:lnTo>
                  <a:pt x="72" y="3674"/>
                </a:lnTo>
                <a:close/>
                <a:moveTo>
                  <a:pt x="71" y="3609"/>
                </a:moveTo>
                <a:lnTo>
                  <a:pt x="71" y="3578"/>
                </a:lnTo>
                <a:lnTo>
                  <a:pt x="90" y="3576"/>
                </a:lnTo>
                <a:lnTo>
                  <a:pt x="91" y="3609"/>
                </a:lnTo>
                <a:lnTo>
                  <a:pt x="71" y="3609"/>
                </a:lnTo>
                <a:close/>
                <a:moveTo>
                  <a:pt x="70" y="3545"/>
                </a:moveTo>
                <a:lnTo>
                  <a:pt x="70" y="3513"/>
                </a:lnTo>
                <a:lnTo>
                  <a:pt x="89" y="3513"/>
                </a:lnTo>
                <a:lnTo>
                  <a:pt x="90" y="3545"/>
                </a:lnTo>
                <a:lnTo>
                  <a:pt x="70" y="3545"/>
                </a:lnTo>
                <a:close/>
                <a:moveTo>
                  <a:pt x="68" y="3482"/>
                </a:moveTo>
                <a:lnTo>
                  <a:pt x="68" y="3449"/>
                </a:lnTo>
                <a:lnTo>
                  <a:pt x="88" y="3449"/>
                </a:lnTo>
                <a:lnTo>
                  <a:pt x="89" y="3480"/>
                </a:lnTo>
                <a:lnTo>
                  <a:pt x="68" y="3482"/>
                </a:lnTo>
                <a:close/>
                <a:moveTo>
                  <a:pt x="67" y="3417"/>
                </a:moveTo>
                <a:lnTo>
                  <a:pt x="67" y="3386"/>
                </a:lnTo>
                <a:lnTo>
                  <a:pt x="86" y="3384"/>
                </a:lnTo>
                <a:lnTo>
                  <a:pt x="88" y="3417"/>
                </a:lnTo>
                <a:lnTo>
                  <a:pt x="67" y="3417"/>
                </a:lnTo>
                <a:close/>
                <a:moveTo>
                  <a:pt x="66" y="3353"/>
                </a:moveTo>
                <a:lnTo>
                  <a:pt x="66" y="3321"/>
                </a:lnTo>
                <a:lnTo>
                  <a:pt x="85" y="3321"/>
                </a:lnTo>
                <a:lnTo>
                  <a:pt x="86" y="3353"/>
                </a:lnTo>
                <a:lnTo>
                  <a:pt x="66" y="3353"/>
                </a:lnTo>
                <a:close/>
                <a:moveTo>
                  <a:pt x="65" y="3290"/>
                </a:moveTo>
                <a:lnTo>
                  <a:pt x="64" y="3257"/>
                </a:lnTo>
                <a:lnTo>
                  <a:pt x="84" y="3257"/>
                </a:lnTo>
                <a:lnTo>
                  <a:pt x="85" y="3288"/>
                </a:lnTo>
                <a:lnTo>
                  <a:pt x="65" y="3290"/>
                </a:lnTo>
                <a:close/>
                <a:moveTo>
                  <a:pt x="64" y="3227"/>
                </a:moveTo>
                <a:lnTo>
                  <a:pt x="62" y="3194"/>
                </a:lnTo>
                <a:lnTo>
                  <a:pt x="83" y="3192"/>
                </a:lnTo>
                <a:lnTo>
                  <a:pt x="84" y="3225"/>
                </a:lnTo>
                <a:lnTo>
                  <a:pt x="64" y="3227"/>
                </a:lnTo>
                <a:close/>
                <a:moveTo>
                  <a:pt x="62" y="3162"/>
                </a:moveTo>
                <a:lnTo>
                  <a:pt x="61" y="3131"/>
                </a:lnTo>
                <a:lnTo>
                  <a:pt x="82" y="3129"/>
                </a:lnTo>
                <a:lnTo>
                  <a:pt x="83" y="3162"/>
                </a:lnTo>
                <a:lnTo>
                  <a:pt x="62" y="3162"/>
                </a:lnTo>
                <a:close/>
                <a:moveTo>
                  <a:pt x="61" y="3098"/>
                </a:moveTo>
                <a:lnTo>
                  <a:pt x="60" y="3066"/>
                </a:lnTo>
                <a:lnTo>
                  <a:pt x="80" y="3066"/>
                </a:lnTo>
                <a:lnTo>
                  <a:pt x="82" y="3096"/>
                </a:lnTo>
                <a:lnTo>
                  <a:pt x="61" y="3098"/>
                </a:lnTo>
                <a:close/>
                <a:moveTo>
                  <a:pt x="60" y="3035"/>
                </a:moveTo>
                <a:lnTo>
                  <a:pt x="59" y="3002"/>
                </a:lnTo>
                <a:lnTo>
                  <a:pt x="79" y="3000"/>
                </a:lnTo>
                <a:lnTo>
                  <a:pt x="79" y="3033"/>
                </a:lnTo>
                <a:lnTo>
                  <a:pt x="60" y="3035"/>
                </a:lnTo>
                <a:close/>
                <a:moveTo>
                  <a:pt x="59" y="2970"/>
                </a:moveTo>
                <a:lnTo>
                  <a:pt x="58" y="2939"/>
                </a:lnTo>
                <a:lnTo>
                  <a:pt x="78" y="2937"/>
                </a:lnTo>
                <a:lnTo>
                  <a:pt x="78" y="2970"/>
                </a:lnTo>
                <a:lnTo>
                  <a:pt x="59" y="2970"/>
                </a:lnTo>
                <a:close/>
                <a:moveTo>
                  <a:pt x="58" y="2906"/>
                </a:moveTo>
                <a:lnTo>
                  <a:pt x="56" y="2874"/>
                </a:lnTo>
                <a:lnTo>
                  <a:pt x="77" y="2874"/>
                </a:lnTo>
                <a:lnTo>
                  <a:pt x="77" y="2904"/>
                </a:lnTo>
                <a:lnTo>
                  <a:pt x="58" y="2906"/>
                </a:lnTo>
                <a:close/>
                <a:moveTo>
                  <a:pt x="56" y="2843"/>
                </a:moveTo>
                <a:lnTo>
                  <a:pt x="55" y="2810"/>
                </a:lnTo>
                <a:lnTo>
                  <a:pt x="76" y="2808"/>
                </a:lnTo>
                <a:lnTo>
                  <a:pt x="76" y="2841"/>
                </a:lnTo>
                <a:lnTo>
                  <a:pt x="56" y="2843"/>
                </a:lnTo>
                <a:close/>
                <a:moveTo>
                  <a:pt x="55" y="2778"/>
                </a:moveTo>
                <a:lnTo>
                  <a:pt x="54" y="2747"/>
                </a:lnTo>
                <a:lnTo>
                  <a:pt x="74" y="2745"/>
                </a:lnTo>
                <a:lnTo>
                  <a:pt x="74" y="2778"/>
                </a:lnTo>
                <a:lnTo>
                  <a:pt x="55" y="2778"/>
                </a:lnTo>
                <a:close/>
                <a:moveTo>
                  <a:pt x="54" y="2714"/>
                </a:moveTo>
                <a:lnTo>
                  <a:pt x="53" y="2682"/>
                </a:lnTo>
                <a:lnTo>
                  <a:pt x="73" y="2682"/>
                </a:lnTo>
                <a:lnTo>
                  <a:pt x="73" y="2712"/>
                </a:lnTo>
                <a:lnTo>
                  <a:pt x="54" y="2714"/>
                </a:lnTo>
                <a:close/>
                <a:moveTo>
                  <a:pt x="53" y="2651"/>
                </a:moveTo>
                <a:lnTo>
                  <a:pt x="52" y="2618"/>
                </a:lnTo>
                <a:lnTo>
                  <a:pt x="72" y="2616"/>
                </a:lnTo>
                <a:lnTo>
                  <a:pt x="72" y="2649"/>
                </a:lnTo>
                <a:lnTo>
                  <a:pt x="53" y="2651"/>
                </a:lnTo>
                <a:close/>
                <a:moveTo>
                  <a:pt x="52" y="2586"/>
                </a:moveTo>
                <a:lnTo>
                  <a:pt x="50" y="2555"/>
                </a:lnTo>
                <a:lnTo>
                  <a:pt x="71" y="2553"/>
                </a:lnTo>
                <a:lnTo>
                  <a:pt x="71" y="2586"/>
                </a:lnTo>
                <a:lnTo>
                  <a:pt x="52" y="2586"/>
                </a:lnTo>
                <a:close/>
                <a:moveTo>
                  <a:pt x="49" y="2522"/>
                </a:moveTo>
                <a:lnTo>
                  <a:pt x="49" y="2490"/>
                </a:lnTo>
                <a:lnTo>
                  <a:pt x="70" y="2490"/>
                </a:lnTo>
                <a:lnTo>
                  <a:pt x="70" y="2520"/>
                </a:lnTo>
                <a:lnTo>
                  <a:pt x="49" y="2522"/>
                </a:lnTo>
                <a:close/>
                <a:moveTo>
                  <a:pt x="48" y="2459"/>
                </a:moveTo>
                <a:lnTo>
                  <a:pt x="48" y="2426"/>
                </a:lnTo>
                <a:lnTo>
                  <a:pt x="68" y="2426"/>
                </a:lnTo>
                <a:lnTo>
                  <a:pt x="68" y="2457"/>
                </a:lnTo>
                <a:lnTo>
                  <a:pt x="48" y="2459"/>
                </a:lnTo>
                <a:close/>
                <a:moveTo>
                  <a:pt x="47" y="2394"/>
                </a:moveTo>
                <a:lnTo>
                  <a:pt x="47" y="2363"/>
                </a:lnTo>
                <a:lnTo>
                  <a:pt x="67" y="2361"/>
                </a:lnTo>
                <a:lnTo>
                  <a:pt x="67" y="2394"/>
                </a:lnTo>
                <a:lnTo>
                  <a:pt x="47" y="2394"/>
                </a:lnTo>
                <a:close/>
                <a:moveTo>
                  <a:pt x="46" y="2330"/>
                </a:moveTo>
                <a:lnTo>
                  <a:pt x="46" y="2298"/>
                </a:lnTo>
                <a:lnTo>
                  <a:pt x="65" y="2298"/>
                </a:lnTo>
                <a:lnTo>
                  <a:pt x="66" y="2330"/>
                </a:lnTo>
                <a:lnTo>
                  <a:pt x="46" y="2330"/>
                </a:lnTo>
                <a:close/>
                <a:moveTo>
                  <a:pt x="44" y="2267"/>
                </a:moveTo>
                <a:lnTo>
                  <a:pt x="44" y="2234"/>
                </a:lnTo>
                <a:lnTo>
                  <a:pt x="64" y="2234"/>
                </a:lnTo>
                <a:lnTo>
                  <a:pt x="65" y="2265"/>
                </a:lnTo>
                <a:lnTo>
                  <a:pt x="44" y="2267"/>
                </a:lnTo>
                <a:close/>
                <a:moveTo>
                  <a:pt x="43" y="2202"/>
                </a:moveTo>
                <a:lnTo>
                  <a:pt x="43" y="2171"/>
                </a:lnTo>
                <a:lnTo>
                  <a:pt x="62" y="2169"/>
                </a:lnTo>
                <a:lnTo>
                  <a:pt x="64" y="2202"/>
                </a:lnTo>
                <a:lnTo>
                  <a:pt x="43" y="2202"/>
                </a:lnTo>
                <a:close/>
                <a:moveTo>
                  <a:pt x="42" y="2138"/>
                </a:moveTo>
                <a:lnTo>
                  <a:pt x="42" y="2106"/>
                </a:lnTo>
                <a:lnTo>
                  <a:pt x="61" y="2106"/>
                </a:lnTo>
                <a:lnTo>
                  <a:pt x="62" y="2138"/>
                </a:lnTo>
                <a:lnTo>
                  <a:pt x="42" y="2138"/>
                </a:lnTo>
                <a:close/>
                <a:moveTo>
                  <a:pt x="41" y="2075"/>
                </a:moveTo>
                <a:lnTo>
                  <a:pt x="41" y="2042"/>
                </a:lnTo>
                <a:lnTo>
                  <a:pt x="60" y="2042"/>
                </a:lnTo>
                <a:lnTo>
                  <a:pt x="61" y="2073"/>
                </a:lnTo>
                <a:lnTo>
                  <a:pt x="41" y="2075"/>
                </a:lnTo>
                <a:close/>
                <a:moveTo>
                  <a:pt x="39" y="2010"/>
                </a:moveTo>
                <a:lnTo>
                  <a:pt x="39" y="1979"/>
                </a:lnTo>
                <a:lnTo>
                  <a:pt x="59" y="1977"/>
                </a:lnTo>
                <a:lnTo>
                  <a:pt x="60" y="2010"/>
                </a:lnTo>
                <a:lnTo>
                  <a:pt x="39" y="2010"/>
                </a:lnTo>
                <a:close/>
                <a:moveTo>
                  <a:pt x="38" y="1947"/>
                </a:moveTo>
                <a:lnTo>
                  <a:pt x="38" y="1916"/>
                </a:lnTo>
                <a:lnTo>
                  <a:pt x="58" y="1914"/>
                </a:lnTo>
                <a:lnTo>
                  <a:pt x="59" y="1947"/>
                </a:lnTo>
                <a:lnTo>
                  <a:pt x="38" y="1947"/>
                </a:lnTo>
                <a:close/>
                <a:moveTo>
                  <a:pt x="37" y="1883"/>
                </a:moveTo>
                <a:lnTo>
                  <a:pt x="37" y="1851"/>
                </a:lnTo>
                <a:lnTo>
                  <a:pt x="56" y="1851"/>
                </a:lnTo>
                <a:lnTo>
                  <a:pt x="58" y="1881"/>
                </a:lnTo>
                <a:lnTo>
                  <a:pt x="37" y="1883"/>
                </a:lnTo>
                <a:close/>
                <a:moveTo>
                  <a:pt x="36" y="1820"/>
                </a:moveTo>
                <a:lnTo>
                  <a:pt x="35" y="1787"/>
                </a:lnTo>
                <a:lnTo>
                  <a:pt x="55" y="1785"/>
                </a:lnTo>
                <a:lnTo>
                  <a:pt x="56" y="1818"/>
                </a:lnTo>
                <a:lnTo>
                  <a:pt x="36" y="1820"/>
                </a:lnTo>
                <a:close/>
                <a:moveTo>
                  <a:pt x="35" y="1755"/>
                </a:moveTo>
                <a:lnTo>
                  <a:pt x="33" y="1724"/>
                </a:lnTo>
                <a:lnTo>
                  <a:pt x="54" y="1722"/>
                </a:lnTo>
                <a:lnTo>
                  <a:pt x="55" y="1755"/>
                </a:lnTo>
                <a:lnTo>
                  <a:pt x="35" y="1755"/>
                </a:lnTo>
                <a:close/>
                <a:moveTo>
                  <a:pt x="33" y="1691"/>
                </a:moveTo>
                <a:lnTo>
                  <a:pt x="32" y="1659"/>
                </a:lnTo>
                <a:lnTo>
                  <a:pt x="53" y="1659"/>
                </a:lnTo>
                <a:lnTo>
                  <a:pt x="54" y="1689"/>
                </a:lnTo>
                <a:lnTo>
                  <a:pt x="33" y="1691"/>
                </a:lnTo>
                <a:close/>
                <a:moveTo>
                  <a:pt x="32" y="1628"/>
                </a:moveTo>
                <a:lnTo>
                  <a:pt x="31" y="1595"/>
                </a:lnTo>
                <a:lnTo>
                  <a:pt x="52" y="1593"/>
                </a:lnTo>
                <a:lnTo>
                  <a:pt x="53" y="1626"/>
                </a:lnTo>
                <a:lnTo>
                  <a:pt x="32" y="1628"/>
                </a:lnTo>
                <a:close/>
                <a:moveTo>
                  <a:pt x="31" y="1563"/>
                </a:moveTo>
                <a:lnTo>
                  <a:pt x="30" y="1532"/>
                </a:lnTo>
                <a:lnTo>
                  <a:pt x="50" y="1530"/>
                </a:lnTo>
                <a:lnTo>
                  <a:pt x="52" y="1563"/>
                </a:lnTo>
                <a:lnTo>
                  <a:pt x="31" y="1563"/>
                </a:lnTo>
                <a:close/>
                <a:moveTo>
                  <a:pt x="30" y="1499"/>
                </a:moveTo>
                <a:lnTo>
                  <a:pt x="29" y="1467"/>
                </a:lnTo>
                <a:lnTo>
                  <a:pt x="49" y="1467"/>
                </a:lnTo>
                <a:lnTo>
                  <a:pt x="49" y="1497"/>
                </a:lnTo>
                <a:lnTo>
                  <a:pt x="30" y="1499"/>
                </a:lnTo>
                <a:close/>
                <a:moveTo>
                  <a:pt x="29" y="1436"/>
                </a:moveTo>
                <a:lnTo>
                  <a:pt x="27" y="1403"/>
                </a:lnTo>
                <a:lnTo>
                  <a:pt x="48" y="1401"/>
                </a:lnTo>
                <a:lnTo>
                  <a:pt x="48" y="1434"/>
                </a:lnTo>
                <a:lnTo>
                  <a:pt x="29" y="1436"/>
                </a:lnTo>
                <a:close/>
                <a:moveTo>
                  <a:pt x="27" y="1371"/>
                </a:moveTo>
                <a:lnTo>
                  <a:pt x="26" y="1340"/>
                </a:lnTo>
                <a:lnTo>
                  <a:pt x="47" y="1338"/>
                </a:lnTo>
                <a:lnTo>
                  <a:pt x="47" y="1371"/>
                </a:lnTo>
                <a:lnTo>
                  <a:pt x="27" y="1371"/>
                </a:lnTo>
                <a:close/>
                <a:moveTo>
                  <a:pt x="26" y="1307"/>
                </a:moveTo>
                <a:lnTo>
                  <a:pt x="25" y="1275"/>
                </a:lnTo>
                <a:lnTo>
                  <a:pt x="46" y="1275"/>
                </a:lnTo>
                <a:lnTo>
                  <a:pt x="46" y="1305"/>
                </a:lnTo>
                <a:lnTo>
                  <a:pt x="26" y="1307"/>
                </a:lnTo>
                <a:close/>
                <a:moveTo>
                  <a:pt x="25" y="1244"/>
                </a:moveTo>
                <a:lnTo>
                  <a:pt x="24" y="1211"/>
                </a:lnTo>
                <a:lnTo>
                  <a:pt x="44" y="1209"/>
                </a:lnTo>
                <a:lnTo>
                  <a:pt x="44" y="1242"/>
                </a:lnTo>
                <a:lnTo>
                  <a:pt x="25" y="1244"/>
                </a:lnTo>
                <a:close/>
                <a:moveTo>
                  <a:pt x="24" y="1179"/>
                </a:moveTo>
                <a:lnTo>
                  <a:pt x="23" y="1148"/>
                </a:lnTo>
                <a:lnTo>
                  <a:pt x="43" y="1146"/>
                </a:lnTo>
                <a:lnTo>
                  <a:pt x="43" y="1179"/>
                </a:lnTo>
                <a:lnTo>
                  <a:pt x="24" y="1179"/>
                </a:lnTo>
                <a:close/>
                <a:moveTo>
                  <a:pt x="23" y="1115"/>
                </a:moveTo>
                <a:lnTo>
                  <a:pt x="21" y="1083"/>
                </a:lnTo>
                <a:lnTo>
                  <a:pt x="42" y="1083"/>
                </a:lnTo>
                <a:lnTo>
                  <a:pt x="42" y="1115"/>
                </a:lnTo>
                <a:lnTo>
                  <a:pt x="23" y="1115"/>
                </a:lnTo>
                <a:close/>
                <a:moveTo>
                  <a:pt x="21" y="1052"/>
                </a:moveTo>
                <a:lnTo>
                  <a:pt x="20" y="1019"/>
                </a:lnTo>
                <a:lnTo>
                  <a:pt x="41" y="1019"/>
                </a:lnTo>
                <a:lnTo>
                  <a:pt x="41" y="1050"/>
                </a:lnTo>
                <a:lnTo>
                  <a:pt x="21" y="1052"/>
                </a:lnTo>
                <a:close/>
                <a:moveTo>
                  <a:pt x="19" y="987"/>
                </a:moveTo>
                <a:lnTo>
                  <a:pt x="19" y="956"/>
                </a:lnTo>
                <a:lnTo>
                  <a:pt x="39" y="954"/>
                </a:lnTo>
                <a:lnTo>
                  <a:pt x="39" y="987"/>
                </a:lnTo>
                <a:lnTo>
                  <a:pt x="19" y="987"/>
                </a:lnTo>
                <a:close/>
                <a:moveTo>
                  <a:pt x="18" y="923"/>
                </a:moveTo>
                <a:lnTo>
                  <a:pt x="18" y="891"/>
                </a:lnTo>
                <a:lnTo>
                  <a:pt x="38" y="891"/>
                </a:lnTo>
                <a:lnTo>
                  <a:pt x="38" y="923"/>
                </a:lnTo>
                <a:lnTo>
                  <a:pt x="18" y="923"/>
                </a:lnTo>
                <a:close/>
                <a:moveTo>
                  <a:pt x="17" y="860"/>
                </a:moveTo>
                <a:lnTo>
                  <a:pt x="17" y="827"/>
                </a:lnTo>
                <a:lnTo>
                  <a:pt x="37" y="827"/>
                </a:lnTo>
                <a:lnTo>
                  <a:pt x="37" y="858"/>
                </a:lnTo>
                <a:lnTo>
                  <a:pt x="17" y="860"/>
                </a:lnTo>
                <a:close/>
                <a:moveTo>
                  <a:pt x="15" y="795"/>
                </a:moveTo>
                <a:lnTo>
                  <a:pt x="15" y="764"/>
                </a:lnTo>
                <a:lnTo>
                  <a:pt x="35" y="762"/>
                </a:lnTo>
                <a:lnTo>
                  <a:pt x="36" y="795"/>
                </a:lnTo>
                <a:lnTo>
                  <a:pt x="15" y="795"/>
                </a:lnTo>
                <a:close/>
                <a:moveTo>
                  <a:pt x="14" y="732"/>
                </a:moveTo>
                <a:lnTo>
                  <a:pt x="14" y="699"/>
                </a:lnTo>
                <a:lnTo>
                  <a:pt x="33" y="699"/>
                </a:lnTo>
                <a:lnTo>
                  <a:pt x="35" y="732"/>
                </a:lnTo>
                <a:lnTo>
                  <a:pt x="14" y="732"/>
                </a:lnTo>
                <a:close/>
                <a:moveTo>
                  <a:pt x="13" y="668"/>
                </a:moveTo>
                <a:lnTo>
                  <a:pt x="13" y="636"/>
                </a:lnTo>
                <a:lnTo>
                  <a:pt x="32" y="636"/>
                </a:lnTo>
                <a:lnTo>
                  <a:pt x="33" y="666"/>
                </a:lnTo>
                <a:lnTo>
                  <a:pt x="13" y="668"/>
                </a:lnTo>
                <a:close/>
                <a:moveTo>
                  <a:pt x="12" y="605"/>
                </a:moveTo>
                <a:lnTo>
                  <a:pt x="12" y="572"/>
                </a:lnTo>
                <a:lnTo>
                  <a:pt x="31" y="570"/>
                </a:lnTo>
                <a:lnTo>
                  <a:pt x="32" y="603"/>
                </a:lnTo>
                <a:lnTo>
                  <a:pt x="12" y="605"/>
                </a:lnTo>
                <a:close/>
                <a:moveTo>
                  <a:pt x="11" y="540"/>
                </a:moveTo>
                <a:lnTo>
                  <a:pt x="11" y="509"/>
                </a:lnTo>
                <a:lnTo>
                  <a:pt x="30" y="507"/>
                </a:lnTo>
                <a:lnTo>
                  <a:pt x="31" y="540"/>
                </a:lnTo>
                <a:lnTo>
                  <a:pt x="11" y="540"/>
                </a:lnTo>
                <a:close/>
                <a:moveTo>
                  <a:pt x="9" y="476"/>
                </a:moveTo>
                <a:lnTo>
                  <a:pt x="9" y="444"/>
                </a:lnTo>
                <a:lnTo>
                  <a:pt x="29" y="444"/>
                </a:lnTo>
                <a:lnTo>
                  <a:pt x="30" y="474"/>
                </a:lnTo>
                <a:lnTo>
                  <a:pt x="9" y="476"/>
                </a:lnTo>
                <a:close/>
                <a:moveTo>
                  <a:pt x="8" y="413"/>
                </a:moveTo>
                <a:lnTo>
                  <a:pt x="8" y="380"/>
                </a:lnTo>
                <a:lnTo>
                  <a:pt x="27" y="378"/>
                </a:lnTo>
                <a:lnTo>
                  <a:pt x="29" y="411"/>
                </a:lnTo>
                <a:lnTo>
                  <a:pt x="8" y="413"/>
                </a:lnTo>
                <a:close/>
                <a:moveTo>
                  <a:pt x="7" y="348"/>
                </a:moveTo>
                <a:lnTo>
                  <a:pt x="7" y="317"/>
                </a:lnTo>
                <a:lnTo>
                  <a:pt x="26" y="315"/>
                </a:lnTo>
                <a:lnTo>
                  <a:pt x="27" y="348"/>
                </a:lnTo>
                <a:lnTo>
                  <a:pt x="7" y="348"/>
                </a:lnTo>
                <a:close/>
                <a:moveTo>
                  <a:pt x="6" y="284"/>
                </a:moveTo>
                <a:lnTo>
                  <a:pt x="5" y="252"/>
                </a:lnTo>
                <a:lnTo>
                  <a:pt x="25" y="252"/>
                </a:lnTo>
                <a:lnTo>
                  <a:pt x="26" y="282"/>
                </a:lnTo>
                <a:lnTo>
                  <a:pt x="6" y="284"/>
                </a:lnTo>
                <a:close/>
                <a:moveTo>
                  <a:pt x="5" y="221"/>
                </a:moveTo>
                <a:lnTo>
                  <a:pt x="3" y="188"/>
                </a:lnTo>
                <a:lnTo>
                  <a:pt x="24" y="186"/>
                </a:lnTo>
                <a:lnTo>
                  <a:pt x="25" y="219"/>
                </a:lnTo>
                <a:lnTo>
                  <a:pt x="5" y="221"/>
                </a:lnTo>
                <a:close/>
                <a:moveTo>
                  <a:pt x="3" y="156"/>
                </a:moveTo>
                <a:lnTo>
                  <a:pt x="2" y="125"/>
                </a:lnTo>
                <a:lnTo>
                  <a:pt x="23" y="123"/>
                </a:lnTo>
                <a:lnTo>
                  <a:pt x="24" y="156"/>
                </a:lnTo>
                <a:lnTo>
                  <a:pt x="3" y="156"/>
                </a:lnTo>
                <a:close/>
                <a:moveTo>
                  <a:pt x="2" y="92"/>
                </a:moveTo>
                <a:lnTo>
                  <a:pt x="1" y="60"/>
                </a:lnTo>
                <a:lnTo>
                  <a:pt x="21" y="60"/>
                </a:lnTo>
                <a:lnTo>
                  <a:pt x="23" y="90"/>
                </a:lnTo>
                <a:lnTo>
                  <a:pt x="2" y="92"/>
                </a:lnTo>
                <a:close/>
                <a:moveTo>
                  <a:pt x="1" y="29"/>
                </a:moveTo>
                <a:lnTo>
                  <a:pt x="0" y="2"/>
                </a:lnTo>
                <a:lnTo>
                  <a:pt x="20" y="0"/>
                </a:lnTo>
                <a:lnTo>
                  <a:pt x="20" y="27"/>
                </a:lnTo>
                <a:lnTo>
                  <a:pt x="1" y="29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6091EEB-DAE4-DE4B-BA5C-973B2BC71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854075"/>
            <a:ext cx="117379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79B5C73-1A64-0AA2-9B5D-1FA2E4D4E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071563"/>
            <a:ext cx="102092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B529E43-7AED-1DC2-F4BF-5D294B230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79500"/>
            <a:ext cx="1151255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1991C80-FEE6-5CBA-8179-B3C0024FA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908050"/>
            <a:ext cx="114157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0C5072F-F3BF-63A7-C462-C17DF9EC7220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81075"/>
            <a:ext cx="1141571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A33B466-5038-FE9C-2D0E-F39697EFA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933450"/>
            <a:ext cx="117030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DE56233-5623-713B-82C7-7BA7B9E6B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6A60CE8-BA8F-7520-83B7-FFC54151F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63575"/>
            <a:ext cx="11657012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005622429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95DA77A-BE90-BC54-1A30-9D424D7CBF8D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25463"/>
            <a:ext cx="11358562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35F2A93-9C6D-1D0A-85EF-AB94E2A98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1100138"/>
            <a:ext cx="11222038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A9B34CD-A264-9BDD-F4CA-D7A021CB8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4175"/>
            <a:ext cx="11298238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4163680-F9AA-F048-447D-57EB4B7C8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07335CC-EA01-AB85-33C9-4FA8BC97D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6041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8216CA40-C4AB-DF26-AC8B-63434B31A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9A748177-77BF-326A-A363-1603ADF15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6041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6B00E5D0-954E-4EB3-F82A-55EEB595D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F265ED78-9114-D08A-DDCB-9FC269762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399054E6-0981-ED8B-D670-6A6825890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F809A8D8-7BDD-75AA-251D-79804B1EB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70050"/>
            <a:ext cx="763588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46E5FF69-9520-D26E-53F1-465BBB0D6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716BD7F9-32E9-46AE-31CB-27A16C3E4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27069E89-F085-B3F4-9DB8-707F24F84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A86E961A-1770-CA99-0907-5ECA415FD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E4278404-4379-5689-F870-03EA313C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19E456BA-CF89-7F6F-9EA9-B694D3323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6993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3B7A0134-743D-AEFF-7BEA-7BB770FE0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BE2E9830-65C8-76F4-824A-71DA4AA5F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3475" y="5322888"/>
            <a:ext cx="56673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6AD511DA-A679-2696-1B13-B31EE300F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1727200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9C687-632C-BC35-B4C5-F0C8A9F87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105C2DC-52E4-E7DF-AC3B-CE8C4DC2EC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C88A4EE-B49C-C258-0ABD-D70A2430557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DC8F0FD7-40E0-7010-08DB-3F6F6435C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A97190CE-FDA8-605F-6008-1CE0863027A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55AD0E5-4A4C-4169-8C9E-65C99C6ED4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2450" y="952500"/>
            <a:ext cx="10247313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2327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1AF6D-E705-F5B4-3AE4-28F71D278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EDBC931-8608-712B-FF1D-9EBDFB8F0D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4675" y="912813"/>
            <a:ext cx="10223500" cy="4838700"/>
          </a:xfrm>
          <a:prstGeom prst="rect">
            <a:avLst/>
          </a:prstGeom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F2312E2-2F1E-7E93-E89B-62ECC3126B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DB88F01-8F98-CFBD-E619-C419784581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10C816A7-4A7C-80D6-9356-95372F534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45AEA460-533C-FF33-D75A-3FC3E48A2C63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41046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07F2ED2-AC6D-0640-31A7-0731B6912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246188"/>
            <a:ext cx="10213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0CC46F7-569F-A72F-F211-664B8EC0F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22325"/>
            <a:ext cx="9613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EC360B5-1219-6CA1-15E0-83B81C230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863600"/>
            <a:ext cx="102155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F2205DE-7E31-6C45-43F3-B4775DD39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488" y="223838"/>
            <a:ext cx="24479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FAC5A80-C784-DAED-054E-F1F9729B1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89013"/>
            <a:ext cx="1021238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97EC880-6872-EB48-403C-E4372858E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550"/>
            <a:ext cx="2359025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23823F8E-6646-7727-B64F-09FD9AD93F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9588" y="341313"/>
            <a:ext cx="11129962" cy="554037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46F1E25-FEB6-8B9B-8E82-E0A872EB6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191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75C7207-BA2A-8D80-DDB1-AA878B2E0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CA7D884-1D82-A82A-71BD-1C33213DA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6BA8E26-4D4D-06B6-C7B4-CF6D1EF9D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AFFC481-4547-2BF0-05EC-BE31F428F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33604E6-1DC4-7751-9644-47D87FD7E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703263"/>
            <a:ext cx="104521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7AEBCE4-178A-12F3-D03A-E3A79AF59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969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792FE79-6906-D333-8A66-6A362EE69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5726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1075A21-B02B-F4C6-838A-DC41F0DF7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3BD2808-3412-29EE-239B-46E3B95B1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DB259CC-DF92-E814-CDEF-30FD62518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F723D3D-6362-45EB-C5E2-DE067761F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050925"/>
            <a:ext cx="10837862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79460F2-3473-0943-FF9C-01EACF0B9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FC5D6B9-B888-81F7-1506-43B9273E2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639763"/>
            <a:ext cx="11218862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3352729-D5F0-8F14-9102-EE94409713B8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661988"/>
            <a:ext cx="11220450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C059E2C-69D4-BA40-42A1-C230A9301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99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B438E95-E425-8B2E-0FA0-725CE6645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925513"/>
            <a:ext cx="10753725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348EC50-D45C-EED1-1AB7-051A26891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334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6B3FEB0-CA1C-0557-2BD1-3ED2901D76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9325" y="501650"/>
            <a:ext cx="9447213" cy="54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256619E-7468-5274-8795-9B802E8F2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2483</TotalTime>
  <Words>703</Words>
  <Application>Microsoft Office PowerPoint</Application>
  <PresentationFormat>Bredbild</PresentationFormat>
  <Paragraphs>209</Paragraphs>
  <Slides>41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Energiföretagen_mall_v2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1097</cp:revision>
  <cp:lastPrinted>2016-09-19T08:50:12Z</cp:lastPrinted>
  <dcterms:created xsi:type="dcterms:W3CDTF">2018-12-07T10:14:31Z</dcterms:created>
  <dcterms:modified xsi:type="dcterms:W3CDTF">2025-10-19T12:28:54Z</dcterms:modified>
</cp:coreProperties>
</file>