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091EEB-DAE4-DE4B-BA5C-973B2BC71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A76C79AD-BA7B-CD37-BC06-043D7D43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F8B1AC3-8815-F64D-F6D4-887ACA9BB00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9B5C73-1A64-0AA2-9B5D-1FA2E4D4E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529E43-7AED-1DC2-F4BF-5D294B230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991C80-FEE6-5CBA-8179-B3C0024F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0C5072F-F3BF-63A7-C462-C17DF9EC722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33B466-5038-FE9C-2D0E-F39697EFA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E56233-5623-713B-82C7-7BA7B9E6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A60CE8-BA8F-7520-83B7-FFC54151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95DA77A-BE90-BC54-1A30-9D424D7CBF8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5F2A93-9C6D-1D0A-85EF-AB94E2A9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9B34CD-A264-9BDD-F4CA-D7A021CB8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163680-F9AA-F048-447D-57EB4B7C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07335CC-EA01-AB85-33C9-4FA8BC97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216CA40-C4AB-DF26-AC8B-63434B31A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9A748177-77BF-326A-A363-1603ADF1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6B00E5D0-954E-4EB3-F82A-55EEB595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F265ED78-9114-D08A-DDCB-9FC26976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399054E6-0981-ED8B-D670-6A6825890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F809A8D8-7BDD-75AA-251D-79804B1E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70050"/>
            <a:ext cx="7635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46E5FF69-9520-D26E-53F1-465BBB0D6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716BD7F9-32E9-46AE-31CB-27A16C3E4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27069E89-F085-B3F4-9DB8-707F24F8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A86E961A-1770-CA99-0907-5ECA415FD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E4278404-4379-5689-F870-03EA313C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19E456BA-CF89-7F6F-9EA9-B694D332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99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3B7A0134-743D-AEFF-7BEA-7BB770FE0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BE2E9830-65C8-76F4-824A-71DA4AA5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3475" y="5322888"/>
            <a:ext cx="5667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6AD511DA-A679-2696-1B13-B31EE300F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55AD0E5-4A4C-4169-8C9E-65C99C6ED4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EDBC931-8608-712B-FF1D-9EBDFB8F0D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7F2ED2-AC6D-0640-31A7-0731B6912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0CC46F7-569F-A72F-F211-664B8EC0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2325"/>
            <a:ext cx="9613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C360B5-1219-6CA1-15E0-83B81C23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F2205DE-7E31-6C45-43F3-B4775DD3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79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FAC5A80-C784-DAED-054E-F1F9729B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7EC880-6872-EB48-403C-E4372858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590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23823F8E-6646-7727-B64F-09FD9AD93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6F1E25-FEB6-8B9B-8E82-E0A872EB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5C7207-BA2A-8D80-DDB1-AA878B2E0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CA7D884-1D82-A82A-71BD-1C33213D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6BA8E26-4D4D-06B6-C7B4-CF6D1EF9D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FFC481-4547-2BF0-05EC-BE31F428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3604E6-1DC4-7751-9644-47D87FD7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AEBCE4-178A-12F3-D03A-E3A79AF59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92FE79-6906-D333-8A66-6A362EE6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075A21-B02B-F4C6-838A-DC41F0DF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3BD2808-3412-29EE-239B-46E3B95B1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B259CC-DF92-E814-CDEF-30FD6251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F723D3D-6362-45EB-C5E2-DE067761F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9460F2-3473-0943-FF9C-01EACF0B9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C5D6B9-B888-81F7-1506-43B9273E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352729-D5F0-8F14-9102-EE94409713B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6B4251-A994-6F9E-8E5C-505B4E7F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CE33F8-27B9-285E-9C16-7C8B59480C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B1A1DCA-4D27-0C39-9578-CCACFC88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AC967F2-F8A9-F1AA-09F0-BEC9A12E72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BA64349-AB0F-8434-884F-10CA23B23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954088"/>
            <a:ext cx="12192001" cy="42513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17A1165-7F74-C463-D3AA-F02465FC05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5D285C0-FFC4-63A1-1120-A7A69D5A87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8"/>
            <a:ext cx="1409700" cy="29686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D4B7B61-899C-BFE2-B9B8-9B75D7077F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1952625"/>
            <a:ext cx="12192001" cy="309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0E8ABA4-657F-571D-F839-1AE36AAC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78468F7-DB91-1B78-9CA5-2305B2493A2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34C247-B967-36C0-8138-8FAB53FF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979FDF9-FD8D-8AEC-ADDC-491ED6C6BE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6557217-13F7-647E-0227-6C69DD05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27EA072-E5BF-C845-4A9C-5D3239E474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242B797-0772-EBBE-3874-D3417B9D8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7C3BF2-B4DA-A754-A166-7D9BA7F98C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059E2C-69D4-BA40-42A1-C230A9301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FBD2E59-07A6-8159-53BA-6EB5EF102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4D7C279-260F-F290-0C3B-BAC48E7AAE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8AB8258-162B-143D-80FE-2AE304C9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CC3B58D-0E59-C86C-2C51-8B8ADCD0188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5A8403A-1424-14CD-0244-EC8C4BDE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3250C-C82D-58D8-07BF-A9A4F184F1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A64FCAE-C9C3-9944-6215-5399D9ECD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1C8269B-32E0-0D21-D274-72C3D62D4B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20562D-1B09-8DA7-4707-F3DFDF6E5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4A6C22C-50D6-5A81-B464-14544B3CD5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A5637A4-7960-57A8-2103-911D6E2D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B3300C1-94A9-E381-3980-987CDF8384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650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5126669-F1CB-8B18-FC86-FCE2A992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EE28FD-DC7A-B5A8-B302-BA4385DFDA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704DA46-5509-54EC-46EC-7CA858053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7764D4E-884B-285D-28CC-F35602D959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615BAC5-4DD2-D4F7-33CD-5ED9BAF0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0A2635-E291-8B5F-25CE-6451E4322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438E95-E425-8B2E-0FA0-725CE664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380865C-B11F-D03B-1BF1-C85E4D45E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B1D3635-6228-6DDC-AAC3-1A769982EE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1C2A953-CBEA-07D9-ED85-3C2B4854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F344551-7C46-C630-22EF-40982BDD14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A8B9D93-5ED2-2962-2120-9B47920E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6C89E4-BE40-1364-F719-AF51E5E7A9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35CFC3-43F3-A844-17CE-ABB672AAF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041BD3A-6AA1-0DE7-1FD2-A1457AFE85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BD151BF-501E-669C-2B73-3BA9EA49620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733F40D-AD46-D79B-00F0-9885C78E58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12A2C39-1C50-9E9D-25CC-A93312790FD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5DDC3C-27ED-A380-E9E3-F745853C6C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F94AF1A-6AF7-21C1-56B9-6AA360487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33DD37D-D500-5878-F5AB-FE6ADE42C0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0D5BDB6-6519-E7A3-AC2C-EE402D34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7DF3D51-223E-A10F-65B2-DC7D7C9277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B91E30C-8C5F-C02E-79E6-3886A70C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387FFC5-FEF9-4EB0-0412-BD76BBF3F2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0F35877-D37C-0F3B-4D4D-3660A1F9F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E33E16-679C-EDB8-920C-8560C37DAF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48EC50-D45C-EED1-1AB7-051A2689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28D24A2-435E-97A5-981D-E0F541EC676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99403BC-BD0E-2634-F4E0-B0D7A0F414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92CFF7E-7173-8BFB-E333-CB83B030D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06A57D2-AB81-64C4-2EFD-8595CB0B24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6EA834-82C8-7164-8EB3-BEB5D8B0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33D05C-7D2A-6B93-9D15-AD24125E60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6D37A6E-70FF-1783-2E78-89C34D5BF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CB9177B-93DD-1FC0-4B91-829EBDEBEB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A41891-0597-EBB4-8780-27D435D6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F428EA-2842-913F-B375-0879C4C2B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5A3BCD6-6342-798A-CB56-DBBB9EDA80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9BF945-20EC-CE3E-38A7-82B26A168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A091D2F-AF0F-08B3-56F6-00BDC683B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F501AB-8414-97A4-E0FE-6FE89680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B2F822-61FB-B1A1-50BC-E52E71F1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31FB40F-3276-A3FE-02B7-659890A2A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44FEC4A-6203-9E5D-088F-7EDA534EAB0B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117D67-9B78-25E1-3092-50CD3FD79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CA423A4-472E-4208-70EE-421C33797F6F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6B3FEB0-CA1C-0557-2BD1-3ED2901D7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2E2DA2-97C6-3E41-66D9-50D71C9B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2033CB7-238E-3173-59D2-DD464EE04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BAE919-40D9-2D22-D9EA-FA14ACE7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C28993C-086B-B797-B8C3-423EE5977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D8D89B-A8D2-9B5C-95A5-E9C35992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7F94250-F189-4627-F14D-8D361C7D8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BF4D75-C718-0E64-C058-F0566E9C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AB71676-7506-38D0-A316-C5CE80975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FD8ED3-DD1D-2F96-D2D4-EC34A368F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1767F42-5627-718F-C0BD-AB5D17EC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1996D8-5B62-1AFC-0103-601E7301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56AC265-F019-0577-146D-C5428A0DB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24E13D-3E2F-EF19-350F-71C812993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88DCE6B-94F6-5C3F-AB52-C9A404BC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6BA25-F5F7-F141-1711-1D12AD71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58E4A87-B4C8-FF6F-C8E9-0F9D587D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608320-5583-E993-23A5-D4ACE45D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C540C3-044C-8FFB-581C-977578E9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56619E-7468-5274-8795-9B802E8F2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3C9CA5-9B0D-D418-010E-B2D46660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31B342-ED1C-B6D4-CDA5-41821E542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3950DA-32CD-E608-8280-5EAEB3B8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F6BFB9C-9C0E-3671-3853-E9B2176B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866807-6966-E288-259C-8AB41DC6B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C96553-3C4D-9506-9785-8EDDDE49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1973299-2F6F-F74A-E14C-2585FCC403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F2F53BE-DE60-41E0-D6EC-B79133511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45B0B1E-FCA5-3155-D818-D79612FDB2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11D64DF-B6EC-94EC-8A6F-D52BC022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814F89-4F49-3AC0-64FA-000A475A4A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31A44D8-9489-255F-11C9-130ECE1A277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7A7A0A8-6EA1-F94E-7072-84A70FB9DE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2FAE1B92-D984-17C6-162D-546EE786C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2025-10-19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10CDAE-2341-862A-CE7B-844070BF88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1500" y="4619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3567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1082</cp:revision>
  <cp:lastPrinted>2016-09-19T08:50:12Z</cp:lastPrinted>
  <dcterms:created xsi:type="dcterms:W3CDTF">2018-12-07T10:14:31Z</dcterms:created>
  <dcterms:modified xsi:type="dcterms:W3CDTF">2025-10-19T12:27:05Z</dcterms:modified>
</cp:coreProperties>
</file>