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36456491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98C7081-13CE-CE01-DAC5-DE248B69B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15F7DB0-B021-A479-0C43-6CE63E3F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0C92232-2D4E-D94F-0D87-A98F330279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2207086-6B88-C4D2-9755-995847C8DF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F5E58A1-B20E-C884-C349-78B07B3F5857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D485524-514F-6C23-0C09-79B234503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8922C5F-5386-720A-272D-ED41D43A0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6478166-33D2-4A39-D23B-70669C7B6C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3504997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FB2D9B5-118E-CFE3-0780-D414064540E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193FEC1-138B-81ED-1F12-8E6F61AE5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6CC2EF-1B32-0E32-9E57-867E3536D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808DFC1-081B-B300-E2BA-FE878965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4B9410-E667-C79E-58F3-0A1E302C3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868598AD-26B2-2F60-6423-0A447184F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00BF0AB0-5CE9-22C7-77A1-57AC5D33B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FB7AB32E-98B9-F6A8-DDB1-1D88FE1B2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8EEDFC3F-7699-ED24-883A-9B0A9A409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10849047-93BC-E4F5-ACF2-556BFE292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95E5F766-4C95-17EF-6B51-AC41FD838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70050"/>
            <a:ext cx="7635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3E9D6320-0DFE-0CC6-F501-2378E35E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2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68CA8CE3-CAD4-7999-F6AB-3AD42417D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226F7434-8C83-029F-7019-2914AC991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87B62A81-4182-70C8-DF1F-7E937F53C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A786384C-AA65-B572-730B-79C2B3DD6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C2563808-5295-3DD2-CAFA-32FEBC9C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699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964438B1-EC58-2D15-19D0-ECB9B7178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200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387A6925-CABE-998F-9111-9EA1750BA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3475" y="5322888"/>
            <a:ext cx="56673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D29506D3-AE90-B99F-DBDB-2231C27C0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7386234-14D0-37C5-AA6C-68C7E6A067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0E306BB-C22C-551A-D0BD-EBDDB86194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0AF31F0-47C8-1761-6FFB-BD71C7709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B0F761AD-241D-A6F3-E111-6BFCDF047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2325"/>
            <a:ext cx="9613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AFF25D7-61A4-B8AE-B9CA-828DF51F7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642F18A-E97A-EE09-01CE-E8955D57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7925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B337F52-8D32-0E87-CCA8-AC26EF2D7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8000272D-5F98-FFFB-6BC8-43C3FA72E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5902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2E2280E-F879-7189-2A05-87BC1D724F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A6FD476-9CD4-4766-C27B-96A36B91F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CA58ED4-1EE9-699E-BA63-2D19866E6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5905608-88E6-C636-B76E-9D66574F9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C8D984-9F1E-C7B7-6513-C4746800D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7519236-CCC7-F528-0B2C-4114A91FD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23B70441-9013-BE57-E76E-BC52480E7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93D58DE-12DB-C941-D0A6-D19D92AAC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87BDB8-CF97-BBFE-84A6-ED1A0A900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287C2A4-62BB-22E2-724F-E28E57E44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7CDC307-E5CB-C97B-2120-4E279035B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90637066-0200-EF2B-EDE2-06395B6C0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DF6615-FAE2-E39E-B439-A61F11AF1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030E8B4F-00C9-5FCF-F42C-E072E14ED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E5A9B4D-197A-BE7B-50EB-D4BF642C1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7358BBF-80E8-5E1A-F99F-DED1A2CCA8E6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B340C67-2DE9-F50F-ADF1-5F5F0C9A4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818288-01C2-19B7-33BF-FC54F8CB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879069B-9183-7044-9B27-2AAAD5FDA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A32E4DC-AAEC-6771-BE9B-5E0D9E97BE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2025-11-02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F939D43-D8E4-CC54-9765-DA56170B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2484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1099</cp:revision>
  <cp:lastPrinted>2016-09-19T08:50:12Z</cp:lastPrinted>
  <dcterms:created xsi:type="dcterms:W3CDTF">2018-12-07T10:14:31Z</dcterms:created>
  <dcterms:modified xsi:type="dcterms:W3CDTF">2025-11-02T12:36:15Z</dcterms:modified>
</cp:coreProperties>
</file>