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8C7081-13CE-CE01-DAC5-DE248B69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54AD199-309E-4D53-156B-9F731FF1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651933-A56F-D82C-19B7-9DF16DC30C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5F7DB0-B021-A479-0C43-6CE63E3F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C92232-2D4E-D94F-0D87-A98F3302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207086-6B88-C4D2-9755-995847C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5E58A1-B20E-C884-C349-78B07B3F585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85524-514F-6C23-0C09-79B23450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922C5F-5386-720A-272D-ED41D43A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78166-33D2-4A39-D23B-70669C7B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B2D9B5-118E-CFE3-0780-D414064540E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93FEC1-138B-81ED-1F12-8E6F61AE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6CC2EF-1B32-0E32-9E57-867E3536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08DFC1-081B-B300-E2BA-FE878965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4B9410-E667-C79E-58F3-0A1E302C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8598AD-26B2-2F60-6423-0A447184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0BF0AB0-5CE9-22C7-77A1-57AC5D33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B7AB32E-98B9-F6A8-DDB1-1D88FE1B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EEDFC3F-7699-ED24-883A-9B0A9A40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0849047-93BC-E4F5-ACF2-556BFE29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5E5F766-4C95-17EF-6B51-AC41FD83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E9D6320-0DFE-0CC6-F501-2378E35E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8CA8CE3-CAD4-7999-F6AB-3AD42417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26F7434-8C83-029F-7019-2914AC99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87B62A81-4182-70C8-DF1F-7E937F53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786384C-AA65-B572-730B-79C2B3DD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2563808-5295-3DD2-CAFA-32FEBC9C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64438B1-EC58-2D15-19D0-ECB9B717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87A6925-CABE-998F-9111-9EA1750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29506D3-AE90-B99F-DBDB-2231C27C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386234-14D0-37C5-AA6C-68C7E6A06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E306BB-C22C-551A-D0BD-EBDDB8619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AF31F0-47C8-1761-6FFB-BD71C770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F761AD-241D-A6F3-E111-6BFCDF04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FF25D7-61A4-B8AE-B9CA-828DF51F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42F18A-E97A-EE09-01CE-E8955D57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337F52-8D32-0E87-CCA8-AC26EF2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00272D-5F98-FFFB-6BC8-43C3FA72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2E2280E-F879-7189-2A05-87BC1D724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6FD476-9CD4-4766-C27B-96A36B91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A58ED4-1EE9-699E-BA63-2D19866E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905608-88E6-C636-B76E-9D66574F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C8D984-9F1E-C7B7-6513-C4746800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519236-CCC7-F528-0B2C-4114A91FD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70441-9013-BE57-E76E-BC52480E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3D58DE-12DB-C941-D0A6-D19D92AA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87BDB8-CF97-BBFE-84A6-ED1A0A9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87C2A4-62BB-22E2-724F-E28E57E4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CDC307-E5CB-C97B-2120-4E279035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637066-0200-EF2B-EDE2-06395B6C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DF6615-FAE2-E39E-B439-A61F11AF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0E8B4F-00C9-5FCF-F42C-E072E14E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A9B4D-197A-BE7B-50EB-D4BF642C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358BBF-80E8-5E1A-F99F-DED1A2CCA8E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7B765C-A123-B3F6-0756-28FA31C8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A53090E-FE98-BBA9-01B3-42C6E3A6E2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921DF03-2F9D-286F-C2DF-1C64F7F1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54D4EF8-CD5F-EAB0-7AAB-374CA42FC2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A0F31A2-6209-D9ED-EA1D-CADF32E856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54088"/>
            <a:ext cx="12192001" cy="42513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75FE3F-3AA7-CA55-4D09-66B962009F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542A4D3-D501-B45A-693B-4269311B6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282CEB1-E952-F476-B885-DBB0C96BC9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952625"/>
            <a:ext cx="12192001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E355BFF-2BD2-3033-E5C6-3DFCB6FC8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073A40-DA31-86DA-0B94-4DC78C1957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AC3254-2320-1476-2A1C-6A6F85BF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CA1230-AACE-76D9-4DBA-1C51413232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C5D7668-159C-DA84-4CAF-437AF1AD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3987EA-C061-CD0C-A454-851F36C629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E35F50-3ED2-FD4F-0B3E-F9EC11C9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83474A-7DA9-4107-D76E-A821EC4D6E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340C67-2DE9-F50F-ADF1-5F5F0C9A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032D243-A5A8-E0DC-8A05-1F9A91ED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7107B4D-BEF0-D9CC-A25F-8ADF10F780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F326944-F348-28AF-4F7D-677386F6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A5B88C-43E5-069F-DAC4-7A2560FCBB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9E931E-39A3-6C5E-E434-26DF89EF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59A40E-9A5E-5492-C1DD-A58BF373EB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5EBA7C-1E37-4610-BB14-A7DF0B1F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1AB3A7-FBEC-266F-80A8-A7267D3742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6568ED2-97AE-12FE-E565-C9A7412D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E03F66-7789-71A0-9D7E-4229E8907D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7BFAB1-8C79-BA5B-1F23-F1D92D14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A8DC750-BD08-7F4B-F3B9-16DE6DB108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6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19F39E-9E36-C3DD-6D06-DE661BB0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72477E-D26A-5558-3BE2-3929F5D6FC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B190C3-25F1-A425-93FE-85990525C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831F7A7-DD41-1389-5903-791F83742C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B13FC3-1EF3-245A-3FA8-C4C26251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00D566-406F-60B0-0CC5-4644C707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818288-01C2-19B7-33BF-FC54F8CB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B9C8FF-259C-41B5-1237-B9E824B6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BA6C5F7-F78E-0430-D14A-09AA6FB148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B83601-19D4-AEDB-2A3B-60EBD19A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209136-24F2-8BE0-4715-B52977EEF1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C1CCB6-CA96-39A0-973D-F4236F3E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33F9F2-2A1B-308A-E5DD-00508012C7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ECE7D3-5CC4-AAC9-C045-AE1E11F8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12C1B2-8BDF-E731-FDD3-599649C55E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BC64C0-161E-9D18-446E-397E66CA723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C106A8-86A1-CB68-B95C-7D8AA16C2E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A07D6E-47C6-65E3-1872-26CA454F232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FA5757-A6C1-4DBB-D90B-FA7C94C98F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6A7B95B-7F4C-7D04-45B4-1B355B2A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7145BC-2602-DF57-E7D7-788CEDCA1A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D00B7F-6DA7-4CA9-16F2-E5116C4F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6061F9-71A2-A495-9F5E-C4D71D3BDA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5B2640-5857-DF98-063D-465980FF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67A1ED-BEAA-7820-0CDA-52DF118678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D6B003-5B28-18EF-66C0-DBB77217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F0A7DA-93A1-90B0-5F9E-4BFECB2B0B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79069B-9183-7044-9B27-2AAAD5FD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09BA86-63CC-238E-D55E-9627B04D6AC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D898C4-6731-7130-16D3-29F3571106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CA0178-EC83-62A7-A5A2-A0737D5D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DE3563-BDBE-F77F-2072-CD97428877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AA3020-FEE0-3A34-539B-67A53EEA9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194961-8A66-7414-8102-6BC0CE3244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BEC552-2835-7FB5-58B7-B04389A8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263FA3-8CD1-3DA8-6A25-EED4260B4E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86387A-0E97-08B9-A504-6A6C06D0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A34204-1D18-07E7-36FD-B646D1AE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9585D8-B733-D96E-456C-40C81EA2D4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154D42-A954-CFFC-225A-F98D7354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FB53D87-EC51-1234-E5BC-E3FE4A29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61A6BF-12E2-7359-E911-589B3124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5654683-294A-0B41-0BE7-247FC3D2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4D0B5F-CDB0-F9FC-A865-2F166BE5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8F2B2A1-8C16-80FB-42AB-37B8F3CF0EE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AEE0FA-B1B5-0AB8-CFC8-E153C533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B74EC9-0144-3666-6FD2-E8EB185F88C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32E4DC-AAEC-6771-BE9B-5E0D9E97B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AF7F85-8EF5-1037-7888-E4713789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7D28E9-7492-AF0F-7261-F49D9135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2827AF-5360-4C27-CA6F-A21AF46A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6164D44-51FC-464D-C92B-89CE369F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767CFA-DCC4-EAF4-536A-A8F6BDE5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274D5D-34C1-C521-8974-9531002F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EA50EA-8334-54D9-C2C9-784B9749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0E78AF-A0A4-06C3-EFBE-613CF2D6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840E78-5BDA-2060-0934-9628E209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92BED9-ECDE-23BE-ED28-E0EF4F9B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2D2FFC-D13E-2E27-02D3-A17DCF68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34AD34E-D54B-225E-8012-F54AFD17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DDB92D-9A06-12A4-1FBC-268B33EE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F93382-5B28-78D0-AED6-96106034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009937-1540-9696-1038-7E5901B4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9AC2D7-88D4-CCDE-BEC1-EB82B59A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33E006-0C0D-B9BA-3E3E-3340BEE7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A921C1-5752-BBBC-A1F0-E0F2B61D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939D43-D8E4-CC54-9765-DA56170B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778356-336A-AE6C-E0BF-91C2B138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F126A-20A4-2845-7F2A-B4304FD6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2C3108-7BC6-3FB8-1E93-6A544B8F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F0A948-07A9-8102-E89A-3C305AC5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B48086-5C20-BB74-1B79-2406C76E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8A7642-6D2D-9F8C-738F-CD3343FE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714F51-7E69-B8F0-D127-5AF04C3A5E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11C69B9-B8A1-162D-AD41-E726B67D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4B9357-B071-61D5-A047-5DD46A83AD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CD667C7-0A56-59C2-943C-C3FBE92F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39B9DD-D208-28A3-A2E6-54EFCE009A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DA104A-908E-BB1A-7844-B84CBEFF98E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261CD6-765C-463E-8DD4-318E80A878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F582A95-51A7-27CB-8B30-3D435ADBA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D3E646-C7C9-751D-129D-A22F581AEB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3571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1084</cp:revision>
  <cp:lastPrinted>2016-09-19T08:50:12Z</cp:lastPrinted>
  <dcterms:created xsi:type="dcterms:W3CDTF">2018-12-07T10:14:31Z</dcterms:created>
  <dcterms:modified xsi:type="dcterms:W3CDTF">2025-11-02T12:34:15Z</dcterms:modified>
</cp:coreProperties>
</file>