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382" r:id="rId25"/>
    <p:sldId id="460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8845930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02FE57-077B-3137-1826-406FDADF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5743C0-6ABD-32B1-706A-5432BC9A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42A215-B9C0-B619-3C59-19AF293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A93176-7E9E-BEF4-E751-A997A2B8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1031B7-37AB-2AA0-1CB3-6042F4687C9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3E3508-4685-C68F-0D33-BC6FE427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47E7903-DCCE-C829-ACA6-DF37A774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B8E219-B708-C70A-459C-4323949A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328435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CFBF94A-A7E4-5F6D-39FA-192C98EF76C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E0CDCC-2F00-7166-8582-92AD5CEE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BAAC81-2B2E-D62A-CD52-AA39700F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6DCE32-2BC9-A8E0-5CF3-2AE833FA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8A100E-1DA6-E9F6-6D1E-039DDFE2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E94CE22-A423-50DE-94E5-1AA8CBCF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8788D6A6-1D11-E685-78A6-C8504D05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2CB418C-9108-8D9C-00D0-8EA2523B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5375DFF1-0574-F045-1F10-CA0E3258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033B7D31-9C6D-0D0D-0A90-675B2923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2E8E9566-B949-FE68-50A3-9D09687C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D4B86F23-F9F5-2A4C-5A41-9E1631BE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81765A4C-9DE8-D981-892E-68061665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1537374A-1C07-A76D-A5DD-76CA81A0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DE5C0AA2-0050-C2A0-AE1F-B7C4256C4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B873AB23-9072-37CF-9EAE-11EA7188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5D285A4A-EF21-ED96-8B1B-E40BDAF48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12797B72-58BA-35D7-4C50-95A7F0FE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B22EC191-5DC9-D354-04E0-C259FC3E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89316AE8-74BD-2E79-B857-6368F1BC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41256D-9619-E047-6D61-4ED896AA2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3583" y="1218627"/>
            <a:ext cx="9797442" cy="45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40BD12-B10C-5EAA-4267-59F3932803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2086" y="1218627"/>
            <a:ext cx="10108939" cy="4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9A1DF3-A6C9-75CB-5EBB-7CA461675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347E76-F4BE-E6B8-12C1-031021209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CD7A3D-5CD8-0BEE-CE0E-B52C9008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86D20C1-F127-C7AA-CB38-AD7C024D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F4549F9-B812-6B0B-7D95-AF7FAC1E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7CB392-0410-4860-EF53-3727E52D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4B4BCDE-21B8-31B6-C437-B411B4797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3039" y="564205"/>
            <a:ext cx="9873574" cy="518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EFBC44-1F92-39CE-77A5-F549D4EB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2201A6-7B37-A6AC-4744-2BC4F9A7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32819F-C253-6560-EB6D-AC5A9708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151ED8-5B1E-D9F4-DE03-19C71350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7713C3-4979-EFA4-CCC7-539280EA6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CDF764-C0E9-20D5-99DD-E083FD2C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3E76F0-BF60-8A66-D9CE-CC29AD5C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A1644C-6D6D-F13F-05F6-8FA694142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0588CB-E341-27D5-9869-24B2D2B6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38C3B01-BF11-0B25-DAFE-50CC7B84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93D036-F6CB-EC32-552F-4F7A93D03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E06BB0-5F50-4ADF-8799-07343D213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721256-9E75-0934-5287-393E8F90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489FFB-CD9B-4833-2D08-9B3CD820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D27FF5-A7EA-5177-8BC1-23A2DA856D4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BDD800-8427-B148-9023-ACCCF675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B4D2AC-3383-265B-A901-057C64CC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D4146F-E051-4AFC-381F-61853E7F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5CAD69-131B-B98F-F064-6DE54D7EC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2025-11-16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46803B-AE1D-A789-342E-C13BB8063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2521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1101</cp:revision>
  <cp:lastPrinted>2016-09-19T08:50:12Z</cp:lastPrinted>
  <dcterms:created xsi:type="dcterms:W3CDTF">2018-12-07T10:14:31Z</dcterms:created>
  <dcterms:modified xsi:type="dcterms:W3CDTF">2025-11-16T13:13:23Z</dcterms:modified>
</cp:coreProperties>
</file>