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382" r:id="rId25"/>
    <p:sldId id="460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1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02FE57-077B-3137-1826-406FDADF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33C7BEA-A5E4-B5D6-6111-E0224B1F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6F61C0-6133-E557-C41B-50E62BBC70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5743C0-6ABD-32B1-706A-5432BC9A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42A215-B9C0-B619-3C59-19AF293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A93176-7E9E-BEF4-E751-A997A2B8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1031B7-37AB-2AA0-1CB3-6042F4687C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3E3508-4685-C68F-0D33-BC6FE427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7E7903-DCCE-C829-ACA6-DF37A774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8E219-B708-C70A-459C-4323949A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FBF94A-A7E4-5F6D-39FA-192C98EF76C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0CDCC-2F00-7166-8582-92AD5CEE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AAC81-2B2E-D62A-CD52-AA39700F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6DCE32-2BC9-A8E0-5CF3-2AE833FA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8A100E-1DA6-E9F6-6D1E-039DDFE2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94CE22-A423-50DE-94E5-1AA8CBCF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788D6A6-1D11-E685-78A6-C8504D05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2CB418C-9108-8D9C-00D0-8EA2523B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5375DFF1-0574-F045-1F10-CA0E3258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33B7D31-9C6D-0D0D-0A90-675B2923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E8E9566-B949-FE68-50A3-9D09687C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D4B86F23-F9F5-2A4C-5A41-9E1631BE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1765A4C-9DE8-D981-892E-68061665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537374A-1C07-A76D-A5DD-76CA81A0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E5C0AA2-0050-C2A0-AE1F-B7C4256C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873AB23-9072-37CF-9EAE-11EA7188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D285A4A-EF21-ED96-8B1B-E40BDAF4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2797B72-58BA-35D7-4C50-95A7F0FE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22EC191-5DC9-D354-04E0-C259FC3E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9316AE8-74BD-2E79-B857-6368F1BC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41256D-9619-E047-6D61-4ED896AA2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3583" y="1218627"/>
            <a:ext cx="9797442" cy="45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40BD12-B10C-5EAA-4267-59F393280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086" y="1218627"/>
            <a:ext cx="10108939" cy="4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9A1DF3-A6C9-75CB-5EBB-7CA46167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347E76-F4BE-E6B8-12C1-03102120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CD7A3D-5CD8-0BEE-CE0E-B52C9008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6D20C1-F127-C7AA-CB38-AD7C024D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4549F9-B812-6B0B-7D95-AF7FAC1E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7CB392-0410-4860-EF53-3727E52D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B4BCDE-21B8-31B6-C437-B411B4797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3039" y="564205"/>
            <a:ext cx="9873574" cy="51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EFBC44-1F92-39CE-77A5-F549D4EB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2201A6-7B37-A6AC-4744-2BC4F9A7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32819F-C253-6560-EB6D-AC5A9708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151ED8-5B1E-D9F4-DE03-19C71350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7713C3-4979-EFA4-CCC7-539280EA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DF764-C0E9-20D5-99DD-E083FD2C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E76F0-BF60-8A66-D9CE-CC29AD5C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A1644C-6D6D-F13F-05F6-8FA69414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0588CB-E341-27D5-9869-24B2D2B6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8C3B01-BF11-0B25-DAFE-50CC7B84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93D036-F6CB-EC32-552F-4F7A93D0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E06BB0-5F50-4ADF-8799-07343D21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721256-9E75-0934-5287-393E8F90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489FFB-CD9B-4833-2D08-9B3CD820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D27FF5-A7EA-5177-8BC1-23A2DA856D4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88C80EB-1864-9F04-217B-81A260EE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852336A-52E8-7707-DB8B-7BBBDB7099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4015C8-AD64-C183-A03E-2DC150AD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11E4417-7398-4675-BCA7-99BD9A0685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89FE9A0-59F9-40BF-4267-88DEAD6E4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F10C641-1071-B095-6C45-4B6AE64B90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C155E0-8BFE-5104-2307-2920CDF59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3202C34-600C-F2DF-C9B6-B0649AE81A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C9465-98CF-00B0-0A3B-2C76DB7B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7F8B4B7-09F6-7D15-2156-4CBBE5697D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464459A-D790-3743-CDC3-57F1832F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82F1A10-90BC-6527-56FA-9F1A292077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4E9661D-E41D-F14D-3196-0F1FEE33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8AA3B6-D853-8038-ED96-74A3F434CA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1F5351-999F-6B2E-F5F9-D0C61A62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DC64D08-3ADC-62E0-A380-071B4513CD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BDD800-8427-B148-9023-ACCCF675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B4CB38C-1AB1-8CB9-A5CA-55114A65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764D3E-0F02-0833-9DD4-BE53B4B17E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A8ECE02-C27F-B8A6-78B4-76339BCBE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4731A98-7FAD-4E14-8C15-F3CB9778EF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5C0604B-F4DA-CF6E-84FF-1A6E5B47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17C4457-1692-2376-4EC4-9FCD064490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B3EDA4-9A0C-E535-50F0-40C9DE5A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24CEFFD-31B3-900C-1C8D-410A38259D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555D0D-924E-FD48-EB47-94E4FB84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4075A74-09B1-376F-D29F-DC5AA07E67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CF1B42-D663-66C5-1BC6-014CE32F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A2080E-C358-31B6-C84A-79967A25C6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6BB9B8-D1F3-4A5B-CB97-CFFD3965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A9231F-3454-CBD9-1A35-6D8BBF4DDA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874BE9-6682-343F-5E9A-0D119B7D8A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FEE550F-1510-E960-D3B4-3749378842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3FF1B5-E34F-B486-1187-8E2C9188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2AD3D7-2620-BCEB-1F8A-C67EC5D6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B4D2AC-3383-265B-A901-057C64CC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E71F15-3C60-A300-1889-047BF338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A5E99B-D07A-0441-498C-304C316780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876A00-FCBA-0CEB-D520-562FFBDB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B3B965-A8E2-57BD-706E-EF32D7C85D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212C0E6-BB0A-638D-7DFF-5FC8AF62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DEE1EA-3308-A67A-6A92-BE77C34189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CAE17D-829A-A292-7B3D-796B2982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4B6DFB0-AF1D-BB9E-E583-130DCC2280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5A2FF3A-8F52-801B-0D24-37CF6FD726C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D53E38-0767-17F1-E456-C5470541B8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F01BCB9-5C54-B745-F18F-E1EA61C410B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7E26ED8-640B-A28C-FB69-D4B4FE00CC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A1B97-BFAE-1816-5D04-6440E3F3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557745-1E10-D202-F03E-1FCF61F0D2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584BEC-0EB5-DD50-4F5F-3BB98C86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237F10-1A9A-3E86-191D-DEDD95AE33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3141AEA-1D30-C727-D198-5C2854E7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A13179-43BB-E94B-4CE4-DA1D2E605E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29FB247-231C-EE00-B2C0-86024E52B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653BBC9-B210-A85E-E2DF-A830ACD1D5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4146F-E051-4AFC-381F-61853E7F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52E0670-70C6-A7B6-3F18-95B161E01FC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427DD99-8DCE-0FD9-6E26-A2DB7D5DB4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626026C-1C99-8BEB-836E-0CA5C532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F8E741C-DABA-BDA3-25B4-B3C06C1A44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F6AD585-AEF5-2CAC-EC71-C7A1A5A5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148F09-9F90-590D-7D8D-01B5C63501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C43D6E6-9BE8-B1D4-A826-1C1DBE79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D942322-9610-215B-2629-F9AB218EED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F48081-CA06-C7FF-E726-6AF152D7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B77F90-5306-783D-F55F-7A65E2B2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C99E8EA-5D54-3231-EF62-7F355E0D98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889756-FD23-BC36-A364-E0719FEE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741ECE-B6A0-4A7E-5384-5FA474E4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2EDF94-2571-B5E3-D658-F96A0BB7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1CE401-6736-626F-38C4-DE8915CE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B0554D-7970-4D58-4C2C-EB1F3C68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599F19-C039-1781-B59C-A97E95A6A4F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F64DEC-E3B3-A0DE-1A72-4F348F14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062CFD-A3F7-6B89-5186-D9427BA240A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5CAD69-131B-B98F-F064-6DE54D7E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9A0E17-8E94-798F-BD6C-015A7623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F1CF1B-F5A8-3D43-77E4-C5870B07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FCD6B5-38F6-0244-E80D-FDF23F54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9007C9-F55E-D3B9-BA3F-B90DE346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701B91-3BE2-E967-0E4D-9FD1010E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30353B-F1DC-B6AD-6178-EA9A7585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A3A2D6-9A3A-2161-1EA7-331E332C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7E271C-3AC0-FB04-E4BA-03720577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37DA16-28F5-C01B-7B53-9CE7B946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387319-0E43-7671-F79F-0A3CCD6F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D9721F-EE0E-2B5E-D8FC-EBDA0AD3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CEAC7F9-277D-7D16-9C3F-BA8DA233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A9C566-ACB5-AA61-76D1-FA83BDFB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7BD88C-6079-D6EB-8231-6A5E0B0A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48964C-B460-A82B-BF57-3F72BE8C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7C1F903-D546-AD4E-89C0-809F5261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FC8361-8277-EBCA-3D70-9756F1C7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00FF1B-FB55-FDBB-214F-BDD1E29C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46803B-AE1D-A789-342E-C13BB806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C86B82-6DB4-37E2-FD9B-9B4A7147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6D7E53-27A3-B60C-4A59-86074EF1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5F6C4C-FF2B-A317-3D35-425E58A0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7055F4-E2BC-B01A-F509-60757317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440976-064B-B06E-B397-6980F781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74F795-3828-91A3-EC29-12F58F60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2EED153-F36F-4BD6-88EF-4623DD87E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93338" y="78139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4692ACA-DD4E-CF92-C0BA-5D8122E6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ADFB1B-8615-C437-9C2C-4FBF5CCF05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81280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B1DBA9A-38E8-F4BA-3D94-2876B221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82E827D-2711-DBDB-CE35-6095D82B1A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10787" y="8620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EDAFCF-F0D6-1467-6E8D-52FAEF3F635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2FCB56-B111-BE54-04CB-B3810A75ED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42143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2C1548-3460-0528-E370-B13E3806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B76B0D-9196-4EB6-549E-88ED34EE7F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3113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1043</cp:revision>
  <cp:lastPrinted>2016-09-19T08:50:12Z</cp:lastPrinted>
  <dcterms:created xsi:type="dcterms:W3CDTF">2018-12-07T10:14:31Z</dcterms:created>
  <dcterms:modified xsi:type="dcterms:W3CDTF">2025-11-16T13:11:33Z</dcterms:modified>
</cp:coreProperties>
</file>