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14" r:id="rId5"/>
    <p:sldMasterId id="2147483984" r:id="rId6"/>
  </p:sldMasterIdLst>
  <p:notesMasterIdLst>
    <p:notesMasterId r:id="rId27"/>
  </p:notesMasterIdLst>
  <p:sldIdLst>
    <p:sldId id="257" r:id="rId7"/>
    <p:sldId id="258" r:id="rId8"/>
    <p:sldId id="260" r:id="rId9"/>
    <p:sldId id="261" r:id="rId10"/>
    <p:sldId id="2147483298" r:id="rId11"/>
    <p:sldId id="2147483308" r:id="rId12"/>
    <p:sldId id="2147483274" r:id="rId13"/>
    <p:sldId id="2147483305" r:id="rId14"/>
    <p:sldId id="2147483307" r:id="rId15"/>
    <p:sldId id="2147483306" r:id="rId16"/>
    <p:sldId id="2147483317" r:id="rId17"/>
    <p:sldId id="2147483310" r:id="rId18"/>
    <p:sldId id="2147483309" r:id="rId19"/>
    <p:sldId id="2147483319" r:id="rId20"/>
    <p:sldId id="2147483312" r:id="rId21"/>
    <p:sldId id="2147483313" r:id="rId22"/>
    <p:sldId id="2147483315" r:id="rId23"/>
    <p:sldId id="2147483316" r:id="rId24"/>
    <p:sldId id="2147483318" r:id="rId25"/>
    <p:sldId id="2147483304" r:id="rId2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waida Yvonne (DU-I)" userId="d6dc2f3c-16f2-4580-bf37-dc68646e444d" providerId="ADAL" clId="{88924E4F-6AEB-4934-9C66-AB8BD07A097B}"/>
    <pc:docChg chg="custSel addSld delSld modSld sldOrd delMainMaster">
      <pc:chgData name="Ruwaida Yvonne (DU-I)" userId="d6dc2f3c-16f2-4580-bf37-dc68646e444d" providerId="ADAL" clId="{88924E4F-6AEB-4934-9C66-AB8BD07A097B}" dt="2025-08-19T07:24:22.539" v="4282" actId="113"/>
      <pc:docMkLst>
        <pc:docMk/>
      </pc:docMkLst>
      <pc:sldChg chg="modNotesTx">
        <pc:chgData name="Ruwaida Yvonne (DU-I)" userId="d6dc2f3c-16f2-4580-bf37-dc68646e444d" providerId="ADAL" clId="{88924E4F-6AEB-4934-9C66-AB8BD07A097B}" dt="2025-08-18T14:35:22.710" v="3413" actId="20577"/>
        <pc:sldMkLst>
          <pc:docMk/>
          <pc:sldMk cId="0" sldId="256"/>
        </pc:sldMkLst>
      </pc:sldChg>
      <pc:sldChg chg="modSp mod modNotesTx">
        <pc:chgData name="Ruwaida Yvonne (DU-I)" userId="d6dc2f3c-16f2-4580-bf37-dc68646e444d" providerId="ADAL" clId="{88924E4F-6AEB-4934-9C66-AB8BD07A097B}" dt="2025-08-19T07:23:58.933" v="4280" actId="255"/>
        <pc:sldMkLst>
          <pc:docMk/>
          <pc:sldMk cId="411875926" sldId="257"/>
        </pc:sldMkLst>
        <pc:spChg chg="mod">
          <ac:chgData name="Ruwaida Yvonne (DU-I)" userId="d6dc2f3c-16f2-4580-bf37-dc68646e444d" providerId="ADAL" clId="{88924E4F-6AEB-4934-9C66-AB8BD07A097B}" dt="2025-08-19T07:23:58.933" v="4280" actId="255"/>
          <ac:spMkLst>
            <pc:docMk/>
            <pc:sldMk cId="411875926" sldId="257"/>
            <ac:spMk id="2" creationId="{F6E27F8F-7A9E-3D9E-FC25-E3D55D90385B}"/>
          </ac:spMkLst>
        </pc:spChg>
        <pc:spChg chg="mod">
          <ac:chgData name="Ruwaida Yvonne (DU-I)" userId="d6dc2f3c-16f2-4580-bf37-dc68646e444d" providerId="ADAL" clId="{88924E4F-6AEB-4934-9C66-AB8BD07A097B}" dt="2025-08-19T07:21:24.718" v="4158"/>
          <ac:spMkLst>
            <pc:docMk/>
            <pc:sldMk cId="411875926" sldId="257"/>
            <ac:spMk id="3" creationId="{20FC6C93-EDEA-892F-BF5D-3F30A411E7E9}"/>
          </ac:spMkLst>
        </pc:spChg>
      </pc:sldChg>
      <pc:sldChg chg="modSp mod modNotesTx">
        <pc:chgData name="Ruwaida Yvonne (DU-I)" userId="d6dc2f3c-16f2-4580-bf37-dc68646e444d" providerId="ADAL" clId="{88924E4F-6AEB-4934-9C66-AB8BD07A097B}" dt="2025-08-18T14:35:27.363" v="3417" actId="20577"/>
        <pc:sldMkLst>
          <pc:docMk/>
          <pc:sldMk cId="3894643897" sldId="260"/>
        </pc:sldMkLst>
        <pc:spChg chg="mod">
          <ac:chgData name="Ruwaida Yvonne (DU-I)" userId="d6dc2f3c-16f2-4580-bf37-dc68646e444d" providerId="ADAL" clId="{88924E4F-6AEB-4934-9C66-AB8BD07A097B}" dt="2025-08-18T13:09:57.971" v="2786" actId="20577"/>
          <ac:spMkLst>
            <pc:docMk/>
            <pc:sldMk cId="3894643897" sldId="260"/>
            <ac:spMk id="2" creationId="{BA9F9D17-A70C-60B8-C7D9-BBEE49019F82}"/>
          </ac:spMkLst>
        </pc:spChg>
      </pc:sldChg>
      <pc:sldChg chg="addSp delSp modSp mod modNotesTx">
        <pc:chgData name="Ruwaida Yvonne (DU-I)" userId="d6dc2f3c-16f2-4580-bf37-dc68646e444d" providerId="ADAL" clId="{88924E4F-6AEB-4934-9C66-AB8BD07A097B}" dt="2025-08-19T07:13:46.634" v="3945" actId="20577"/>
        <pc:sldMkLst>
          <pc:docMk/>
          <pc:sldMk cId="2975332300" sldId="261"/>
        </pc:sldMkLst>
        <pc:spChg chg="mod">
          <ac:chgData name="Ruwaida Yvonne (DU-I)" userId="d6dc2f3c-16f2-4580-bf37-dc68646e444d" providerId="ADAL" clId="{88924E4F-6AEB-4934-9C66-AB8BD07A097B}" dt="2025-08-19T07:13:46.634" v="3945" actId="20577"/>
          <ac:spMkLst>
            <pc:docMk/>
            <pc:sldMk cId="2975332300" sldId="261"/>
            <ac:spMk id="3" creationId="{8206D867-2755-EF18-0553-252BE58FEF65}"/>
          </ac:spMkLst>
        </pc:spChg>
        <pc:spChg chg="del mod">
          <ac:chgData name="Ruwaida Yvonne (DU-I)" userId="d6dc2f3c-16f2-4580-bf37-dc68646e444d" providerId="ADAL" clId="{88924E4F-6AEB-4934-9C66-AB8BD07A097B}" dt="2025-08-18T14:07:54.038" v="3394" actId="478"/>
          <ac:spMkLst>
            <pc:docMk/>
            <pc:sldMk cId="2975332300" sldId="261"/>
            <ac:spMk id="4" creationId="{9A4B89D4-34C0-42DE-4C02-2C487FD1535F}"/>
          </ac:spMkLst>
        </pc:spChg>
        <pc:spChg chg="del">
          <ac:chgData name="Ruwaida Yvonne (DU-I)" userId="d6dc2f3c-16f2-4580-bf37-dc68646e444d" providerId="ADAL" clId="{88924E4F-6AEB-4934-9C66-AB8BD07A097B}" dt="2025-08-18T14:34:55.925" v="3405" actId="478"/>
          <ac:spMkLst>
            <pc:docMk/>
            <pc:sldMk cId="2975332300" sldId="261"/>
            <ac:spMk id="8" creationId="{5007FF5B-CC62-3023-216A-A470D95ACAEF}"/>
          </ac:spMkLst>
        </pc:spChg>
        <pc:spChg chg="add mod">
          <ac:chgData name="Ruwaida Yvonne (DU-I)" userId="d6dc2f3c-16f2-4580-bf37-dc68646e444d" providerId="ADAL" clId="{88924E4F-6AEB-4934-9C66-AB8BD07A097B}" dt="2025-08-19T07:11:12.528" v="3936" actId="1076"/>
          <ac:spMkLst>
            <pc:docMk/>
            <pc:sldMk cId="2975332300" sldId="261"/>
            <ac:spMk id="8" creationId="{A25C20E9-D520-CE46-7E61-46DB0F093C1E}"/>
          </ac:spMkLst>
        </pc:spChg>
        <pc:spChg chg="add mod">
          <ac:chgData name="Ruwaida Yvonne (DU-I)" userId="d6dc2f3c-16f2-4580-bf37-dc68646e444d" providerId="ADAL" clId="{88924E4F-6AEB-4934-9C66-AB8BD07A097B}" dt="2025-08-18T14:07:54.038" v="3394" actId="478"/>
          <ac:spMkLst>
            <pc:docMk/>
            <pc:sldMk cId="2975332300" sldId="261"/>
            <ac:spMk id="13" creationId="{5DCF2BAA-6C4C-9627-968A-B4F72F9549A1}"/>
          </ac:spMkLst>
        </pc:spChg>
        <pc:spChg chg="add mod">
          <ac:chgData name="Ruwaida Yvonne (DU-I)" userId="d6dc2f3c-16f2-4580-bf37-dc68646e444d" providerId="ADAL" clId="{88924E4F-6AEB-4934-9C66-AB8BD07A097B}" dt="2025-08-18T14:11:49.923" v="3404" actId="108"/>
          <ac:spMkLst>
            <pc:docMk/>
            <pc:sldMk cId="2975332300" sldId="261"/>
            <ac:spMk id="17" creationId="{22DA57BB-C866-ADBC-8413-4FAED3CC8504}"/>
          </ac:spMkLst>
        </pc:spChg>
        <pc:picChg chg="add mod">
          <ac:chgData name="Ruwaida Yvonne (DU-I)" userId="d6dc2f3c-16f2-4580-bf37-dc68646e444d" providerId="ADAL" clId="{88924E4F-6AEB-4934-9C66-AB8BD07A097B}" dt="2025-08-19T07:11:12.528" v="3936" actId="1076"/>
          <ac:picMkLst>
            <pc:docMk/>
            <pc:sldMk cId="2975332300" sldId="261"/>
            <ac:picMk id="4" creationId="{67C3FB33-14AC-AB27-D941-70268FBC4378}"/>
          </ac:picMkLst>
        </pc:picChg>
        <pc:picChg chg="del">
          <ac:chgData name="Ruwaida Yvonne (DU-I)" userId="d6dc2f3c-16f2-4580-bf37-dc68646e444d" providerId="ADAL" clId="{88924E4F-6AEB-4934-9C66-AB8BD07A097B}" dt="2025-08-18T14:34:55.925" v="3405" actId="478"/>
          <ac:picMkLst>
            <pc:docMk/>
            <pc:sldMk cId="2975332300" sldId="261"/>
            <ac:picMk id="15" creationId="{BE820FCE-D8C2-A15E-D8AD-E3DF20A4EBDB}"/>
          </ac:picMkLst>
        </pc:picChg>
        <pc:picChg chg="add mod">
          <ac:chgData name="Ruwaida Yvonne (DU-I)" userId="d6dc2f3c-16f2-4580-bf37-dc68646e444d" providerId="ADAL" clId="{88924E4F-6AEB-4934-9C66-AB8BD07A097B}" dt="2025-08-18T14:10:36.020" v="3396" actId="1076"/>
          <ac:picMkLst>
            <pc:docMk/>
            <pc:sldMk cId="2975332300" sldId="261"/>
            <ac:picMk id="18" creationId="{FADCA729-5903-2C7A-214F-A2B4B8E0BB4C}"/>
          </ac:picMkLst>
        </pc:picChg>
      </pc:sldChg>
      <pc:sldChg chg="addSp delSp modSp mod modNotesTx">
        <pc:chgData name="Ruwaida Yvonne (DU-I)" userId="d6dc2f3c-16f2-4580-bf37-dc68646e444d" providerId="ADAL" clId="{88924E4F-6AEB-4934-9C66-AB8BD07A097B}" dt="2025-08-19T07:24:22.539" v="4282" actId="113"/>
        <pc:sldMkLst>
          <pc:docMk/>
          <pc:sldMk cId="2847711573" sldId="2147483274"/>
        </pc:sldMkLst>
        <pc:spChg chg="mod">
          <ac:chgData name="Ruwaida Yvonne (DU-I)" userId="d6dc2f3c-16f2-4580-bf37-dc68646e444d" providerId="ADAL" clId="{88924E4F-6AEB-4934-9C66-AB8BD07A097B}" dt="2025-08-19T07:14:14.394" v="3948" actId="207"/>
          <ac:spMkLst>
            <pc:docMk/>
            <pc:sldMk cId="2847711573" sldId="2147483274"/>
            <ac:spMk id="2" creationId="{797F0D6F-469F-0A67-5C18-4E00E0F21F2A}"/>
          </ac:spMkLst>
        </pc:spChg>
        <pc:spChg chg="mod">
          <ac:chgData name="Ruwaida Yvonne (DU-I)" userId="d6dc2f3c-16f2-4580-bf37-dc68646e444d" providerId="ADAL" clId="{88924E4F-6AEB-4934-9C66-AB8BD07A097B}" dt="2025-08-19T07:24:22.539" v="4282" actId="113"/>
          <ac:spMkLst>
            <pc:docMk/>
            <pc:sldMk cId="2847711573" sldId="2147483274"/>
            <ac:spMk id="3" creationId="{51F3CED6-78F5-0043-123A-89BB1040AFBE}"/>
          </ac:spMkLst>
        </pc:spChg>
        <pc:picChg chg="add del mod">
          <ac:chgData name="Ruwaida Yvonne (DU-I)" userId="d6dc2f3c-16f2-4580-bf37-dc68646e444d" providerId="ADAL" clId="{88924E4F-6AEB-4934-9C66-AB8BD07A097B}" dt="2025-08-18T05:54:25.608" v="1153" actId="478"/>
          <ac:picMkLst>
            <pc:docMk/>
            <pc:sldMk cId="2847711573" sldId="2147483274"/>
            <ac:picMk id="5" creationId="{8EFF58D2-D7B4-6D97-0EB6-B880E29C1F74}"/>
          </ac:picMkLst>
        </pc:picChg>
      </pc:sldChg>
      <pc:sldChg chg="delSp modSp del mod">
        <pc:chgData name="Ruwaida Yvonne (DU-I)" userId="d6dc2f3c-16f2-4580-bf37-dc68646e444d" providerId="ADAL" clId="{88924E4F-6AEB-4934-9C66-AB8BD07A097B}" dt="2025-08-18T12:37:07.754" v="1928" actId="47"/>
        <pc:sldMkLst>
          <pc:docMk/>
          <pc:sldMk cId="1650499961" sldId="2147483275"/>
        </pc:sldMkLst>
        <pc:spChg chg="mod">
          <ac:chgData name="Ruwaida Yvonne (DU-I)" userId="d6dc2f3c-16f2-4580-bf37-dc68646e444d" providerId="ADAL" clId="{88924E4F-6AEB-4934-9C66-AB8BD07A097B}" dt="2025-08-18T07:46:16.985" v="1389" actId="20577"/>
          <ac:spMkLst>
            <pc:docMk/>
            <pc:sldMk cId="1650499961" sldId="2147483275"/>
            <ac:spMk id="3" creationId="{C77BE809-6A8F-5DEE-9F42-2E0AE2D226B7}"/>
          </ac:spMkLst>
        </pc:spChg>
        <pc:spChg chg="del">
          <ac:chgData name="Ruwaida Yvonne (DU-I)" userId="d6dc2f3c-16f2-4580-bf37-dc68646e444d" providerId="ADAL" clId="{88924E4F-6AEB-4934-9C66-AB8BD07A097B}" dt="2025-08-18T05:42:23.175" v="500" actId="478"/>
          <ac:spMkLst>
            <pc:docMk/>
            <pc:sldMk cId="1650499961" sldId="2147483275"/>
            <ac:spMk id="5" creationId="{A03DB92A-9798-A10E-00F1-65475F7783C3}"/>
          </ac:spMkLst>
        </pc:spChg>
        <pc:graphicFrameChg chg="modGraphic">
          <ac:chgData name="Ruwaida Yvonne (DU-I)" userId="d6dc2f3c-16f2-4580-bf37-dc68646e444d" providerId="ADAL" clId="{88924E4F-6AEB-4934-9C66-AB8BD07A097B}" dt="2025-08-18T05:42:41.039" v="534" actId="20577"/>
          <ac:graphicFrameMkLst>
            <pc:docMk/>
            <pc:sldMk cId="1650499961" sldId="2147483275"/>
            <ac:graphicFrameMk id="2" creationId="{7114944E-AFBD-2140-DA3E-1BE2A715127A}"/>
          </ac:graphicFrameMkLst>
        </pc:graphicFrameChg>
      </pc:sldChg>
      <pc:sldChg chg="del">
        <pc:chgData name="Ruwaida Yvonne (DU-I)" userId="d6dc2f3c-16f2-4580-bf37-dc68646e444d" providerId="ADAL" clId="{88924E4F-6AEB-4934-9C66-AB8BD07A097B}" dt="2025-08-18T14:52:23.462" v="3557" actId="47"/>
        <pc:sldMkLst>
          <pc:docMk/>
          <pc:sldMk cId="1326080820" sldId="2147483278"/>
        </pc:sldMkLst>
      </pc:sldChg>
      <pc:sldChg chg="del">
        <pc:chgData name="Ruwaida Yvonne (DU-I)" userId="d6dc2f3c-16f2-4580-bf37-dc68646e444d" providerId="ADAL" clId="{88924E4F-6AEB-4934-9C66-AB8BD07A097B}" dt="2025-08-18T14:52:24.077" v="3558" actId="47"/>
        <pc:sldMkLst>
          <pc:docMk/>
          <pc:sldMk cId="473239637" sldId="2147483279"/>
        </pc:sldMkLst>
      </pc:sldChg>
      <pc:sldChg chg="del">
        <pc:chgData name="Ruwaida Yvonne (DU-I)" userId="d6dc2f3c-16f2-4580-bf37-dc68646e444d" providerId="ADAL" clId="{88924E4F-6AEB-4934-9C66-AB8BD07A097B}" dt="2025-08-18T14:52:24.750" v="3559" actId="47"/>
        <pc:sldMkLst>
          <pc:docMk/>
          <pc:sldMk cId="3318124028" sldId="2147483281"/>
        </pc:sldMkLst>
      </pc:sldChg>
      <pc:sldChg chg="del">
        <pc:chgData name="Ruwaida Yvonne (DU-I)" userId="d6dc2f3c-16f2-4580-bf37-dc68646e444d" providerId="ADAL" clId="{88924E4F-6AEB-4934-9C66-AB8BD07A097B}" dt="2025-08-18T14:52:26.035" v="3561" actId="47"/>
        <pc:sldMkLst>
          <pc:docMk/>
          <pc:sldMk cId="2132886754" sldId="2147483282"/>
        </pc:sldMkLst>
      </pc:sldChg>
      <pc:sldChg chg="del">
        <pc:chgData name="Ruwaida Yvonne (DU-I)" userId="d6dc2f3c-16f2-4580-bf37-dc68646e444d" providerId="ADAL" clId="{88924E4F-6AEB-4934-9C66-AB8BD07A097B}" dt="2025-08-18T14:52:26.775" v="3562" actId="47"/>
        <pc:sldMkLst>
          <pc:docMk/>
          <pc:sldMk cId="1197057745" sldId="2147483284"/>
        </pc:sldMkLst>
      </pc:sldChg>
      <pc:sldChg chg="del">
        <pc:chgData name="Ruwaida Yvonne (DU-I)" userId="d6dc2f3c-16f2-4580-bf37-dc68646e444d" providerId="ADAL" clId="{88924E4F-6AEB-4934-9C66-AB8BD07A097B}" dt="2025-08-18T14:52:27.487" v="3563" actId="47"/>
        <pc:sldMkLst>
          <pc:docMk/>
          <pc:sldMk cId="1996255230" sldId="2147483286"/>
        </pc:sldMkLst>
      </pc:sldChg>
      <pc:sldChg chg="del">
        <pc:chgData name="Ruwaida Yvonne (DU-I)" userId="d6dc2f3c-16f2-4580-bf37-dc68646e444d" providerId="ADAL" clId="{88924E4F-6AEB-4934-9C66-AB8BD07A097B}" dt="2025-08-18T14:52:25.355" v="3560" actId="47"/>
        <pc:sldMkLst>
          <pc:docMk/>
          <pc:sldMk cId="3060528631" sldId="2147483287"/>
        </pc:sldMkLst>
      </pc:sldChg>
      <pc:sldChg chg="del">
        <pc:chgData name="Ruwaida Yvonne (DU-I)" userId="d6dc2f3c-16f2-4580-bf37-dc68646e444d" providerId="ADAL" clId="{88924E4F-6AEB-4934-9C66-AB8BD07A097B}" dt="2025-08-18T14:52:28.772" v="3565" actId="47"/>
        <pc:sldMkLst>
          <pc:docMk/>
          <pc:sldMk cId="1362050424" sldId="2147483290"/>
        </pc:sldMkLst>
      </pc:sldChg>
      <pc:sldChg chg="del">
        <pc:chgData name="Ruwaida Yvonne (DU-I)" userId="d6dc2f3c-16f2-4580-bf37-dc68646e444d" providerId="ADAL" clId="{88924E4F-6AEB-4934-9C66-AB8BD07A097B}" dt="2025-08-18T14:52:30.256" v="3567" actId="47"/>
        <pc:sldMkLst>
          <pc:docMk/>
          <pc:sldMk cId="2924189921" sldId="2147483292"/>
        </pc:sldMkLst>
      </pc:sldChg>
      <pc:sldChg chg="del">
        <pc:chgData name="Ruwaida Yvonne (DU-I)" userId="d6dc2f3c-16f2-4580-bf37-dc68646e444d" providerId="ADAL" clId="{88924E4F-6AEB-4934-9C66-AB8BD07A097B}" dt="2025-08-18T14:52:31.090" v="3568" actId="47"/>
        <pc:sldMkLst>
          <pc:docMk/>
          <pc:sldMk cId="3642688594" sldId="2147483294"/>
        </pc:sldMkLst>
      </pc:sldChg>
      <pc:sldChg chg="del">
        <pc:chgData name="Ruwaida Yvonne (DU-I)" userId="d6dc2f3c-16f2-4580-bf37-dc68646e444d" providerId="ADAL" clId="{88924E4F-6AEB-4934-9C66-AB8BD07A097B}" dt="2025-08-18T14:52:32.146" v="3569" actId="47"/>
        <pc:sldMkLst>
          <pc:docMk/>
          <pc:sldMk cId="2098429058" sldId="2147483295"/>
        </pc:sldMkLst>
      </pc:sldChg>
      <pc:sldChg chg="del">
        <pc:chgData name="Ruwaida Yvonne (DU-I)" userId="d6dc2f3c-16f2-4580-bf37-dc68646e444d" providerId="ADAL" clId="{88924E4F-6AEB-4934-9C66-AB8BD07A097B}" dt="2025-08-18T14:52:28.144" v="3564" actId="47"/>
        <pc:sldMkLst>
          <pc:docMk/>
          <pc:sldMk cId="771069227" sldId="2147483297"/>
        </pc:sldMkLst>
      </pc:sldChg>
      <pc:sldChg chg="modSp mod modNotesTx">
        <pc:chgData name="Ruwaida Yvonne (DU-I)" userId="d6dc2f3c-16f2-4580-bf37-dc68646e444d" providerId="ADAL" clId="{88924E4F-6AEB-4934-9C66-AB8BD07A097B}" dt="2025-08-18T14:36:03.045" v="3431" actId="20577"/>
        <pc:sldMkLst>
          <pc:docMk/>
          <pc:sldMk cId="1872316532" sldId="2147483298"/>
        </pc:sldMkLst>
        <pc:spChg chg="mod">
          <ac:chgData name="Ruwaida Yvonne (DU-I)" userId="d6dc2f3c-16f2-4580-bf37-dc68646e444d" providerId="ADAL" clId="{88924E4F-6AEB-4934-9C66-AB8BD07A097B}" dt="2025-08-18T12:37:46.103" v="1930" actId="255"/>
          <ac:spMkLst>
            <pc:docMk/>
            <pc:sldMk cId="1872316532" sldId="2147483298"/>
            <ac:spMk id="2" creationId="{B3E90AB9-0AD0-9729-6FAB-24E2B42D0BDF}"/>
          </ac:spMkLst>
        </pc:spChg>
      </pc:sldChg>
      <pc:sldChg chg="del">
        <pc:chgData name="Ruwaida Yvonne (DU-I)" userId="d6dc2f3c-16f2-4580-bf37-dc68646e444d" providerId="ADAL" clId="{88924E4F-6AEB-4934-9C66-AB8BD07A097B}" dt="2025-08-18T14:52:29.539" v="3566" actId="47"/>
        <pc:sldMkLst>
          <pc:docMk/>
          <pc:sldMk cId="1878758588" sldId="2147483300"/>
        </pc:sldMkLst>
      </pc:sldChg>
      <pc:sldChg chg="del">
        <pc:chgData name="Ruwaida Yvonne (DU-I)" userId="d6dc2f3c-16f2-4580-bf37-dc68646e444d" providerId="ADAL" clId="{88924E4F-6AEB-4934-9C66-AB8BD07A097B}" dt="2025-08-18T14:52:22.702" v="3556" actId="47"/>
        <pc:sldMkLst>
          <pc:docMk/>
          <pc:sldMk cId="149617081" sldId="2147483303"/>
        </pc:sldMkLst>
      </pc:sldChg>
      <pc:sldChg chg="modSp mod">
        <pc:chgData name="Ruwaida Yvonne (DU-I)" userId="d6dc2f3c-16f2-4580-bf37-dc68646e444d" providerId="ADAL" clId="{88924E4F-6AEB-4934-9C66-AB8BD07A097B}" dt="2025-08-19T07:18:28.271" v="3982" actId="20577"/>
        <pc:sldMkLst>
          <pc:docMk/>
          <pc:sldMk cId="286514663" sldId="2147483304"/>
        </pc:sldMkLst>
        <pc:spChg chg="mod">
          <ac:chgData name="Ruwaida Yvonne (DU-I)" userId="d6dc2f3c-16f2-4580-bf37-dc68646e444d" providerId="ADAL" clId="{88924E4F-6AEB-4934-9C66-AB8BD07A097B}" dt="2025-08-19T07:18:28.271" v="3982" actId="20577"/>
          <ac:spMkLst>
            <pc:docMk/>
            <pc:sldMk cId="286514663" sldId="2147483304"/>
            <ac:spMk id="2" creationId="{6CEDE7A0-BF21-92B1-F033-40C548753312}"/>
          </ac:spMkLst>
        </pc:spChg>
      </pc:sldChg>
      <pc:sldChg chg="modSp mod modNotesTx">
        <pc:chgData name="Ruwaida Yvonne (DU-I)" userId="d6dc2f3c-16f2-4580-bf37-dc68646e444d" providerId="ADAL" clId="{88924E4F-6AEB-4934-9C66-AB8BD07A097B}" dt="2025-08-19T07:14:18.008" v="3949" actId="207"/>
        <pc:sldMkLst>
          <pc:docMk/>
          <pc:sldMk cId="1745339373" sldId="2147483305"/>
        </pc:sldMkLst>
        <pc:spChg chg="mod">
          <ac:chgData name="Ruwaida Yvonne (DU-I)" userId="d6dc2f3c-16f2-4580-bf37-dc68646e444d" providerId="ADAL" clId="{88924E4F-6AEB-4934-9C66-AB8BD07A097B}" dt="2025-08-19T07:14:18.008" v="3949" actId="207"/>
          <ac:spMkLst>
            <pc:docMk/>
            <pc:sldMk cId="1745339373" sldId="2147483305"/>
            <ac:spMk id="2" creationId="{35B2B4C0-1FA3-505B-BBED-C89B05E5ED4D}"/>
          </ac:spMkLst>
        </pc:spChg>
        <pc:spChg chg="mod">
          <ac:chgData name="Ruwaida Yvonne (DU-I)" userId="d6dc2f3c-16f2-4580-bf37-dc68646e444d" providerId="ADAL" clId="{88924E4F-6AEB-4934-9C66-AB8BD07A097B}" dt="2025-08-18T14:40:28.500" v="3460" actId="20577"/>
          <ac:spMkLst>
            <pc:docMk/>
            <pc:sldMk cId="1745339373" sldId="2147483305"/>
            <ac:spMk id="3" creationId="{C36F6D7A-09F1-0AEA-33E8-66D644BA688A}"/>
          </ac:spMkLst>
        </pc:spChg>
      </pc:sldChg>
      <pc:sldChg chg="addSp modSp mod modNotesTx">
        <pc:chgData name="Ruwaida Yvonne (DU-I)" userId="d6dc2f3c-16f2-4580-bf37-dc68646e444d" providerId="ADAL" clId="{88924E4F-6AEB-4934-9C66-AB8BD07A097B}" dt="2025-08-19T07:14:25.591" v="3950" actId="207"/>
        <pc:sldMkLst>
          <pc:docMk/>
          <pc:sldMk cId="230765171" sldId="2147483306"/>
        </pc:sldMkLst>
        <pc:spChg chg="mod">
          <ac:chgData name="Ruwaida Yvonne (DU-I)" userId="d6dc2f3c-16f2-4580-bf37-dc68646e444d" providerId="ADAL" clId="{88924E4F-6AEB-4934-9C66-AB8BD07A097B}" dt="2025-08-19T07:14:25.591" v="3950" actId="207"/>
          <ac:spMkLst>
            <pc:docMk/>
            <pc:sldMk cId="230765171" sldId="2147483306"/>
            <ac:spMk id="2" creationId="{FCF2BF8D-A582-606F-0C02-10784AEC2CC4}"/>
          </ac:spMkLst>
        </pc:spChg>
        <pc:spChg chg="add mod">
          <ac:chgData name="Ruwaida Yvonne (DU-I)" userId="d6dc2f3c-16f2-4580-bf37-dc68646e444d" providerId="ADAL" clId="{88924E4F-6AEB-4934-9C66-AB8BD07A097B}" dt="2025-08-18T14:59:51.335" v="3695" actId="20577"/>
          <ac:spMkLst>
            <pc:docMk/>
            <pc:sldMk cId="230765171" sldId="2147483306"/>
            <ac:spMk id="5" creationId="{43F9934B-5310-A938-284E-E9600027E537}"/>
          </ac:spMkLst>
        </pc:spChg>
      </pc:sldChg>
      <pc:sldChg chg="addSp modSp add mod ord modNotesTx">
        <pc:chgData name="Ruwaida Yvonne (DU-I)" userId="d6dc2f3c-16f2-4580-bf37-dc68646e444d" providerId="ADAL" clId="{88924E4F-6AEB-4934-9C66-AB8BD07A097B}" dt="2025-08-18T14:53:19.359" v="3581" actId="20577"/>
        <pc:sldMkLst>
          <pc:docMk/>
          <pc:sldMk cId="2425942582" sldId="2147483307"/>
        </pc:sldMkLst>
        <pc:spChg chg="add mod">
          <ac:chgData name="Ruwaida Yvonne (DU-I)" userId="d6dc2f3c-16f2-4580-bf37-dc68646e444d" providerId="ADAL" clId="{88924E4F-6AEB-4934-9C66-AB8BD07A097B}" dt="2025-08-18T12:36:56.045" v="1925" actId="1076"/>
          <ac:spMkLst>
            <pc:docMk/>
            <pc:sldMk cId="2425942582" sldId="2147483307"/>
            <ac:spMk id="4" creationId="{421077FC-0D16-E020-2C59-4F7878D555C4}"/>
          </ac:spMkLst>
        </pc:spChg>
        <pc:graphicFrameChg chg="mod modGraphic">
          <ac:chgData name="Ruwaida Yvonne (DU-I)" userId="d6dc2f3c-16f2-4580-bf37-dc68646e444d" providerId="ADAL" clId="{88924E4F-6AEB-4934-9C66-AB8BD07A097B}" dt="2025-08-18T14:42:00.640" v="3479" actId="20577"/>
          <ac:graphicFrameMkLst>
            <pc:docMk/>
            <pc:sldMk cId="2425942582" sldId="2147483307"/>
            <ac:graphicFrameMk id="5" creationId="{4AC89C78-2838-D986-F70C-4EDDE408A760}"/>
          </ac:graphicFrameMkLst>
        </pc:graphicFrameChg>
      </pc:sldChg>
      <pc:sldChg chg="addSp delSp modSp del mod">
        <pc:chgData name="Ruwaida Yvonne (DU-I)" userId="d6dc2f3c-16f2-4580-bf37-dc68646e444d" providerId="ADAL" clId="{88924E4F-6AEB-4934-9C66-AB8BD07A097B}" dt="2025-08-18T10:42:24.300" v="1498" actId="2696"/>
        <pc:sldMkLst>
          <pc:docMk/>
          <pc:sldMk cId="3253242255" sldId="2147483307"/>
        </pc:sldMkLst>
        <pc:spChg chg="mod">
          <ac:chgData name="Ruwaida Yvonne (DU-I)" userId="d6dc2f3c-16f2-4580-bf37-dc68646e444d" providerId="ADAL" clId="{88924E4F-6AEB-4934-9C66-AB8BD07A097B}" dt="2025-08-18T07:54:49.807" v="1469" actId="20577"/>
          <ac:spMkLst>
            <pc:docMk/>
            <pc:sldMk cId="3253242255" sldId="2147483307"/>
            <ac:spMk id="2" creationId="{41703EA5-B774-54C8-A7F9-47CF8F9BE5E2}"/>
          </ac:spMkLst>
        </pc:spChg>
        <pc:graphicFrameChg chg="add del mod modGraphic">
          <ac:chgData name="Ruwaida Yvonne (DU-I)" userId="d6dc2f3c-16f2-4580-bf37-dc68646e444d" providerId="ADAL" clId="{88924E4F-6AEB-4934-9C66-AB8BD07A097B}" dt="2025-08-18T07:54:45.218" v="1468" actId="478"/>
          <ac:graphicFrameMkLst>
            <pc:docMk/>
            <pc:sldMk cId="3253242255" sldId="2147483307"/>
            <ac:graphicFrameMk id="4" creationId="{90BD8C2C-6C67-D5E4-A9A9-CEA13FB1C911}"/>
          </ac:graphicFrameMkLst>
        </pc:graphicFrameChg>
        <pc:graphicFrameChg chg="add mod modGraphic">
          <ac:chgData name="Ruwaida Yvonne (DU-I)" userId="d6dc2f3c-16f2-4580-bf37-dc68646e444d" providerId="ADAL" clId="{88924E4F-6AEB-4934-9C66-AB8BD07A097B}" dt="2025-08-18T10:42:03.367" v="1495" actId="2162"/>
          <ac:graphicFrameMkLst>
            <pc:docMk/>
            <pc:sldMk cId="3253242255" sldId="2147483307"/>
            <ac:graphicFrameMk id="5" creationId="{4AC89C78-2838-D986-F70C-4EDDE408A760}"/>
          </ac:graphicFrameMkLst>
        </pc:graphicFrameChg>
      </pc:sldChg>
      <pc:sldChg chg="modSp add mod ord modNotesTx">
        <pc:chgData name="Ruwaida Yvonne (DU-I)" userId="d6dc2f3c-16f2-4580-bf37-dc68646e444d" providerId="ADAL" clId="{88924E4F-6AEB-4934-9C66-AB8BD07A097B}" dt="2025-08-19T07:14:07.509" v="3947" actId="108"/>
        <pc:sldMkLst>
          <pc:docMk/>
          <pc:sldMk cId="3079288151" sldId="2147483308"/>
        </pc:sldMkLst>
        <pc:spChg chg="mod">
          <ac:chgData name="Ruwaida Yvonne (DU-I)" userId="d6dc2f3c-16f2-4580-bf37-dc68646e444d" providerId="ADAL" clId="{88924E4F-6AEB-4934-9C66-AB8BD07A097B}" dt="2025-08-19T07:14:07.509" v="3947" actId="108"/>
          <ac:spMkLst>
            <pc:docMk/>
            <pc:sldMk cId="3079288151" sldId="2147483308"/>
            <ac:spMk id="2" creationId="{CDD15C51-1618-3472-BA22-CDD92E48D9B5}"/>
          </ac:spMkLst>
        </pc:spChg>
        <pc:spChg chg="mod">
          <ac:chgData name="Ruwaida Yvonne (DU-I)" userId="d6dc2f3c-16f2-4580-bf37-dc68646e444d" providerId="ADAL" clId="{88924E4F-6AEB-4934-9C66-AB8BD07A097B}" dt="2025-08-18T13:10:42.922" v="2789" actId="5793"/>
          <ac:spMkLst>
            <pc:docMk/>
            <pc:sldMk cId="3079288151" sldId="2147483308"/>
            <ac:spMk id="3" creationId="{E69412B3-B631-8912-D5FA-B97CF3F411DD}"/>
          </ac:spMkLst>
        </pc:spChg>
      </pc:sldChg>
      <pc:sldChg chg="add del">
        <pc:chgData name="Ruwaida Yvonne (DU-I)" userId="d6dc2f3c-16f2-4580-bf37-dc68646e444d" providerId="ADAL" clId="{88924E4F-6AEB-4934-9C66-AB8BD07A097B}" dt="2025-08-18T10:42:21.750" v="1497" actId="47"/>
        <pc:sldMkLst>
          <pc:docMk/>
          <pc:sldMk cId="1621094144" sldId="2147483309"/>
        </pc:sldMkLst>
      </pc:sldChg>
      <pc:sldChg chg="modSp add mod modNotesTx">
        <pc:chgData name="Ruwaida Yvonne (DU-I)" userId="d6dc2f3c-16f2-4580-bf37-dc68646e444d" providerId="ADAL" clId="{88924E4F-6AEB-4934-9C66-AB8BD07A097B}" dt="2025-08-18T14:54:15.582" v="3614" actId="20577"/>
        <pc:sldMkLst>
          <pc:docMk/>
          <pc:sldMk cId="2708618009" sldId="2147483309"/>
        </pc:sldMkLst>
        <pc:graphicFrameChg chg="mod modGraphic">
          <ac:chgData name="Ruwaida Yvonne (DU-I)" userId="d6dc2f3c-16f2-4580-bf37-dc68646e444d" providerId="ADAL" clId="{88924E4F-6AEB-4934-9C66-AB8BD07A097B}" dt="2025-08-18T14:04:18.376" v="3292" actId="113"/>
          <ac:graphicFrameMkLst>
            <pc:docMk/>
            <pc:sldMk cId="2708618009" sldId="2147483309"/>
            <ac:graphicFrameMk id="5" creationId="{7A758563-AF35-7257-D6EE-99CDD901C92B}"/>
          </ac:graphicFrameMkLst>
        </pc:graphicFrameChg>
      </pc:sldChg>
      <pc:sldChg chg="new del">
        <pc:chgData name="Ruwaida Yvonne (DU-I)" userId="d6dc2f3c-16f2-4580-bf37-dc68646e444d" providerId="ADAL" clId="{88924E4F-6AEB-4934-9C66-AB8BD07A097B}" dt="2025-08-18T10:40:38.617" v="1491" actId="47"/>
        <pc:sldMkLst>
          <pc:docMk/>
          <pc:sldMk cId="3917377941" sldId="2147483309"/>
        </pc:sldMkLst>
      </pc:sldChg>
      <pc:sldChg chg="modSp add mod modNotesTx">
        <pc:chgData name="Ruwaida Yvonne (DU-I)" userId="d6dc2f3c-16f2-4580-bf37-dc68646e444d" providerId="ADAL" clId="{88924E4F-6AEB-4934-9C66-AB8BD07A097B}" dt="2025-08-18T15:00:31.490" v="3737" actId="20577"/>
        <pc:sldMkLst>
          <pc:docMk/>
          <pc:sldMk cId="4076639887" sldId="2147483310"/>
        </pc:sldMkLst>
        <pc:graphicFrameChg chg="mod modGraphic">
          <ac:chgData name="Ruwaida Yvonne (DU-I)" userId="d6dc2f3c-16f2-4580-bf37-dc68646e444d" providerId="ADAL" clId="{88924E4F-6AEB-4934-9C66-AB8BD07A097B}" dt="2025-08-18T15:00:31.490" v="3737" actId="20577"/>
          <ac:graphicFrameMkLst>
            <pc:docMk/>
            <pc:sldMk cId="4076639887" sldId="2147483310"/>
            <ac:graphicFrameMk id="5" creationId="{611AB5A2-E963-D0E5-CA1C-F1F04018E54D}"/>
          </ac:graphicFrameMkLst>
        </pc:graphicFrameChg>
      </pc:sldChg>
      <pc:sldChg chg="modSp add del mod">
        <pc:chgData name="Ruwaida Yvonne (DU-I)" userId="d6dc2f3c-16f2-4580-bf37-dc68646e444d" providerId="ADAL" clId="{88924E4F-6AEB-4934-9C66-AB8BD07A097B}" dt="2025-08-18T14:05:21.157" v="3299" actId="47"/>
        <pc:sldMkLst>
          <pc:docMk/>
          <pc:sldMk cId="936644212" sldId="2147483311"/>
        </pc:sldMkLst>
        <pc:graphicFrameChg chg="mod modGraphic">
          <ac:chgData name="Ruwaida Yvonne (DU-I)" userId="d6dc2f3c-16f2-4580-bf37-dc68646e444d" providerId="ADAL" clId="{88924E4F-6AEB-4934-9C66-AB8BD07A097B}" dt="2025-08-18T14:04:49.857" v="3296" actId="14734"/>
          <ac:graphicFrameMkLst>
            <pc:docMk/>
            <pc:sldMk cId="936644212" sldId="2147483311"/>
            <ac:graphicFrameMk id="5" creationId="{2DA301D2-BE8D-76AE-B663-A7908573AB2B}"/>
          </ac:graphicFrameMkLst>
        </pc:graphicFrameChg>
      </pc:sldChg>
      <pc:sldChg chg="modSp add mod">
        <pc:chgData name="Ruwaida Yvonne (DU-I)" userId="d6dc2f3c-16f2-4580-bf37-dc68646e444d" providerId="ADAL" clId="{88924E4F-6AEB-4934-9C66-AB8BD07A097B}" dt="2025-08-18T15:01:16.603" v="3781" actId="20577"/>
        <pc:sldMkLst>
          <pc:docMk/>
          <pc:sldMk cId="2807719230" sldId="2147483312"/>
        </pc:sldMkLst>
        <pc:graphicFrameChg chg="mod modGraphic">
          <ac:chgData name="Ruwaida Yvonne (DU-I)" userId="d6dc2f3c-16f2-4580-bf37-dc68646e444d" providerId="ADAL" clId="{88924E4F-6AEB-4934-9C66-AB8BD07A097B}" dt="2025-08-18T15:01:16.603" v="3781" actId="20577"/>
          <ac:graphicFrameMkLst>
            <pc:docMk/>
            <pc:sldMk cId="2807719230" sldId="2147483312"/>
            <ac:graphicFrameMk id="5" creationId="{F3AC3A41-77A8-D3AB-D488-296CDFF08E72}"/>
          </ac:graphicFrameMkLst>
        </pc:graphicFrameChg>
      </pc:sldChg>
      <pc:sldChg chg="modSp add mod">
        <pc:chgData name="Ruwaida Yvonne (DU-I)" userId="d6dc2f3c-16f2-4580-bf37-dc68646e444d" providerId="ADAL" clId="{88924E4F-6AEB-4934-9C66-AB8BD07A097B}" dt="2025-08-18T14:50:20.153" v="3525" actId="2165"/>
        <pc:sldMkLst>
          <pc:docMk/>
          <pc:sldMk cId="1000667552" sldId="2147483313"/>
        </pc:sldMkLst>
        <pc:graphicFrameChg chg="mod modGraphic">
          <ac:chgData name="Ruwaida Yvonne (DU-I)" userId="d6dc2f3c-16f2-4580-bf37-dc68646e444d" providerId="ADAL" clId="{88924E4F-6AEB-4934-9C66-AB8BD07A097B}" dt="2025-08-18T14:50:20.153" v="3525" actId="2165"/>
          <ac:graphicFrameMkLst>
            <pc:docMk/>
            <pc:sldMk cId="1000667552" sldId="2147483313"/>
            <ac:graphicFrameMk id="5" creationId="{93FB4350-79E1-A6FF-93FA-3AF5140FA141}"/>
          </ac:graphicFrameMkLst>
        </pc:graphicFrameChg>
      </pc:sldChg>
      <pc:sldChg chg="modSp add del mod">
        <pc:chgData name="Ruwaida Yvonne (DU-I)" userId="d6dc2f3c-16f2-4580-bf37-dc68646e444d" providerId="ADAL" clId="{88924E4F-6AEB-4934-9C66-AB8BD07A097B}" dt="2025-08-18T14:48:48.287" v="3524" actId="47"/>
        <pc:sldMkLst>
          <pc:docMk/>
          <pc:sldMk cId="3336322524" sldId="2147483314"/>
        </pc:sldMkLst>
        <pc:graphicFrameChg chg="mod modGraphic">
          <ac:chgData name="Ruwaida Yvonne (DU-I)" userId="d6dc2f3c-16f2-4580-bf37-dc68646e444d" providerId="ADAL" clId="{88924E4F-6AEB-4934-9C66-AB8BD07A097B}" dt="2025-08-18T14:01:20.717" v="3231" actId="113"/>
          <ac:graphicFrameMkLst>
            <pc:docMk/>
            <pc:sldMk cId="3336322524" sldId="2147483314"/>
            <ac:graphicFrameMk id="5" creationId="{8C75EF61-39E4-0B81-CCBE-8ECB9607BB31}"/>
          </ac:graphicFrameMkLst>
        </pc:graphicFrameChg>
      </pc:sldChg>
      <pc:sldChg chg="modSp add mod">
        <pc:chgData name="Ruwaida Yvonne (DU-I)" userId="d6dc2f3c-16f2-4580-bf37-dc68646e444d" providerId="ADAL" clId="{88924E4F-6AEB-4934-9C66-AB8BD07A097B}" dt="2025-08-18T15:01:38.471" v="3802" actId="14734"/>
        <pc:sldMkLst>
          <pc:docMk/>
          <pc:sldMk cId="806597415" sldId="2147483315"/>
        </pc:sldMkLst>
        <pc:graphicFrameChg chg="mod modGraphic">
          <ac:chgData name="Ruwaida Yvonne (DU-I)" userId="d6dc2f3c-16f2-4580-bf37-dc68646e444d" providerId="ADAL" clId="{88924E4F-6AEB-4934-9C66-AB8BD07A097B}" dt="2025-08-18T15:01:38.471" v="3802" actId="14734"/>
          <ac:graphicFrameMkLst>
            <pc:docMk/>
            <pc:sldMk cId="806597415" sldId="2147483315"/>
            <ac:graphicFrameMk id="5" creationId="{5324542B-8C60-ED0E-711E-3C0B30058C55}"/>
          </ac:graphicFrameMkLst>
        </pc:graphicFrameChg>
      </pc:sldChg>
      <pc:sldChg chg="modSp add mod">
        <pc:chgData name="Ruwaida Yvonne (DU-I)" userId="d6dc2f3c-16f2-4580-bf37-dc68646e444d" providerId="ADAL" clId="{88924E4F-6AEB-4934-9C66-AB8BD07A097B}" dt="2025-08-18T15:02:30.457" v="3811" actId="113"/>
        <pc:sldMkLst>
          <pc:docMk/>
          <pc:sldMk cId="841540156" sldId="2147483316"/>
        </pc:sldMkLst>
        <pc:graphicFrameChg chg="mod modGraphic">
          <ac:chgData name="Ruwaida Yvonne (DU-I)" userId="d6dc2f3c-16f2-4580-bf37-dc68646e444d" providerId="ADAL" clId="{88924E4F-6AEB-4934-9C66-AB8BD07A097B}" dt="2025-08-18T15:02:30.457" v="3811" actId="113"/>
          <ac:graphicFrameMkLst>
            <pc:docMk/>
            <pc:sldMk cId="841540156" sldId="2147483316"/>
            <ac:graphicFrameMk id="5" creationId="{082F5868-49C2-C602-0584-F57D0EB2EC72}"/>
          </ac:graphicFrameMkLst>
        </pc:graphicFrameChg>
      </pc:sldChg>
      <pc:sldChg chg="add del">
        <pc:chgData name="Ruwaida Yvonne (DU-I)" userId="d6dc2f3c-16f2-4580-bf37-dc68646e444d" providerId="ADAL" clId="{88924E4F-6AEB-4934-9C66-AB8BD07A097B}" dt="2025-08-18T12:35:14.880" v="1885" actId="47"/>
        <pc:sldMkLst>
          <pc:docMk/>
          <pc:sldMk cId="36748102" sldId="2147483317"/>
        </pc:sldMkLst>
      </pc:sldChg>
      <pc:sldChg chg="modSp add mod modNotesTx">
        <pc:chgData name="Ruwaida Yvonne (DU-I)" userId="d6dc2f3c-16f2-4580-bf37-dc68646e444d" providerId="ADAL" clId="{88924E4F-6AEB-4934-9C66-AB8BD07A097B}" dt="2025-08-18T14:53:55.513" v="3596" actId="20577"/>
        <pc:sldMkLst>
          <pc:docMk/>
          <pc:sldMk cId="2842847733" sldId="2147483317"/>
        </pc:sldMkLst>
        <pc:graphicFrameChg chg="modGraphic">
          <ac:chgData name="Ruwaida Yvonne (DU-I)" userId="d6dc2f3c-16f2-4580-bf37-dc68646e444d" providerId="ADAL" clId="{88924E4F-6AEB-4934-9C66-AB8BD07A097B}" dt="2025-08-18T14:44:20.919" v="3520" actId="20577"/>
          <ac:graphicFrameMkLst>
            <pc:docMk/>
            <pc:sldMk cId="2842847733" sldId="2147483317"/>
            <ac:graphicFrameMk id="5" creationId="{4997433A-D723-6F88-C866-ADAF26E57876}"/>
          </ac:graphicFrameMkLst>
        </pc:graphicFrameChg>
      </pc:sldChg>
      <pc:sldChg chg="modSp add mod">
        <pc:chgData name="Ruwaida Yvonne (DU-I)" userId="d6dc2f3c-16f2-4580-bf37-dc68646e444d" providerId="ADAL" clId="{88924E4F-6AEB-4934-9C66-AB8BD07A097B}" dt="2025-08-19T07:19:58.720" v="4137" actId="20577"/>
        <pc:sldMkLst>
          <pc:docMk/>
          <pc:sldMk cId="3735004798" sldId="2147483318"/>
        </pc:sldMkLst>
        <pc:spChg chg="mod">
          <ac:chgData name="Ruwaida Yvonne (DU-I)" userId="d6dc2f3c-16f2-4580-bf37-dc68646e444d" providerId="ADAL" clId="{88924E4F-6AEB-4934-9C66-AB8BD07A097B}" dt="2025-08-19T07:19:58.720" v="4137" actId="20577"/>
          <ac:spMkLst>
            <pc:docMk/>
            <pc:sldMk cId="3735004798" sldId="2147483318"/>
            <ac:spMk id="2" creationId="{64D77E84-20B6-8053-B29A-73CBC0D6AE18}"/>
          </ac:spMkLst>
        </pc:spChg>
        <pc:spChg chg="mod">
          <ac:chgData name="Ruwaida Yvonne (DU-I)" userId="d6dc2f3c-16f2-4580-bf37-dc68646e444d" providerId="ADAL" clId="{88924E4F-6AEB-4934-9C66-AB8BD07A097B}" dt="2025-08-19T07:14:41.592" v="3951" actId="20577"/>
          <ac:spMkLst>
            <pc:docMk/>
            <pc:sldMk cId="3735004798" sldId="2147483318"/>
            <ac:spMk id="3" creationId="{BCFE026A-2E73-7C45-BCE8-1B211BEDA56E}"/>
          </ac:spMkLst>
        </pc:spChg>
      </pc:sldChg>
      <pc:sldChg chg="modSp add mod modNotesTx">
        <pc:chgData name="Ruwaida Yvonne (DU-I)" userId="d6dc2f3c-16f2-4580-bf37-dc68646e444d" providerId="ADAL" clId="{88924E4F-6AEB-4934-9C66-AB8BD07A097B}" dt="2025-08-18T16:05:25.503" v="3934" actId="20577"/>
        <pc:sldMkLst>
          <pc:docMk/>
          <pc:sldMk cId="476842712" sldId="2147483319"/>
        </pc:sldMkLst>
        <pc:graphicFrameChg chg="mod modGraphic">
          <ac:chgData name="Ruwaida Yvonne (DU-I)" userId="d6dc2f3c-16f2-4580-bf37-dc68646e444d" providerId="ADAL" clId="{88924E4F-6AEB-4934-9C66-AB8BD07A097B}" dt="2025-08-18T16:05:25.503" v="3934" actId="20577"/>
          <ac:graphicFrameMkLst>
            <pc:docMk/>
            <pc:sldMk cId="476842712" sldId="2147483319"/>
            <ac:graphicFrameMk id="5" creationId="{51C6FEF5-81D9-2A6E-207C-0DE729E9BBE8}"/>
          </ac:graphicFrameMkLst>
        </pc:graphicFrameChg>
      </pc:sldChg>
      <pc:sldMasterChg chg="del delSldLayout">
        <pc:chgData name="Ruwaida Yvonne (DU-I)" userId="d6dc2f3c-16f2-4580-bf37-dc68646e444d" providerId="ADAL" clId="{88924E4F-6AEB-4934-9C66-AB8BD07A097B}" dt="2025-08-18T12:37:07.754" v="1928" actId="47"/>
        <pc:sldMasterMkLst>
          <pc:docMk/>
          <pc:sldMasterMk cId="3707285536" sldId="2147483648"/>
        </pc:sldMasterMkLst>
        <pc:sldLayoutChg chg="del">
          <pc:chgData name="Ruwaida Yvonne (DU-I)" userId="d6dc2f3c-16f2-4580-bf37-dc68646e444d" providerId="ADAL" clId="{88924E4F-6AEB-4934-9C66-AB8BD07A097B}" dt="2025-08-18T12:37:07.754" v="1928" actId="47"/>
          <pc:sldLayoutMkLst>
            <pc:docMk/>
            <pc:sldMasterMk cId="3707285536" sldId="2147483648"/>
            <pc:sldLayoutMk cId="3784422522" sldId="2147483649"/>
          </pc:sldLayoutMkLst>
        </pc:sldLayoutChg>
        <pc:sldLayoutChg chg="del">
          <pc:chgData name="Ruwaida Yvonne (DU-I)" userId="d6dc2f3c-16f2-4580-bf37-dc68646e444d" providerId="ADAL" clId="{88924E4F-6AEB-4934-9C66-AB8BD07A097B}" dt="2025-08-18T12:37:07.754" v="1928" actId="47"/>
          <pc:sldLayoutMkLst>
            <pc:docMk/>
            <pc:sldMasterMk cId="3707285536" sldId="2147483648"/>
            <pc:sldLayoutMk cId="1322720541" sldId="2147483650"/>
          </pc:sldLayoutMkLst>
        </pc:sldLayoutChg>
        <pc:sldLayoutChg chg="del">
          <pc:chgData name="Ruwaida Yvonne (DU-I)" userId="d6dc2f3c-16f2-4580-bf37-dc68646e444d" providerId="ADAL" clId="{88924E4F-6AEB-4934-9C66-AB8BD07A097B}" dt="2025-08-18T12:37:07.754" v="1928" actId="47"/>
          <pc:sldLayoutMkLst>
            <pc:docMk/>
            <pc:sldMasterMk cId="3707285536" sldId="2147483648"/>
            <pc:sldLayoutMk cId="4186728252" sldId="2147483651"/>
          </pc:sldLayoutMkLst>
        </pc:sldLayoutChg>
        <pc:sldLayoutChg chg="del">
          <pc:chgData name="Ruwaida Yvonne (DU-I)" userId="d6dc2f3c-16f2-4580-bf37-dc68646e444d" providerId="ADAL" clId="{88924E4F-6AEB-4934-9C66-AB8BD07A097B}" dt="2025-08-18T12:37:07.754" v="1928" actId="47"/>
          <pc:sldLayoutMkLst>
            <pc:docMk/>
            <pc:sldMasterMk cId="3707285536" sldId="2147483648"/>
            <pc:sldLayoutMk cId="3592360552" sldId="2147483652"/>
          </pc:sldLayoutMkLst>
        </pc:sldLayoutChg>
        <pc:sldLayoutChg chg="del">
          <pc:chgData name="Ruwaida Yvonne (DU-I)" userId="d6dc2f3c-16f2-4580-bf37-dc68646e444d" providerId="ADAL" clId="{88924E4F-6AEB-4934-9C66-AB8BD07A097B}" dt="2025-08-18T12:37:07.754" v="1928" actId="47"/>
          <pc:sldLayoutMkLst>
            <pc:docMk/>
            <pc:sldMasterMk cId="3707285536" sldId="2147483648"/>
            <pc:sldLayoutMk cId="3277650727" sldId="2147483653"/>
          </pc:sldLayoutMkLst>
        </pc:sldLayoutChg>
        <pc:sldLayoutChg chg="del">
          <pc:chgData name="Ruwaida Yvonne (DU-I)" userId="d6dc2f3c-16f2-4580-bf37-dc68646e444d" providerId="ADAL" clId="{88924E4F-6AEB-4934-9C66-AB8BD07A097B}" dt="2025-08-18T12:37:07.754" v="1928" actId="47"/>
          <pc:sldLayoutMkLst>
            <pc:docMk/>
            <pc:sldMasterMk cId="3707285536" sldId="2147483648"/>
            <pc:sldLayoutMk cId="3256609619" sldId="2147483654"/>
          </pc:sldLayoutMkLst>
        </pc:sldLayoutChg>
        <pc:sldLayoutChg chg="del">
          <pc:chgData name="Ruwaida Yvonne (DU-I)" userId="d6dc2f3c-16f2-4580-bf37-dc68646e444d" providerId="ADAL" clId="{88924E4F-6AEB-4934-9C66-AB8BD07A097B}" dt="2025-08-18T12:37:07.754" v="1928" actId="47"/>
          <pc:sldLayoutMkLst>
            <pc:docMk/>
            <pc:sldMasterMk cId="3707285536" sldId="2147483648"/>
            <pc:sldLayoutMk cId="3311076576" sldId="2147483655"/>
          </pc:sldLayoutMkLst>
        </pc:sldLayoutChg>
        <pc:sldLayoutChg chg="del">
          <pc:chgData name="Ruwaida Yvonne (DU-I)" userId="d6dc2f3c-16f2-4580-bf37-dc68646e444d" providerId="ADAL" clId="{88924E4F-6AEB-4934-9C66-AB8BD07A097B}" dt="2025-08-18T12:37:07.754" v="1928" actId="47"/>
          <pc:sldLayoutMkLst>
            <pc:docMk/>
            <pc:sldMasterMk cId="3707285536" sldId="2147483648"/>
            <pc:sldLayoutMk cId="1548965504" sldId="2147483656"/>
          </pc:sldLayoutMkLst>
        </pc:sldLayoutChg>
        <pc:sldLayoutChg chg="del">
          <pc:chgData name="Ruwaida Yvonne (DU-I)" userId="d6dc2f3c-16f2-4580-bf37-dc68646e444d" providerId="ADAL" clId="{88924E4F-6AEB-4934-9C66-AB8BD07A097B}" dt="2025-08-18T12:37:07.754" v="1928" actId="47"/>
          <pc:sldLayoutMkLst>
            <pc:docMk/>
            <pc:sldMasterMk cId="3707285536" sldId="2147483648"/>
            <pc:sldLayoutMk cId="4171453819" sldId="2147483657"/>
          </pc:sldLayoutMkLst>
        </pc:sldLayoutChg>
        <pc:sldLayoutChg chg="del">
          <pc:chgData name="Ruwaida Yvonne (DU-I)" userId="d6dc2f3c-16f2-4580-bf37-dc68646e444d" providerId="ADAL" clId="{88924E4F-6AEB-4934-9C66-AB8BD07A097B}" dt="2025-08-18T12:37:07.754" v="1928" actId="47"/>
          <pc:sldLayoutMkLst>
            <pc:docMk/>
            <pc:sldMasterMk cId="3707285536" sldId="2147483648"/>
            <pc:sldLayoutMk cId="2623719344" sldId="2147483658"/>
          </pc:sldLayoutMkLst>
        </pc:sldLayoutChg>
        <pc:sldLayoutChg chg="del">
          <pc:chgData name="Ruwaida Yvonne (DU-I)" userId="d6dc2f3c-16f2-4580-bf37-dc68646e444d" providerId="ADAL" clId="{88924E4F-6AEB-4934-9C66-AB8BD07A097B}" dt="2025-08-18T12:37:07.754" v="1928" actId="47"/>
          <pc:sldLayoutMkLst>
            <pc:docMk/>
            <pc:sldMasterMk cId="3707285536" sldId="2147483648"/>
            <pc:sldLayoutMk cId="371644130" sldId="2147483659"/>
          </pc:sldLayoutMkLst>
        </pc:sldLayoutChg>
        <pc:sldLayoutChg chg="del">
          <pc:chgData name="Ruwaida Yvonne (DU-I)" userId="d6dc2f3c-16f2-4580-bf37-dc68646e444d" providerId="ADAL" clId="{88924E4F-6AEB-4934-9C66-AB8BD07A097B}" dt="2025-08-18T12:37:07.754" v="1928" actId="47"/>
          <pc:sldLayoutMkLst>
            <pc:docMk/>
            <pc:sldMasterMk cId="3707285536" sldId="2147483648"/>
            <pc:sldLayoutMk cId="412193183" sldId="2147483700"/>
          </pc:sldLayoutMkLst>
        </pc:sldLayoutChg>
        <pc:sldLayoutChg chg="del">
          <pc:chgData name="Ruwaida Yvonne (DU-I)" userId="d6dc2f3c-16f2-4580-bf37-dc68646e444d" providerId="ADAL" clId="{88924E4F-6AEB-4934-9C66-AB8BD07A097B}" dt="2025-08-18T12:37:07.754" v="1928" actId="47"/>
          <pc:sldLayoutMkLst>
            <pc:docMk/>
            <pc:sldMasterMk cId="3707285536" sldId="2147483648"/>
            <pc:sldLayoutMk cId="1812200245" sldId="2147483832"/>
          </pc:sldLayoutMkLst>
        </pc:sldLayoutChg>
        <pc:sldLayoutChg chg="del">
          <pc:chgData name="Ruwaida Yvonne (DU-I)" userId="d6dc2f3c-16f2-4580-bf37-dc68646e444d" providerId="ADAL" clId="{88924E4F-6AEB-4934-9C66-AB8BD07A097B}" dt="2025-08-18T12:37:07.754" v="1928" actId="47"/>
          <pc:sldLayoutMkLst>
            <pc:docMk/>
            <pc:sldMasterMk cId="3707285536" sldId="2147483648"/>
            <pc:sldLayoutMk cId="3941289785" sldId="2147483833"/>
          </pc:sldLayoutMkLst>
        </pc:sldLayoutChg>
        <pc:sldLayoutChg chg="del">
          <pc:chgData name="Ruwaida Yvonne (DU-I)" userId="d6dc2f3c-16f2-4580-bf37-dc68646e444d" providerId="ADAL" clId="{88924E4F-6AEB-4934-9C66-AB8BD07A097B}" dt="2025-08-18T12:37:07.754" v="1928" actId="47"/>
          <pc:sldLayoutMkLst>
            <pc:docMk/>
            <pc:sldMasterMk cId="3707285536" sldId="2147483648"/>
            <pc:sldLayoutMk cId="1807338643" sldId="2147483835"/>
          </pc:sldLayoutMkLst>
        </pc:sldLayoutChg>
      </pc:sldMasterChg>
      <pc:sldMasterChg chg="del delSldLayout">
        <pc:chgData name="Ruwaida Yvonne (DU-I)" userId="d6dc2f3c-16f2-4580-bf37-dc68646e444d" providerId="ADAL" clId="{88924E4F-6AEB-4934-9C66-AB8BD07A097B}" dt="2025-08-18T14:52:31.090" v="3568" actId="47"/>
        <pc:sldMasterMkLst>
          <pc:docMk/>
          <pc:sldMasterMk cId="423145803" sldId="2147483692"/>
        </pc:sldMasterMkLst>
        <pc:sldLayoutChg chg="del">
          <pc:chgData name="Ruwaida Yvonne (DU-I)" userId="d6dc2f3c-16f2-4580-bf37-dc68646e444d" providerId="ADAL" clId="{88924E4F-6AEB-4934-9C66-AB8BD07A097B}" dt="2025-08-18T14:52:31.090" v="3568" actId="47"/>
          <pc:sldLayoutMkLst>
            <pc:docMk/>
            <pc:sldMasterMk cId="423145803" sldId="2147483692"/>
            <pc:sldLayoutMk cId="1262425989" sldId="2147483693"/>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467967051" sldId="2147483694"/>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1513128996" sldId="2147483696"/>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3353669460" sldId="2147483697"/>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393851836" sldId="2147483698"/>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1130832808" sldId="2147483699"/>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2035355977" sldId="2147483701"/>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2854256240" sldId="2147483702"/>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3560519824" sldId="2147483703"/>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4015352331" sldId="2147483704"/>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121323826" sldId="2147483705"/>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4050817348" sldId="2147483706"/>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2469275407" sldId="2147483707"/>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2930421471" sldId="2147483708"/>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4129460587" sldId="2147483720"/>
          </pc:sldLayoutMkLst>
        </pc:sldLayoutChg>
        <pc:sldLayoutChg chg="del">
          <pc:chgData name="Ruwaida Yvonne (DU-I)" userId="d6dc2f3c-16f2-4580-bf37-dc68646e444d" providerId="ADAL" clId="{88924E4F-6AEB-4934-9C66-AB8BD07A097B}" dt="2025-08-18T14:52:30.256" v="3567" actId="47"/>
          <pc:sldLayoutMkLst>
            <pc:docMk/>
            <pc:sldMasterMk cId="423145803" sldId="2147483692"/>
            <pc:sldLayoutMk cId="1802644031" sldId="2147483721"/>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3778938709" sldId="2147483834"/>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962242678" sldId="2147483837"/>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2424758166" sldId="2147483896"/>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1758467063" sldId="2147483897"/>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2322561759" sldId="2147483898"/>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2784030975" sldId="2147483899"/>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1153050090" sldId="2147483900"/>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1696425030" sldId="2147483901"/>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2711670545" sldId="2147483928"/>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2325187240" sldId="2147483935"/>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1325560409" sldId="2147483936"/>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2119171322" sldId="2147483937"/>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777895061" sldId="2147483938"/>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27892942" sldId="2147483939"/>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946908524" sldId="2147483968"/>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2784030975" sldId="2147483974"/>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1427096009" sldId="2147483977"/>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2531589892" sldId="2147483978"/>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2330456417" sldId="2147483979"/>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3256268273" sldId="2147483980"/>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2338235021" sldId="2147483982"/>
          </pc:sldLayoutMkLst>
        </pc:sldLayoutChg>
        <pc:sldLayoutChg chg="del">
          <pc:chgData name="Ruwaida Yvonne (DU-I)" userId="d6dc2f3c-16f2-4580-bf37-dc68646e444d" providerId="ADAL" clId="{88924E4F-6AEB-4934-9C66-AB8BD07A097B}" dt="2025-08-18T14:52:31.090" v="3568" actId="47"/>
          <pc:sldLayoutMkLst>
            <pc:docMk/>
            <pc:sldMasterMk cId="423145803" sldId="2147483692"/>
            <pc:sldLayoutMk cId="3881423891" sldId="2147483983"/>
          </pc:sldLayoutMkLst>
        </pc:sldLayoutChg>
      </pc:sldMasterChg>
      <pc:sldMasterChg chg="del delSldLayout">
        <pc:chgData name="Ruwaida Yvonne (DU-I)" userId="d6dc2f3c-16f2-4580-bf37-dc68646e444d" providerId="ADAL" clId="{88924E4F-6AEB-4934-9C66-AB8BD07A097B}" dt="2025-08-18T14:52:32.146" v="3569" actId="47"/>
        <pc:sldMasterMkLst>
          <pc:docMk/>
          <pc:sldMasterMk cId="2155007915" sldId="2147483722"/>
        </pc:sldMasterMkLst>
        <pc:sldLayoutChg chg="del">
          <pc:chgData name="Ruwaida Yvonne (DU-I)" userId="d6dc2f3c-16f2-4580-bf37-dc68646e444d" providerId="ADAL" clId="{88924E4F-6AEB-4934-9C66-AB8BD07A097B}" dt="2025-08-18T14:52:32.146" v="3569" actId="47"/>
          <pc:sldLayoutMkLst>
            <pc:docMk/>
            <pc:sldMasterMk cId="2155007915" sldId="2147483722"/>
            <pc:sldLayoutMk cId="153076521" sldId="2147483726"/>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2258401762" sldId="2147483727"/>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254998423" sldId="2147483728"/>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569524644" sldId="2147483729"/>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690337490" sldId="2147483734"/>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4240156743" sldId="2147483736"/>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3715437010" sldId="2147483741"/>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1175908562" sldId="2147483742"/>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1468066020" sldId="2147483743"/>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1662669240" sldId="2147483751"/>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3490793973" sldId="2147483753"/>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2594205469" sldId="2147483798"/>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3066133664" sldId="2147483915"/>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3954874228" sldId="2147483916"/>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3920828881" sldId="2147483917"/>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140360448" sldId="2147483918"/>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1812638661" sldId="2147483919"/>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3306196398" sldId="2147483920"/>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829526601" sldId="2147483921"/>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3888340432" sldId="2147483922"/>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3977483871" sldId="2147483923"/>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1928319101" sldId="2147483924"/>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3847146205" sldId="2147483925"/>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741548762" sldId="2147483926"/>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3627381197" sldId="2147483927"/>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2682025673" sldId="2147483929"/>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1748802932" sldId="2147483930"/>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683066409" sldId="2147483932"/>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409588416" sldId="2147483933"/>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2349273028" sldId="2147483943"/>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3401537891" sldId="2147483960"/>
          </pc:sldLayoutMkLst>
        </pc:sldLayoutChg>
        <pc:sldLayoutChg chg="del">
          <pc:chgData name="Ruwaida Yvonne (DU-I)" userId="d6dc2f3c-16f2-4580-bf37-dc68646e444d" providerId="ADAL" clId="{88924E4F-6AEB-4934-9C66-AB8BD07A097B}" dt="2025-08-18T14:52:32.146" v="3569" actId="47"/>
          <pc:sldLayoutMkLst>
            <pc:docMk/>
            <pc:sldMasterMk cId="2155007915" sldId="2147483722"/>
            <pc:sldLayoutMk cId="3077367328" sldId="2147483963"/>
          </pc:sldLayoutMkLst>
        </pc:sldLayoutChg>
      </pc:sldMasterChg>
    </pc:docChg>
  </pc:docChgLst>
  <pc:docChgLst>
    <pc:chgData name="Therese Caesar" userId="S::therese.caesar_goteborgenergi.se#ext#@energiforetagensverige.onmicrosoft.com::4ec3dbc0-895e-4081-87ae-3963fde66d92" providerId="AD" clId="Web-{FC4CFBAE-A865-1B8F-9872-09438AA6C51F}"/>
    <pc:docChg chg="modSld">
      <pc:chgData name="Therese Caesar" userId="S::therese.caesar_goteborgenergi.se#ext#@energiforetagensverige.onmicrosoft.com::4ec3dbc0-895e-4081-87ae-3963fde66d92" providerId="AD" clId="Web-{FC4CFBAE-A865-1B8F-9872-09438AA6C51F}" dt="2025-08-19T07:14:12.666" v="20" actId="20577"/>
      <pc:docMkLst>
        <pc:docMk/>
      </pc:docMkLst>
      <pc:sldChg chg="modSp">
        <pc:chgData name="Therese Caesar" userId="S::therese.caesar_goteborgenergi.se#ext#@energiforetagensverige.onmicrosoft.com::4ec3dbc0-895e-4081-87ae-3963fde66d92" providerId="AD" clId="Web-{FC4CFBAE-A865-1B8F-9872-09438AA6C51F}" dt="2025-08-19T07:14:12.666" v="20" actId="20577"/>
        <pc:sldMkLst>
          <pc:docMk/>
          <pc:sldMk cId="2975332300" sldId="261"/>
        </pc:sldMkLst>
        <pc:spChg chg="mod">
          <ac:chgData name="Therese Caesar" userId="S::therese.caesar_goteborgenergi.se#ext#@energiforetagensverige.onmicrosoft.com::4ec3dbc0-895e-4081-87ae-3963fde66d92" providerId="AD" clId="Web-{FC4CFBAE-A865-1B8F-9872-09438AA6C51F}" dt="2025-08-19T07:14:12.666" v="20" actId="20577"/>
          <ac:spMkLst>
            <pc:docMk/>
            <pc:sldMk cId="2975332300" sldId="261"/>
            <ac:spMk id="17" creationId="{22DA57BB-C866-ADBC-8413-4FAED3CC8504}"/>
          </ac:spMkLst>
        </pc:spChg>
        <pc:spChg chg="mod">
          <ac:chgData name="Therese Caesar" userId="S::therese.caesar_goteborgenergi.se#ext#@energiforetagensverige.onmicrosoft.com::4ec3dbc0-895e-4081-87ae-3963fde66d92" providerId="AD" clId="Web-{FC4CFBAE-A865-1B8F-9872-09438AA6C51F}" dt="2025-08-19T07:13:46.290" v="13" actId="20577"/>
          <ac:spMkLst>
            <pc:docMk/>
            <pc:sldMk cId="2975332300" sldId="261"/>
            <ac:spMk id="20" creationId="{FBA072E0-B861-A91C-B1B5-61030CC6EED1}"/>
          </ac:spMkLst>
        </pc:spChg>
      </pc:sldChg>
    </pc:docChg>
  </pc:docChgLst>
  <pc:docChgLst>
    <pc:chgData name="Yvonne Ruwaida" userId="S::yvonne.ruwaida@energiforetagen.se::0aa4a4c3-fb8b-4a50-9763-fccaf0470c78" providerId="AD" clId="Web-{0ED5D947-E441-07D7-FD84-29C594FD4D1E}"/>
    <pc:docChg chg="modSld">
      <pc:chgData name="Yvonne Ruwaida" userId="S::yvonne.ruwaida@energiforetagen.se::0aa4a4c3-fb8b-4a50-9763-fccaf0470c78" providerId="AD" clId="Web-{0ED5D947-E441-07D7-FD84-29C594FD4D1E}" dt="2025-08-19T10:28:12.478" v="4" actId="20577"/>
      <pc:docMkLst>
        <pc:docMk/>
      </pc:docMkLst>
      <pc:sldChg chg="modSp">
        <pc:chgData name="Yvonne Ruwaida" userId="S::yvonne.ruwaida@energiforetagen.se::0aa4a4c3-fb8b-4a50-9763-fccaf0470c78" providerId="AD" clId="Web-{0ED5D947-E441-07D7-FD84-29C594FD4D1E}" dt="2025-08-19T10:28:12.478" v="4" actId="20577"/>
        <pc:sldMkLst>
          <pc:docMk/>
          <pc:sldMk cId="230765171" sldId="2147483306"/>
        </pc:sldMkLst>
        <pc:spChg chg="mod">
          <ac:chgData name="Yvonne Ruwaida" userId="S::yvonne.ruwaida@energiforetagen.se::0aa4a4c3-fb8b-4a50-9763-fccaf0470c78" providerId="AD" clId="Web-{0ED5D947-E441-07D7-FD84-29C594FD4D1E}" dt="2025-08-19T10:28:12.478" v="4" actId="20577"/>
          <ac:spMkLst>
            <pc:docMk/>
            <pc:sldMk cId="230765171" sldId="2147483306"/>
            <ac:spMk id="5" creationId="{43F9934B-5310-A938-284E-E9600027E537}"/>
          </ac:spMkLst>
        </pc:spChg>
      </pc:sldChg>
    </pc:docChg>
  </pc:docChgLst>
  <pc:docChgLst>
    <pc:chgData name="Ruwaida Yvonne (DS-YD)" userId="S::yvonne.ruwaida_vattenfall.com#ext#@energiforetagensverige.onmicrosoft.com::3037e2e3-4175-438e-be74-667a85dc1be9" providerId="AD" clId="Web-{08C44A6A-39A1-1DE6-3DC0-B5A4ECE1183C}"/>
    <pc:docChg chg="addSld delSld">
      <pc:chgData name="Ruwaida Yvonne (DS-YD)" userId="S::yvonne.ruwaida_vattenfall.com#ext#@energiforetagensverige.onmicrosoft.com::3037e2e3-4175-438e-be74-667a85dc1be9" providerId="AD" clId="Web-{08C44A6A-39A1-1DE6-3DC0-B5A4ECE1183C}" dt="2025-08-19T10:28:22.465" v="20"/>
      <pc:docMkLst>
        <pc:docMk/>
      </pc:docMkLst>
      <pc:sldChg chg="del">
        <pc:chgData name="Ruwaida Yvonne (DS-YD)" userId="S::yvonne.ruwaida_vattenfall.com#ext#@energiforetagensverige.onmicrosoft.com::3037e2e3-4175-438e-be74-667a85dc1be9" providerId="AD" clId="Web-{08C44A6A-39A1-1DE6-3DC0-B5A4ECE1183C}" dt="2025-08-19T10:28:22.465" v="20"/>
        <pc:sldMkLst>
          <pc:docMk/>
          <pc:sldMk cId="994735010" sldId="256"/>
        </pc:sldMkLst>
      </pc:sldChg>
      <pc:sldChg chg="add">
        <pc:chgData name="Ruwaida Yvonne (DS-YD)" userId="S::yvonne.ruwaida_vattenfall.com#ext#@energiforetagensverige.onmicrosoft.com::3037e2e3-4175-438e-be74-667a85dc1be9" providerId="AD" clId="Web-{08C44A6A-39A1-1DE6-3DC0-B5A4ECE1183C}" dt="2025-08-19T10:27:25.871" v="0"/>
        <pc:sldMkLst>
          <pc:docMk/>
          <pc:sldMk cId="3494605341" sldId="257"/>
        </pc:sldMkLst>
      </pc:sldChg>
      <pc:sldChg chg="add">
        <pc:chgData name="Ruwaida Yvonne (DS-YD)" userId="S::yvonne.ruwaida_vattenfall.com#ext#@energiforetagensverige.onmicrosoft.com::3037e2e3-4175-438e-be74-667a85dc1be9" providerId="AD" clId="Web-{08C44A6A-39A1-1DE6-3DC0-B5A4ECE1183C}" dt="2025-08-19T10:27:25.980" v="1"/>
        <pc:sldMkLst>
          <pc:docMk/>
          <pc:sldMk cId="411875926" sldId="258"/>
        </pc:sldMkLst>
      </pc:sldChg>
      <pc:sldChg chg="add">
        <pc:chgData name="Ruwaida Yvonne (DS-YD)" userId="S::yvonne.ruwaida_vattenfall.com#ext#@energiforetagensverige.onmicrosoft.com::3037e2e3-4175-438e-be74-667a85dc1be9" providerId="AD" clId="Web-{08C44A6A-39A1-1DE6-3DC0-B5A4ECE1183C}" dt="2025-08-19T10:27:26.184" v="2"/>
        <pc:sldMkLst>
          <pc:docMk/>
          <pc:sldMk cId="3894643897" sldId="260"/>
        </pc:sldMkLst>
      </pc:sldChg>
      <pc:sldChg chg="add">
        <pc:chgData name="Ruwaida Yvonne (DS-YD)" userId="S::yvonne.ruwaida_vattenfall.com#ext#@energiforetagensverige.onmicrosoft.com::3037e2e3-4175-438e-be74-667a85dc1be9" providerId="AD" clId="Web-{08C44A6A-39A1-1DE6-3DC0-B5A4ECE1183C}" dt="2025-08-19T10:27:26.809" v="3"/>
        <pc:sldMkLst>
          <pc:docMk/>
          <pc:sldMk cId="2975332300" sldId="261"/>
        </pc:sldMkLst>
      </pc:sldChg>
      <pc:sldChg chg="add">
        <pc:chgData name="Ruwaida Yvonne (DS-YD)" userId="S::yvonne.ruwaida_vattenfall.com#ext#@energiforetagensverige.onmicrosoft.com::3037e2e3-4175-438e-be74-667a85dc1be9" providerId="AD" clId="Web-{08C44A6A-39A1-1DE6-3DC0-B5A4ECE1183C}" dt="2025-08-19T10:27:27.090" v="6"/>
        <pc:sldMkLst>
          <pc:docMk/>
          <pc:sldMk cId="2847711573" sldId="2147483274"/>
        </pc:sldMkLst>
      </pc:sldChg>
      <pc:sldChg chg="add">
        <pc:chgData name="Ruwaida Yvonne (DS-YD)" userId="S::yvonne.ruwaida_vattenfall.com#ext#@energiforetagensverige.onmicrosoft.com::3037e2e3-4175-438e-be74-667a85dc1be9" providerId="AD" clId="Web-{08C44A6A-39A1-1DE6-3DC0-B5A4ECE1183C}" dt="2025-08-19T10:27:26.949" v="4"/>
        <pc:sldMkLst>
          <pc:docMk/>
          <pc:sldMk cId="1872316532" sldId="2147483298"/>
        </pc:sldMkLst>
      </pc:sldChg>
      <pc:sldChg chg="add">
        <pc:chgData name="Ruwaida Yvonne (DS-YD)" userId="S::yvonne.ruwaida_vattenfall.com#ext#@energiforetagensverige.onmicrosoft.com::3037e2e3-4175-438e-be74-667a85dc1be9" providerId="AD" clId="Web-{08C44A6A-39A1-1DE6-3DC0-B5A4ECE1183C}" dt="2025-08-19T10:27:28.277" v="19"/>
        <pc:sldMkLst>
          <pc:docMk/>
          <pc:sldMk cId="286514663" sldId="2147483304"/>
        </pc:sldMkLst>
      </pc:sldChg>
      <pc:sldChg chg="add">
        <pc:chgData name="Ruwaida Yvonne (DS-YD)" userId="S::yvonne.ruwaida_vattenfall.com#ext#@energiforetagensverige.onmicrosoft.com::3037e2e3-4175-438e-be74-667a85dc1be9" providerId="AD" clId="Web-{08C44A6A-39A1-1DE6-3DC0-B5A4ECE1183C}" dt="2025-08-19T10:27:27.184" v="7"/>
        <pc:sldMkLst>
          <pc:docMk/>
          <pc:sldMk cId="1745339373" sldId="2147483305"/>
        </pc:sldMkLst>
      </pc:sldChg>
      <pc:sldChg chg="add">
        <pc:chgData name="Ruwaida Yvonne (DS-YD)" userId="S::yvonne.ruwaida_vattenfall.com#ext#@energiforetagensverige.onmicrosoft.com::3037e2e3-4175-438e-be74-667a85dc1be9" providerId="AD" clId="Web-{08C44A6A-39A1-1DE6-3DC0-B5A4ECE1183C}" dt="2025-08-19T10:27:27.340" v="9"/>
        <pc:sldMkLst>
          <pc:docMk/>
          <pc:sldMk cId="230765171" sldId="2147483306"/>
        </pc:sldMkLst>
      </pc:sldChg>
      <pc:sldChg chg="add">
        <pc:chgData name="Ruwaida Yvonne (DS-YD)" userId="S::yvonne.ruwaida_vattenfall.com#ext#@energiforetagensverige.onmicrosoft.com::3037e2e3-4175-438e-be74-667a85dc1be9" providerId="AD" clId="Web-{08C44A6A-39A1-1DE6-3DC0-B5A4ECE1183C}" dt="2025-08-19T10:27:27.262" v="8"/>
        <pc:sldMkLst>
          <pc:docMk/>
          <pc:sldMk cId="2425942582" sldId="2147483307"/>
        </pc:sldMkLst>
      </pc:sldChg>
      <pc:sldChg chg="add">
        <pc:chgData name="Ruwaida Yvonne (DS-YD)" userId="S::yvonne.ruwaida_vattenfall.com#ext#@energiforetagensverige.onmicrosoft.com::3037e2e3-4175-438e-be74-667a85dc1be9" providerId="AD" clId="Web-{08C44A6A-39A1-1DE6-3DC0-B5A4ECE1183C}" dt="2025-08-19T10:27:26.996" v="5"/>
        <pc:sldMkLst>
          <pc:docMk/>
          <pc:sldMk cId="3079288151" sldId="2147483308"/>
        </pc:sldMkLst>
      </pc:sldChg>
      <pc:sldChg chg="add">
        <pc:chgData name="Ruwaida Yvonne (DS-YD)" userId="S::yvonne.ruwaida_vattenfall.com#ext#@energiforetagensverige.onmicrosoft.com::3037e2e3-4175-438e-be74-667a85dc1be9" providerId="AD" clId="Web-{08C44A6A-39A1-1DE6-3DC0-B5A4ECE1183C}" dt="2025-08-19T10:27:27.621" v="12"/>
        <pc:sldMkLst>
          <pc:docMk/>
          <pc:sldMk cId="2708618009" sldId="2147483309"/>
        </pc:sldMkLst>
      </pc:sldChg>
      <pc:sldChg chg="add">
        <pc:chgData name="Ruwaida Yvonne (DS-YD)" userId="S::yvonne.ruwaida_vattenfall.com#ext#@energiforetagensverige.onmicrosoft.com::3037e2e3-4175-438e-be74-667a85dc1be9" providerId="AD" clId="Web-{08C44A6A-39A1-1DE6-3DC0-B5A4ECE1183C}" dt="2025-08-19T10:27:27.527" v="11"/>
        <pc:sldMkLst>
          <pc:docMk/>
          <pc:sldMk cId="4076639887" sldId="2147483310"/>
        </pc:sldMkLst>
      </pc:sldChg>
      <pc:sldChg chg="add">
        <pc:chgData name="Ruwaida Yvonne (DS-YD)" userId="S::yvonne.ruwaida_vattenfall.com#ext#@energiforetagensverige.onmicrosoft.com::3037e2e3-4175-438e-be74-667a85dc1be9" providerId="AD" clId="Web-{08C44A6A-39A1-1DE6-3DC0-B5A4ECE1183C}" dt="2025-08-19T10:27:27.762" v="14"/>
        <pc:sldMkLst>
          <pc:docMk/>
          <pc:sldMk cId="2807719230" sldId="2147483312"/>
        </pc:sldMkLst>
      </pc:sldChg>
      <pc:sldChg chg="add">
        <pc:chgData name="Ruwaida Yvonne (DS-YD)" userId="S::yvonne.ruwaida_vattenfall.com#ext#@energiforetagensverige.onmicrosoft.com::3037e2e3-4175-438e-be74-667a85dc1be9" providerId="AD" clId="Web-{08C44A6A-39A1-1DE6-3DC0-B5A4ECE1183C}" dt="2025-08-19T10:27:27.855" v="15"/>
        <pc:sldMkLst>
          <pc:docMk/>
          <pc:sldMk cId="1000667552" sldId="2147483313"/>
        </pc:sldMkLst>
      </pc:sldChg>
      <pc:sldChg chg="add">
        <pc:chgData name="Ruwaida Yvonne (DS-YD)" userId="S::yvonne.ruwaida_vattenfall.com#ext#@energiforetagensverige.onmicrosoft.com::3037e2e3-4175-438e-be74-667a85dc1be9" providerId="AD" clId="Web-{08C44A6A-39A1-1DE6-3DC0-B5A4ECE1183C}" dt="2025-08-19T10:27:27.934" v="16"/>
        <pc:sldMkLst>
          <pc:docMk/>
          <pc:sldMk cId="806597415" sldId="2147483315"/>
        </pc:sldMkLst>
      </pc:sldChg>
      <pc:sldChg chg="add">
        <pc:chgData name="Ruwaida Yvonne (DS-YD)" userId="S::yvonne.ruwaida_vattenfall.com#ext#@energiforetagensverige.onmicrosoft.com::3037e2e3-4175-438e-be74-667a85dc1be9" providerId="AD" clId="Web-{08C44A6A-39A1-1DE6-3DC0-B5A4ECE1183C}" dt="2025-08-19T10:27:28.043" v="17"/>
        <pc:sldMkLst>
          <pc:docMk/>
          <pc:sldMk cId="841540156" sldId="2147483316"/>
        </pc:sldMkLst>
      </pc:sldChg>
      <pc:sldChg chg="add">
        <pc:chgData name="Ruwaida Yvonne (DS-YD)" userId="S::yvonne.ruwaida_vattenfall.com#ext#@energiforetagensverige.onmicrosoft.com::3037e2e3-4175-438e-be74-667a85dc1be9" providerId="AD" clId="Web-{08C44A6A-39A1-1DE6-3DC0-B5A4ECE1183C}" dt="2025-08-19T10:27:27.434" v="10"/>
        <pc:sldMkLst>
          <pc:docMk/>
          <pc:sldMk cId="2842847733" sldId="2147483317"/>
        </pc:sldMkLst>
      </pc:sldChg>
      <pc:sldChg chg="add">
        <pc:chgData name="Ruwaida Yvonne (DS-YD)" userId="S::yvonne.ruwaida_vattenfall.com#ext#@energiforetagensverige.onmicrosoft.com::3037e2e3-4175-438e-be74-667a85dc1be9" providerId="AD" clId="Web-{08C44A6A-39A1-1DE6-3DC0-B5A4ECE1183C}" dt="2025-08-19T10:27:28.168" v="18"/>
        <pc:sldMkLst>
          <pc:docMk/>
          <pc:sldMk cId="3735004798" sldId="2147483318"/>
        </pc:sldMkLst>
      </pc:sldChg>
      <pc:sldChg chg="add">
        <pc:chgData name="Ruwaida Yvonne (DS-YD)" userId="S::yvonne.ruwaida_vattenfall.com#ext#@energiforetagensverige.onmicrosoft.com::3037e2e3-4175-438e-be74-667a85dc1be9" providerId="AD" clId="Web-{08C44A6A-39A1-1DE6-3DC0-B5A4ECE1183C}" dt="2025-08-19T10:27:27.699" v="13"/>
        <pc:sldMkLst>
          <pc:docMk/>
          <pc:sldMk cId="476842712" sldId="2147483319"/>
        </pc:sldMkLst>
      </pc:sldChg>
    </pc:docChg>
  </pc:docChgLst>
  <pc:docChgLst>
    <pc:chgData name="Ruwaida Yvonne (DS-YD)" userId="S::yvonne.ruwaida_vattenfall.com#ext#@energiforetagensverige.onmicrosoft.com::3037e2e3-4175-438e-be74-667a85dc1be9" providerId="AD" clId="Web-{34E5DACC-21CD-B0C9-0719-47BA332A0088}"/>
    <pc:docChg chg="addSld delSld modSld sldOrd">
      <pc:chgData name="Ruwaida Yvonne (DS-YD)" userId="S::yvonne.ruwaida_vattenfall.com#ext#@energiforetagensverige.onmicrosoft.com::3037e2e3-4175-438e-be74-667a85dc1be9" providerId="AD" clId="Web-{34E5DACC-21CD-B0C9-0719-47BA332A0088}" dt="2025-08-13T13:49:16.450" v="188" actId="20577"/>
      <pc:docMkLst>
        <pc:docMk/>
      </pc:docMkLst>
      <pc:sldChg chg="modSp">
        <pc:chgData name="Ruwaida Yvonne (DS-YD)" userId="S::yvonne.ruwaida_vattenfall.com#ext#@energiforetagensverige.onmicrosoft.com::3037e2e3-4175-438e-be74-667a85dc1be9" providerId="AD" clId="Web-{34E5DACC-21CD-B0C9-0719-47BA332A0088}" dt="2025-08-13T13:04:54.914" v="129" actId="20577"/>
        <pc:sldMkLst>
          <pc:docMk/>
          <pc:sldMk cId="0" sldId="256"/>
        </pc:sldMkLst>
      </pc:sldChg>
      <pc:sldChg chg="modSp">
        <pc:chgData name="Ruwaida Yvonne (DS-YD)" userId="S::yvonne.ruwaida_vattenfall.com#ext#@energiforetagensverige.onmicrosoft.com::3037e2e3-4175-438e-be74-667a85dc1be9" providerId="AD" clId="Web-{34E5DACC-21CD-B0C9-0719-47BA332A0088}" dt="2025-08-13T11:46:04.372" v="12" actId="14100"/>
        <pc:sldMkLst>
          <pc:docMk/>
          <pc:sldMk cId="411875926" sldId="257"/>
        </pc:sldMkLst>
      </pc:sldChg>
      <pc:sldChg chg="modSp">
        <pc:chgData name="Ruwaida Yvonne (DS-YD)" userId="S::yvonne.ruwaida_vattenfall.com#ext#@energiforetagensverige.onmicrosoft.com::3037e2e3-4175-438e-be74-667a85dc1be9" providerId="AD" clId="Web-{34E5DACC-21CD-B0C9-0719-47BA332A0088}" dt="2025-08-13T11:46:46.641" v="46" actId="20577"/>
        <pc:sldMkLst>
          <pc:docMk/>
          <pc:sldMk cId="3894643897" sldId="260"/>
        </pc:sldMkLst>
        <pc:spChg chg="mod">
          <ac:chgData name="Ruwaida Yvonne (DS-YD)" userId="S::yvonne.ruwaida_vattenfall.com#ext#@energiforetagensverige.onmicrosoft.com::3037e2e3-4175-438e-be74-667a85dc1be9" providerId="AD" clId="Web-{34E5DACC-21CD-B0C9-0719-47BA332A0088}" dt="2025-08-13T11:46:46.641" v="46" actId="20577"/>
          <ac:spMkLst>
            <pc:docMk/>
            <pc:sldMk cId="3894643897" sldId="260"/>
            <ac:spMk id="2" creationId="{BA9F9D17-A70C-60B8-C7D9-BBEE49019F82}"/>
          </ac:spMkLst>
        </pc:spChg>
      </pc:sldChg>
      <pc:sldChg chg="del">
        <pc:chgData name="Ruwaida Yvonne (DS-YD)" userId="S::yvonne.ruwaida_vattenfall.com#ext#@energiforetagensverige.onmicrosoft.com::3037e2e3-4175-438e-be74-667a85dc1be9" providerId="AD" clId="Web-{34E5DACC-21CD-B0C9-0719-47BA332A0088}" dt="2025-08-13T11:48:43.460" v="56"/>
        <pc:sldMkLst>
          <pc:docMk/>
          <pc:sldMk cId="4052454607" sldId="301"/>
        </pc:sldMkLst>
      </pc:sldChg>
      <pc:sldChg chg="del">
        <pc:chgData name="Ruwaida Yvonne (DS-YD)" userId="S::yvonne.ruwaida_vattenfall.com#ext#@energiforetagensverige.onmicrosoft.com::3037e2e3-4175-438e-be74-667a85dc1be9" providerId="AD" clId="Web-{34E5DACC-21CD-B0C9-0719-47BA332A0088}" dt="2025-08-13T11:48:40.601" v="54"/>
        <pc:sldMkLst>
          <pc:docMk/>
          <pc:sldMk cId="4185255443" sldId="2147479327"/>
        </pc:sldMkLst>
      </pc:sldChg>
      <pc:sldChg chg="del">
        <pc:chgData name="Ruwaida Yvonne (DS-YD)" userId="S::yvonne.ruwaida_vattenfall.com#ext#@energiforetagensverige.onmicrosoft.com::3037e2e3-4175-438e-be74-667a85dc1be9" providerId="AD" clId="Web-{34E5DACC-21CD-B0C9-0719-47BA332A0088}" dt="2025-08-13T11:48:41.851" v="55"/>
        <pc:sldMkLst>
          <pc:docMk/>
          <pc:sldMk cId="2803072704" sldId="2147479332"/>
        </pc:sldMkLst>
      </pc:sldChg>
      <pc:sldChg chg="del">
        <pc:chgData name="Ruwaida Yvonne (DS-YD)" userId="S::yvonne.ruwaida_vattenfall.com#ext#@energiforetagensverige.onmicrosoft.com::3037e2e3-4175-438e-be74-667a85dc1be9" providerId="AD" clId="Web-{34E5DACC-21CD-B0C9-0719-47BA332A0088}" dt="2025-08-13T11:48:48.945" v="60"/>
        <pc:sldMkLst>
          <pc:docMk/>
          <pc:sldMk cId="901155422" sldId="2147483243"/>
        </pc:sldMkLst>
      </pc:sldChg>
      <pc:sldChg chg="del">
        <pc:chgData name="Ruwaida Yvonne (DS-YD)" userId="S::yvonne.ruwaida_vattenfall.com#ext#@energiforetagensverige.onmicrosoft.com::3037e2e3-4175-438e-be74-667a85dc1be9" providerId="AD" clId="Web-{34E5DACC-21CD-B0C9-0719-47BA332A0088}" dt="2025-08-13T11:48:47.914" v="59"/>
        <pc:sldMkLst>
          <pc:docMk/>
          <pc:sldMk cId="4133540868" sldId="2147483244"/>
        </pc:sldMkLst>
      </pc:sldChg>
      <pc:sldChg chg="del">
        <pc:chgData name="Ruwaida Yvonne (DS-YD)" userId="S::yvonne.ruwaida_vattenfall.com#ext#@energiforetagensverige.onmicrosoft.com::3037e2e3-4175-438e-be74-667a85dc1be9" providerId="AD" clId="Web-{34E5DACC-21CD-B0C9-0719-47BA332A0088}" dt="2025-08-13T11:48:47.023" v="58"/>
        <pc:sldMkLst>
          <pc:docMk/>
          <pc:sldMk cId="1131274430" sldId="2147483268"/>
        </pc:sldMkLst>
      </pc:sldChg>
      <pc:sldChg chg="del">
        <pc:chgData name="Ruwaida Yvonne (DS-YD)" userId="S::yvonne.ruwaida_vattenfall.com#ext#@energiforetagensverige.onmicrosoft.com::3037e2e3-4175-438e-be74-667a85dc1be9" providerId="AD" clId="Web-{34E5DACC-21CD-B0C9-0719-47BA332A0088}" dt="2025-08-13T11:48:48.976" v="61"/>
        <pc:sldMkLst>
          <pc:docMk/>
          <pc:sldMk cId="2853867471" sldId="2147483270"/>
        </pc:sldMkLst>
      </pc:sldChg>
      <pc:sldChg chg="del">
        <pc:chgData name="Ruwaida Yvonne (DS-YD)" userId="S::yvonne.ruwaida_vattenfall.com#ext#@energiforetagensverige.onmicrosoft.com::3037e2e3-4175-438e-be74-667a85dc1be9" providerId="AD" clId="Web-{34E5DACC-21CD-B0C9-0719-47BA332A0088}" dt="2025-08-13T11:48:45.820" v="57"/>
        <pc:sldMkLst>
          <pc:docMk/>
          <pc:sldMk cId="3894982322" sldId="2147483272"/>
        </pc:sldMkLst>
      </pc:sldChg>
      <pc:sldChg chg="delSp modSp">
        <pc:chgData name="Ruwaida Yvonne (DS-YD)" userId="S::yvonne.ruwaida_vattenfall.com#ext#@energiforetagensverige.onmicrosoft.com::3037e2e3-4175-438e-be74-667a85dc1be9" providerId="AD" clId="Web-{34E5DACC-21CD-B0C9-0719-47BA332A0088}" dt="2025-08-13T11:49:44.729" v="66" actId="20577"/>
        <pc:sldMkLst>
          <pc:docMk/>
          <pc:sldMk cId="2847711573" sldId="2147483274"/>
        </pc:sldMkLst>
        <pc:spChg chg="mod">
          <ac:chgData name="Ruwaida Yvonne (DS-YD)" userId="S::yvonne.ruwaida_vattenfall.com#ext#@energiforetagensverige.onmicrosoft.com::3037e2e3-4175-438e-be74-667a85dc1be9" providerId="AD" clId="Web-{34E5DACC-21CD-B0C9-0719-47BA332A0088}" dt="2025-08-13T11:49:44.729" v="66" actId="20577"/>
          <ac:spMkLst>
            <pc:docMk/>
            <pc:sldMk cId="2847711573" sldId="2147483274"/>
            <ac:spMk id="3" creationId="{51F3CED6-78F5-0043-123A-89BB1040AFBE}"/>
          </ac:spMkLst>
        </pc:spChg>
      </pc:sldChg>
      <pc:sldChg chg="addSp delSp modSp">
        <pc:chgData name="Ruwaida Yvonne (DS-YD)" userId="S::yvonne.ruwaida_vattenfall.com#ext#@energiforetagensverige.onmicrosoft.com::3037e2e3-4175-438e-be74-667a85dc1be9" providerId="AD" clId="Web-{34E5DACC-21CD-B0C9-0719-47BA332A0088}" dt="2025-08-13T13:11:22.640" v="141"/>
        <pc:sldMkLst>
          <pc:docMk/>
          <pc:sldMk cId="1650499961" sldId="2147483275"/>
        </pc:sldMkLst>
      </pc:sldChg>
      <pc:sldChg chg="modSp">
        <pc:chgData name="Ruwaida Yvonne (DS-YD)" userId="S::yvonne.ruwaida_vattenfall.com#ext#@energiforetagensverige.onmicrosoft.com::3037e2e3-4175-438e-be74-667a85dc1be9" providerId="AD" clId="Web-{34E5DACC-21CD-B0C9-0719-47BA332A0088}" dt="2025-08-13T11:48:25.741" v="53" actId="20577"/>
        <pc:sldMkLst>
          <pc:docMk/>
          <pc:sldMk cId="1872316532" sldId="2147483298"/>
        </pc:sldMkLst>
        <pc:spChg chg="mod">
          <ac:chgData name="Ruwaida Yvonne (DS-YD)" userId="S::yvonne.ruwaida_vattenfall.com#ext#@energiforetagensverige.onmicrosoft.com::3037e2e3-4175-438e-be74-667a85dc1be9" providerId="AD" clId="Web-{34E5DACC-21CD-B0C9-0719-47BA332A0088}" dt="2025-08-13T11:48:25.741" v="53" actId="20577"/>
          <ac:spMkLst>
            <pc:docMk/>
            <pc:sldMk cId="1872316532" sldId="2147483298"/>
            <ac:spMk id="2" creationId="{B3E90AB9-0AD0-9729-6FAB-24E2B42D0BDF}"/>
          </ac:spMkLst>
        </pc:spChg>
      </pc:sldChg>
      <pc:sldChg chg="del">
        <pc:chgData name="Ruwaida Yvonne (DS-YD)" userId="S::yvonne.ruwaida_vattenfall.com#ext#@energiforetagensverige.onmicrosoft.com::3037e2e3-4175-438e-be74-667a85dc1be9" providerId="AD" clId="Web-{34E5DACC-21CD-B0C9-0719-47BA332A0088}" dt="2025-08-13T11:48:50.820" v="62"/>
        <pc:sldMkLst>
          <pc:docMk/>
          <pc:sldMk cId="780291289" sldId="2147483299"/>
        </pc:sldMkLst>
      </pc:sldChg>
      <pc:sldChg chg="modSp add replId">
        <pc:chgData name="Ruwaida Yvonne (DS-YD)" userId="S::yvonne.ruwaida_vattenfall.com#ext#@energiforetagensverige.onmicrosoft.com::3037e2e3-4175-438e-be74-667a85dc1be9" providerId="AD" clId="Web-{34E5DACC-21CD-B0C9-0719-47BA332A0088}" dt="2025-08-13T11:52:38.219" v="100" actId="20577"/>
        <pc:sldMkLst>
          <pc:docMk/>
          <pc:sldMk cId="1745339373" sldId="2147483305"/>
        </pc:sldMkLst>
        <pc:spChg chg="mod">
          <ac:chgData name="Ruwaida Yvonne (DS-YD)" userId="S::yvonne.ruwaida_vattenfall.com#ext#@energiforetagensverige.onmicrosoft.com::3037e2e3-4175-438e-be74-667a85dc1be9" providerId="AD" clId="Web-{34E5DACC-21CD-B0C9-0719-47BA332A0088}" dt="2025-08-13T11:52:38.219" v="100" actId="20577"/>
          <ac:spMkLst>
            <pc:docMk/>
            <pc:sldMk cId="1745339373" sldId="2147483305"/>
            <ac:spMk id="3" creationId="{C36F6D7A-09F1-0AEA-33E8-66D644BA688A}"/>
          </ac:spMkLst>
        </pc:spChg>
      </pc:sldChg>
      <pc:sldChg chg="modSp add ord replId">
        <pc:chgData name="Ruwaida Yvonne (DS-YD)" userId="S::yvonne.ruwaida_vattenfall.com#ext#@energiforetagensverige.onmicrosoft.com::3037e2e3-4175-438e-be74-667a85dc1be9" providerId="AD" clId="Web-{34E5DACC-21CD-B0C9-0719-47BA332A0088}" dt="2025-08-13T13:48:54.919" v="177" actId="20577"/>
        <pc:sldMkLst>
          <pc:docMk/>
          <pc:sldMk cId="230765171" sldId="2147483306"/>
        </pc:sldMkLst>
        <pc:spChg chg="mod">
          <ac:chgData name="Ruwaida Yvonne (DS-YD)" userId="S::yvonne.ruwaida_vattenfall.com#ext#@energiforetagensverige.onmicrosoft.com::3037e2e3-4175-438e-be74-667a85dc1be9" providerId="AD" clId="Web-{34E5DACC-21CD-B0C9-0719-47BA332A0088}" dt="2025-08-13T13:48:54.919" v="177" actId="20577"/>
          <ac:spMkLst>
            <pc:docMk/>
            <pc:sldMk cId="230765171" sldId="2147483306"/>
            <ac:spMk id="2" creationId="{FCF2BF8D-A582-606F-0C02-10784AEC2CC4}"/>
          </ac:spMkLst>
        </pc:spChg>
        <pc:spChg chg="mod">
          <ac:chgData name="Ruwaida Yvonne (DS-YD)" userId="S::yvonne.ruwaida_vattenfall.com#ext#@energiforetagensverige.onmicrosoft.com::3037e2e3-4175-438e-be74-667a85dc1be9" providerId="AD" clId="Web-{34E5DACC-21CD-B0C9-0719-47BA332A0088}" dt="2025-08-13T13:48:38.528" v="145" actId="20577"/>
          <ac:spMkLst>
            <pc:docMk/>
            <pc:sldMk cId="230765171" sldId="2147483306"/>
            <ac:spMk id="3" creationId="{688A4D37-AB5F-A0CC-BA72-098BF45637A7}"/>
          </ac:spMkLst>
        </pc:spChg>
      </pc:sldChg>
      <pc:sldChg chg="add del replId">
        <pc:chgData name="Ruwaida Yvonne (DS-YD)" userId="S::yvonne.ruwaida_vattenfall.com#ext#@energiforetagensverige.onmicrosoft.com::3037e2e3-4175-438e-be74-667a85dc1be9" providerId="AD" clId="Web-{34E5DACC-21CD-B0C9-0719-47BA332A0088}" dt="2025-08-13T11:49:54.057" v="70"/>
        <pc:sldMkLst>
          <pc:docMk/>
          <pc:sldMk cId="434343418" sldId="2147483306"/>
        </pc:sldMkLst>
      </pc:sldChg>
      <pc:sldChg chg="modSp add replId">
        <pc:chgData name="Ruwaida Yvonne (DS-YD)" userId="S::yvonne.ruwaida_vattenfall.com#ext#@energiforetagensverige.onmicrosoft.com::3037e2e3-4175-438e-be74-667a85dc1be9" providerId="AD" clId="Web-{34E5DACC-21CD-B0C9-0719-47BA332A0088}" dt="2025-08-13T13:49:16.450" v="188" actId="20577"/>
        <pc:sldMkLst>
          <pc:docMk/>
          <pc:sldMk cId="3253242255" sldId="2147483307"/>
        </pc:sldMkLst>
      </pc:sldChg>
    </pc:docChg>
  </pc:docChgLst>
  <pc:docChgLst>
    <pc:chgData clId="Web-{08C44A6A-39A1-1DE6-3DC0-B5A4ECE1183C}"/>
    <pc:docChg chg="addSld delSld">
      <pc:chgData name="" userId="" providerId="" clId="Web-{08C44A6A-39A1-1DE6-3DC0-B5A4ECE1183C}" dt="2025-08-19T10:27:05.746" v="20"/>
      <pc:docMkLst>
        <pc:docMk/>
      </pc:docMkLst>
      <pc:sldChg chg="del">
        <pc:chgData name="" userId="" providerId="" clId="Web-{08C44A6A-39A1-1DE6-3DC0-B5A4ECE1183C}" dt="2025-08-19T10:26:59.465" v="19"/>
        <pc:sldMkLst>
          <pc:docMk/>
          <pc:sldMk cId="0" sldId="256"/>
        </pc:sldMkLst>
      </pc:sldChg>
      <pc:sldChg chg="new">
        <pc:chgData name="" userId="" providerId="" clId="Web-{08C44A6A-39A1-1DE6-3DC0-B5A4ECE1183C}" dt="2025-08-19T10:27:05.746" v="20"/>
        <pc:sldMkLst>
          <pc:docMk/>
          <pc:sldMk cId="994735010" sldId="256"/>
        </pc:sldMkLst>
      </pc:sldChg>
      <pc:sldChg chg="del">
        <pc:chgData name="" userId="" providerId="" clId="Web-{08C44A6A-39A1-1DE6-3DC0-B5A4ECE1183C}" dt="2025-08-19T10:26:59.465" v="18"/>
        <pc:sldMkLst>
          <pc:docMk/>
          <pc:sldMk cId="411875926" sldId="257"/>
        </pc:sldMkLst>
      </pc:sldChg>
      <pc:sldChg chg="del">
        <pc:chgData name="" userId="" providerId="" clId="Web-{08C44A6A-39A1-1DE6-3DC0-B5A4ECE1183C}" dt="2025-08-19T10:26:59.465" v="17"/>
        <pc:sldMkLst>
          <pc:docMk/>
          <pc:sldMk cId="3894643897" sldId="260"/>
        </pc:sldMkLst>
      </pc:sldChg>
      <pc:sldChg chg="del">
        <pc:chgData name="" userId="" providerId="" clId="Web-{08C44A6A-39A1-1DE6-3DC0-B5A4ECE1183C}" dt="2025-08-19T10:26:59.465" v="16"/>
        <pc:sldMkLst>
          <pc:docMk/>
          <pc:sldMk cId="2975332300" sldId="261"/>
        </pc:sldMkLst>
      </pc:sldChg>
      <pc:sldChg chg="del">
        <pc:chgData name="" userId="" providerId="" clId="Web-{08C44A6A-39A1-1DE6-3DC0-B5A4ECE1183C}" dt="2025-08-19T10:26:59.465" v="13"/>
        <pc:sldMkLst>
          <pc:docMk/>
          <pc:sldMk cId="2847711573" sldId="2147483274"/>
        </pc:sldMkLst>
      </pc:sldChg>
      <pc:sldChg chg="del">
        <pc:chgData name="" userId="" providerId="" clId="Web-{08C44A6A-39A1-1DE6-3DC0-B5A4ECE1183C}" dt="2025-08-19T10:26:59.465" v="15"/>
        <pc:sldMkLst>
          <pc:docMk/>
          <pc:sldMk cId="1872316532" sldId="2147483298"/>
        </pc:sldMkLst>
      </pc:sldChg>
      <pc:sldChg chg="del">
        <pc:chgData name="" userId="" providerId="" clId="Web-{08C44A6A-39A1-1DE6-3DC0-B5A4ECE1183C}" dt="2025-08-19T10:26:59.434" v="0"/>
        <pc:sldMkLst>
          <pc:docMk/>
          <pc:sldMk cId="286514663" sldId="2147483304"/>
        </pc:sldMkLst>
      </pc:sldChg>
      <pc:sldChg chg="del">
        <pc:chgData name="" userId="" providerId="" clId="Web-{08C44A6A-39A1-1DE6-3DC0-B5A4ECE1183C}" dt="2025-08-19T10:26:59.449" v="12"/>
        <pc:sldMkLst>
          <pc:docMk/>
          <pc:sldMk cId="1745339373" sldId="2147483305"/>
        </pc:sldMkLst>
      </pc:sldChg>
      <pc:sldChg chg="del">
        <pc:chgData name="" userId="" providerId="" clId="Web-{08C44A6A-39A1-1DE6-3DC0-B5A4ECE1183C}" dt="2025-08-19T10:26:59.449" v="10"/>
        <pc:sldMkLst>
          <pc:docMk/>
          <pc:sldMk cId="230765171" sldId="2147483306"/>
        </pc:sldMkLst>
      </pc:sldChg>
      <pc:sldChg chg="del">
        <pc:chgData name="" userId="" providerId="" clId="Web-{08C44A6A-39A1-1DE6-3DC0-B5A4ECE1183C}" dt="2025-08-19T10:26:59.449" v="11"/>
        <pc:sldMkLst>
          <pc:docMk/>
          <pc:sldMk cId="2425942582" sldId="2147483307"/>
        </pc:sldMkLst>
      </pc:sldChg>
      <pc:sldChg chg="del">
        <pc:chgData name="" userId="" providerId="" clId="Web-{08C44A6A-39A1-1DE6-3DC0-B5A4ECE1183C}" dt="2025-08-19T10:26:59.465" v="14"/>
        <pc:sldMkLst>
          <pc:docMk/>
          <pc:sldMk cId="3079288151" sldId="2147483308"/>
        </pc:sldMkLst>
      </pc:sldChg>
      <pc:sldChg chg="del">
        <pc:chgData name="" userId="" providerId="" clId="Web-{08C44A6A-39A1-1DE6-3DC0-B5A4ECE1183C}" dt="2025-08-19T10:26:59.449" v="7"/>
        <pc:sldMkLst>
          <pc:docMk/>
          <pc:sldMk cId="2708618009" sldId="2147483309"/>
        </pc:sldMkLst>
      </pc:sldChg>
      <pc:sldChg chg="del">
        <pc:chgData name="" userId="" providerId="" clId="Web-{08C44A6A-39A1-1DE6-3DC0-B5A4ECE1183C}" dt="2025-08-19T10:26:59.449" v="8"/>
        <pc:sldMkLst>
          <pc:docMk/>
          <pc:sldMk cId="4076639887" sldId="2147483310"/>
        </pc:sldMkLst>
      </pc:sldChg>
      <pc:sldChg chg="del">
        <pc:chgData name="" userId="" providerId="" clId="Web-{08C44A6A-39A1-1DE6-3DC0-B5A4ECE1183C}" dt="2025-08-19T10:26:59.434" v="5"/>
        <pc:sldMkLst>
          <pc:docMk/>
          <pc:sldMk cId="2807719230" sldId="2147483312"/>
        </pc:sldMkLst>
      </pc:sldChg>
      <pc:sldChg chg="del">
        <pc:chgData name="" userId="" providerId="" clId="Web-{08C44A6A-39A1-1DE6-3DC0-B5A4ECE1183C}" dt="2025-08-19T10:26:59.434" v="4"/>
        <pc:sldMkLst>
          <pc:docMk/>
          <pc:sldMk cId="1000667552" sldId="2147483313"/>
        </pc:sldMkLst>
      </pc:sldChg>
      <pc:sldChg chg="del">
        <pc:chgData name="" userId="" providerId="" clId="Web-{08C44A6A-39A1-1DE6-3DC0-B5A4ECE1183C}" dt="2025-08-19T10:26:59.434" v="3"/>
        <pc:sldMkLst>
          <pc:docMk/>
          <pc:sldMk cId="806597415" sldId="2147483315"/>
        </pc:sldMkLst>
      </pc:sldChg>
      <pc:sldChg chg="del">
        <pc:chgData name="" userId="" providerId="" clId="Web-{08C44A6A-39A1-1DE6-3DC0-B5A4ECE1183C}" dt="2025-08-19T10:26:59.434" v="2"/>
        <pc:sldMkLst>
          <pc:docMk/>
          <pc:sldMk cId="841540156" sldId="2147483316"/>
        </pc:sldMkLst>
      </pc:sldChg>
      <pc:sldChg chg="del">
        <pc:chgData name="" userId="" providerId="" clId="Web-{08C44A6A-39A1-1DE6-3DC0-B5A4ECE1183C}" dt="2025-08-19T10:26:59.449" v="9"/>
        <pc:sldMkLst>
          <pc:docMk/>
          <pc:sldMk cId="2842847733" sldId="2147483317"/>
        </pc:sldMkLst>
      </pc:sldChg>
      <pc:sldChg chg="del">
        <pc:chgData name="" userId="" providerId="" clId="Web-{08C44A6A-39A1-1DE6-3DC0-B5A4ECE1183C}" dt="2025-08-19T10:26:59.434" v="1"/>
        <pc:sldMkLst>
          <pc:docMk/>
          <pc:sldMk cId="3735004798" sldId="2147483318"/>
        </pc:sldMkLst>
      </pc:sldChg>
      <pc:sldChg chg="del">
        <pc:chgData name="" userId="" providerId="" clId="Web-{08C44A6A-39A1-1DE6-3DC0-B5A4ECE1183C}" dt="2025-08-19T10:26:59.449" v="6"/>
        <pc:sldMkLst>
          <pc:docMk/>
          <pc:sldMk cId="476842712" sldId="2147483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D7D674-6686-4A75-8EFF-6C2E7A34B7E1}" type="datetimeFigureOut">
              <a:rPr lang="sv-SE" smtClean="0"/>
              <a:t>2025-08-25</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60D04B-5459-4501-88A0-50BF6160DFEF}" type="slidenum">
              <a:rPr lang="sv-SE" smtClean="0"/>
              <a:t>‹#›</a:t>
            </a:fld>
            <a:endParaRPr lang="sv-SE"/>
          </a:p>
        </p:txBody>
      </p:sp>
    </p:spTree>
    <p:extLst>
      <p:ext uri="{BB962C8B-B14F-4D97-AF65-F5344CB8AC3E}">
        <p14:creationId xmlns:p14="http://schemas.microsoft.com/office/powerpoint/2010/main" val="2864773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ntsoe.eu/events/2025/03/04/entso-e-and-dso-entity-public-webinar-on-national-flexibility-needs-assessment-methodology/"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acer.europa.eu/sites/default/files/documents/en/The_agency/Organisation/Expert_Groups/EG_Flexibility/Flexibility_EG_Open_Letter_2025.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Erik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0128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61A18-DA00-409B-D0D5-EE29E0364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2C358-AD33-5C2D-8171-1AFE4E1FE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FDE67-5DEE-D9D5-9F5C-273F5AA91D1D}"/>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2B53F97B-2842-5F29-72EE-15EC423F4EBF}"/>
              </a:ext>
            </a:extLst>
          </p:cNvPr>
          <p:cNvSpPr>
            <a:spLocks noGrp="1"/>
          </p:cNvSpPr>
          <p:nvPr>
            <p:ph type="sldNum" sz="quarter" idx="5"/>
          </p:nvPr>
        </p:nvSpPr>
        <p:spPr/>
        <p:txBody>
          <a:bodyPr/>
          <a:lstStyle/>
          <a:p>
            <a:fld id="{8F60D04B-5459-4501-88A0-50BF6160DFEF}" type="slidenum">
              <a:rPr lang="sv-SE" smtClean="0"/>
              <a:t>10</a:t>
            </a:fld>
            <a:endParaRPr lang="sv-SE"/>
          </a:p>
        </p:txBody>
      </p:sp>
    </p:spTree>
    <p:extLst>
      <p:ext uri="{BB962C8B-B14F-4D97-AF65-F5344CB8AC3E}">
        <p14:creationId xmlns:p14="http://schemas.microsoft.com/office/powerpoint/2010/main" val="3897740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059F-1C8E-3A23-4C94-287E9C8D1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67F46D-2FFB-8936-9DD4-105D1464A4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E0F7C4-89F2-F9EE-B172-B34E9DC8ADA3}"/>
              </a:ext>
            </a:extLst>
          </p:cNvPr>
          <p:cNvSpPr>
            <a:spLocks noGrp="1"/>
          </p:cNvSpPr>
          <p:nvPr>
            <p:ph type="body" idx="1"/>
          </p:nvPr>
        </p:nvSpPr>
        <p:spPr/>
        <p:txBody>
          <a:bodyPr/>
          <a:lstStyle/>
          <a:p>
            <a:pPr>
              <a:lnSpc>
                <a:spcPct val="90000"/>
              </a:lnSpc>
              <a:spcBef>
                <a:spcPts val="1000"/>
              </a:spcBef>
            </a:pPr>
            <a:r>
              <a:rPr lang="en-US"/>
              <a:t>Håkan</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89175B60-F907-0ABB-6FC6-EE23B14918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2220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DFBB1-9E0C-A253-DE0C-28ACECF0F6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6221F-EBD0-8329-7CC1-86A2A04770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098CB-4353-35C1-4A8C-249D9CFAA1AE}"/>
              </a:ext>
            </a:extLst>
          </p:cNvPr>
          <p:cNvSpPr>
            <a:spLocks noGrp="1"/>
          </p:cNvSpPr>
          <p:nvPr>
            <p:ph type="body" idx="1"/>
          </p:nvPr>
        </p:nvSpPr>
        <p:spPr/>
        <p:txBody>
          <a:bodyPr/>
          <a:lstStyle/>
          <a:p>
            <a:pPr>
              <a:lnSpc>
                <a:spcPct val="90000"/>
              </a:lnSpc>
              <a:spcBef>
                <a:spcPts val="1000"/>
              </a:spcBef>
            </a:pPr>
            <a:r>
              <a:rPr lang="en-US"/>
              <a:t>Håkan</a:t>
            </a:r>
          </a:p>
          <a:p>
            <a:pPr>
              <a:lnSpc>
                <a:spcPct val="90000"/>
              </a:lnSpc>
              <a:spcBef>
                <a:spcPts val="1000"/>
              </a:spcBef>
            </a:pPr>
            <a:endParaRPr lang="en-US"/>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5642E0BB-FE47-68F1-CE4F-2871D11136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2582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749D0-FE75-524A-91E3-3FD7CC4CD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C1F25-1DCE-B044-3B46-D58BD6011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E53C5-D3FC-118E-D4FC-D5635B9C9BEC}"/>
              </a:ext>
            </a:extLst>
          </p:cNvPr>
          <p:cNvSpPr>
            <a:spLocks noGrp="1"/>
          </p:cNvSpPr>
          <p:nvPr>
            <p:ph type="body" idx="1"/>
          </p:nvPr>
        </p:nvSpPr>
        <p:spPr/>
        <p:txBody>
          <a:bodyPr/>
          <a:lstStyle/>
          <a:p>
            <a:pPr>
              <a:lnSpc>
                <a:spcPct val="90000"/>
              </a:lnSpc>
              <a:spcBef>
                <a:spcPts val="1000"/>
              </a:spcBef>
            </a:pPr>
            <a:r>
              <a:rPr lang="en-US"/>
              <a:t>Håkan</a:t>
            </a:r>
          </a:p>
          <a:p>
            <a:pPr>
              <a:lnSpc>
                <a:spcPct val="90000"/>
              </a:lnSpc>
              <a:spcBef>
                <a:spcPts val="1000"/>
              </a:spcBef>
            </a:pPr>
            <a:endParaRPr lang="en-US"/>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3A99568B-217D-166F-BCC3-A751AFAE76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9110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047CC-CDA1-0B9E-0DFA-CD49D4BA4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D4FFB-0C4A-C3D8-25A9-3BDF37747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89D312-EBE6-BC73-1EB3-5B71CF6E5283}"/>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Håkan</a:t>
            </a:r>
          </a:p>
          <a:p>
            <a:pPr>
              <a:lnSpc>
                <a:spcPct val="90000"/>
              </a:lnSpc>
              <a:spcBef>
                <a:spcPts val="1000"/>
              </a:spcBef>
            </a:pPr>
            <a:endParaRPr lang="en-US"/>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A360E3DA-79D3-6991-2EAC-527C63D8E8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0147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9D536-0BEF-51DA-C7DB-BCF4E0E4FF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6372B-EA96-DE48-FF2A-032D378D3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B9794-138D-40CE-EB91-5613482C8ACD}"/>
              </a:ext>
            </a:extLst>
          </p:cNvPr>
          <p:cNvSpPr>
            <a:spLocks noGrp="1"/>
          </p:cNvSpPr>
          <p:nvPr>
            <p:ph type="body" idx="1"/>
          </p:nvPr>
        </p:nvSpPr>
        <p:spPr/>
        <p:txBody>
          <a:bodyPr/>
          <a:lstStyle/>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B147C0AA-C52B-1A33-031F-C029942EDC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634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D1FB0-5B26-4943-7200-FF9346F448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43E3D-7B35-FB56-726D-8DD925405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29D08-5794-D2B2-B068-45C43EA69FC5}"/>
              </a:ext>
            </a:extLst>
          </p:cNvPr>
          <p:cNvSpPr>
            <a:spLocks noGrp="1"/>
          </p:cNvSpPr>
          <p:nvPr>
            <p:ph type="body" idx="1"/>
          </p:nvPr>
        </p:nvSpPr>
        <p:spPr/>
        <p:txBody>
          <a:bodyPr/>
          <a:lstStyle/>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2CA68FDD-6098-AD5B-2741-E5A74F1342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4143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0CA2E-9BAB-3184-1FE7-3241893ED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E6EF4-720E-48E6-19F5-1899520D7B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E2F9F5-8863-E513-2A2F-4D61CAE3F0B7}"/>
              </a:ext>
            </a:extLst>
          </p:cNvPr>
          <p:cNvSpPr>
            <a:spLocks noGrp="1"/>
          </p:cNvSpPr>
          <p:nvPr>
            <p:ph type="body" idx="1"/>
          </p:nvPr>
        </p:nvSpPr>
        <p:spPr/>
        <p:txBody>
          <a:bodyPr/>
          <a:lstStyle/>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8979AE77-C4C9-7203-B2EF-9D21A8D353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7303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273E7-08A7-E51A-413C-661625269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F5C5F-E895-891D-0C42-B81CBE116E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6B9C9-DC0B-2297-07C4-2988CE734F41}"/>
              </a:ext>
            </a:extLst>
          </p:cNvPr>
          <p:cNvSpPr>
            <a:spLocks noGrp="1"/>
          </p:cNvSpPr>
          <p:nvPr>
            <p:ph type="body" idx="1"/>
          </p:nvPr>
        </p:nvSpPr>
        <p:spPr/>
        <p:txBody>
          <a:bodyPr/>
          <a:lstStyle/>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1FEF9653-282D-0129-CED9-10ECFF9A40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6928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3032B-BD6E-4BBA-2A45-26E274B198B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F23C7B1-207F-4C18-448D-C93B8FDD2F1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B6434DF-71C4-1F88-5CAB-C6C3D19D4F3E}"/>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1975A4E9-8FC4-4A14-8C97-A7B16F2957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7329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Erik</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9640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D56EF-01AC-D87C-B244-1D9C84CF2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ADC66-4FF7-2807-CD3B-ACDA8714F7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2F5B5-C10B-48CA-9DD6-5B202B69D66F}"/>
              </a:ext>
            </a:extLst>
          </p:cNvPr>
          <p:cNvSpPr>
            <a:spLocks noGrp="1"/>
          </p:cNvSpPr>
          <p:nvPr>
            <p:ph type="body" idx="1"/>
          </p:nvPr>
        </p:nvSpPr>
        <p:spPr/>
        <p:txBody>
          <a:bodyPr/>
          <a:lstStyle/>
          <a:p>
            <a:endParaRPr lang="sv-SE"/>
          </a:p>
        </p:txBody>
      </p:sp>
      <p:sp>
        <p:nvSpPr>
          <p:cNvPr id="4" name="Slide Number Placeholder 3">
            <a:extLst>
              <a:ext uri="{FF2B5EF4-FFF2-40B4-BE49-F238E27FC236}">
                <a16:creationId xmlns:a16="http://schemas.microsoft.com/office/drawing/2014/main" id="{65FC02AF-DD8D-CA48-DCF1-219E3A67E3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801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Erik</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714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Therese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719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65E55-49D2-FD8E-E28F-66D25D3E075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84493A9-B64E-8520-9534-E9A4915AEF9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ADB92CB-78AA-051D-2414-267DFC26257A}"/>
              </a:ext>
            </a:extLst>
          </p:cNvPr>
          <p:cNvSpPr>
            <a:spLocks noGrp="1"/>
          </p:cNvSpPr>
          <p:nvPr>
            <p:ph type="body" idx="1"/>
          </p:nvPr>
        </p:nvSpPr>
        <p:spPr/>
        <p:txBody>
          <a:bodyPr/>
          <a:lstStyle/>
          <a:p>
            <a:r>
              <a:rPr lang="sv-SE"/>
              <a:t>Therese</a:t>
            </a:r>
          </a:p>
        </p:txBody>
      </p:sp>
      <p:sp>
        <p:nvSpPr>
          <p:cNvPr id="4" name="Platshållare för bildnummer 3">
            <a:extLst>
              <a:ext uri="{FF2B5EF4-FFF2-40B4-BE49-F238E27FC236}">
                <a16:creationId xmlns:a16="http://schemas.microsoft.com/office/drawing/2014/main" id="{C1976F1D-9598-9CD9-FACE-8F8323AB26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38A4C-AC67-4FC2-8872-5C8EBE092B67}" type="slidenum">
              <a:rPr kumimoji="0" lang="sv-SE" sz="8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3691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404F7-001C-1F06-7BA4-332BAF5F0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55D3E-4547-713D-F90B-A7C3F145D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A4122-D3AB-DEC0-2A9D-1E5CB9B3BE80}"/>
              </a:ext>
            </a:extLst>
          </p:cNvPr>
          <p:cNvSpPr>
            <a:spLocks noGrp="1"/>
          </p:cNvSpPr>
          <p:nvPr>
            <p:ph type="body" idx="1"/>
          </p:nvPr>
        </p:nvSpPr>
        <p:spPr/>
        <p:txBody>
          <a:bodyPr/>
          <a:lstStyle/>
          <a:p>
            <a:pPr>
              <a:lnSpc>
                <a:spcPct val="90000"/>
              </a:lnSpc>
              <a:spcBef>
                <a:spcPts val="1000"/>
              </a:spcBef>
            </a:pPr>
            <a:endParaRPr lang="en-US"/>
          </a:p>
          <a:p>
            <a:pPr>
              <a:lnSpc>
                <a:spcPct val="90000"/>
              </a:lnSpc>
              <a:spcBef>
                <a:spcPts val="1000"/>
              </a:spcBef>
            </a:pPr>
            <a:r>
              <a:rPr lang="en-US"/>
              <a:t>Therese</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120A0FF0-92A7-35FA-362D-EF2EFAB5832D}"/>
              </a:ext>
            </a:extLst>
          </p:cNvPr>
          <p:cNvSpPr>
            <a:spLocks noGrp="1"/>
          </p:cNvSpPr>
          <p:nvPr>
            <p:ph type="sldNum" sz="quarter" idx="5"/>
          </p:nvPr>
        </p:nvSpPr>
        <p:spPr/>
        <p:txBody>
          <a:bodyPr/>
          <a:lstStyle/>
          <a:p>
            <a:fld id="{8F60D04B-5459-4501-88A0-50BF6160DFEF}" type="slidenum">
              <a:rPr lang="sv-SE" smtClean="0"/>
              <a:t>6</a:t>
            </a:fld>
            <a:endParaRPr lang="sv-SE"/>
          </a:p>
        </p:txBody>
      </p:sp>
    </p:spTree>
    <p:extLst>
      <p:ext uri="{BB962C8B-B14F-4D97-AF65-F5344CB8AC3E}">
        <p14:creationId xmlns:p14="http://schemas.microsoft.com/office/powerpoint/2010/main" val="2079883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Theres</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p:cNvSpPr>
            <a:spLocks noGrp="1"/>
          </p:cNvSpPr>
          <p:nvPr>
            <p:ph type="sldNum" sz="quarter" idx="5"/>
          </p:nvPr>
        </p:nvSpPr>
        <p:spPr/>
        <p:txBody>
          <a:bodyPr/>
          <a:lstStyle/>
          <a:p>
            <a:fld id="{8F60D04B-5459-4501-88A0-50BF6160DFEF}" type="slidenum">
              <a:rPr lang="sv-SE" smtClean="0"/>
              <a:t>7</a:t>
            </a:fld>
            <a:endParaRPr lang="sv-SE"/>
          </a:p>
        </p:txBody>
      </p:sp>
    </p:spTree>
    <p:extLst>
      <p:ext uri="{BB962C8B-B14F-4D97-AF65-F5344CB8AC3E}">
        <p14:creationId xmlns:p14="http://schemas.microsoft.com/office/powerpoint/2010/main" val="3703213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74B64-6F68-854B-8178-014A0FD22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1898F-6BD7-BD11-5ED2-4F628C1E8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2DE5D7-0F1D-3037-0FBC-6ECAAE627ADE}"/>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838CCB2D-404C-553E-14D8-953D5EF72EB7}"/>
              </a:ext>
            </a:extLst>
          </p:cNvPr>
          <p:cNvSpPr>
            <a:spLocks noGrp="1"/>
          </p:cNvSpPr>
          <p:nvPr>
            <p:ph type="sldNum" sz="quarter" idx="5"/>
          </p:nvPr>
        </p:nvSpPr>
        <p:spPr/>
        <p:txBody>
          <a:bodyPr/>
          <a:lstStyle/>
          <a:p>
            <a:fld id="{8F60D04B-5459-4501-88A0-50BF6160DFEF}" type="slidenum">
              <a:rPr lang="sv-SE" smtClean="0"/>
              <a:t>8</a:t>
            </a:fld>
            <a:endParaRPr lang="sv-SE"/>
          </a:p>
        </p:txBody>
      </p:sp>
    </p:spTree>
    <p:extLst>
      <p:ext uri="{BB962C8B-B14F-4D97-AF65-F5344CB8AC3E}">
        <p14:creationId xmlns:p14="http://schemas.microsoft.com/office/powerpoint/2010/main" val="4147677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39279-2BFA-3884-F2F7-425D8C505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7DCC18-A01C-11BD-2C36-5534D2003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3FD29-95AA-93C0-13A4-52D6CA9791B3}"/>
              </a:ext>
            </a:extLst>
          </p:cNvPr>
          <p:cNvSpPr>
            <a:spLocks noGrp="1"/>
          </p:cNvSpPr>
          <p:nvPr>
            <p:ph type="body" idx="1"/>
          </p:nvPr>
        </p:nvSpPr>
        <p:spPr/>
        <p:txBody>
          <a:bodyPr/>
          <a:lstStyle/>
          <a:p>
            <a:pPr>
              <a:lnSpc>
                <a:spcPct val="90000"/>
              </a:lnSpc>
              <a:spcBef>
                <a:spcPts val="1000"/>
              </a:spcBef>
            </a:pPr>
            <a:r>
              <a:rPr lang="en-US"/>
              <a:t>Lovisa</a:t>
            </a:r>
          </a:p>
          <a:p>
            <a:pPr>
              <a:lnSpc>
                <a:spcPct val="90000"/>
              </a:lnSpc>
              <a:spcBef>
                <a:spcPts val="1000"/>
              </a:spcBef>
            </a:pPr>
            <a:endParaRPr lang="en-US"/>
          </a:p>
          <a:p>
            <a:pPr>
              <a:lnSpc>
                <a:spcPct val="90000"/>
              </a:lnSpc>
              <a:spcBef>
                <a:spcPts val="1000"/>
              </a:spcBef>
            </a:pPr>
            <a:r>
              <a:rPr lang="en-US" err="1"/>
              <a:t>Bakgrundsmaterial</a:t>
            </a:r>
            <a:r>
              <a:rPr lang="en-US"/>
              <a:t>:</a:t>
            </a:r>
          </a:p>
          <a:p>
            <a:pPr>
              <a:lnSpc>
                <a:spcPct val="90000"/>
              </a:lnSpc>
              <a:spcBef>
                <a:spcPts val="1000"/>
              </a:spcBef>
            </a:pPr>
            <a:r>
              <a:rPr lang="sv-SE" err="1"/>
              <a:t>Webbinarium</a:t>
            </a:r>
            <a:r>
              <a:rPr lang="sv-SE"/>
              <a:t> om EU DSO </a:t>
            </a:r>
            <a:r>
              <a:rPr lang="sv-SE" err="1"/>
              <a:t>Entitys</a:t>
            </a:r>
            <a:r>
              <a:rPr lang="sv-SE"/>
              <a:t> förslag till metod för </a:t>
            </a:r>
            <a:r>
              <a:rPr lang="sv-SE" err="1"/>
              <a:t>flexibilietsbehovsbedömning</a:t>
            </a:r>
            <a:r>
              <a:rPr lang="sv-SE"/>
              <a:t> </a:t>
            </a:r>
            <a:r>
              <a:rPr lang="en-US">
                <a:hlinkClick r:id="rId3"/>
              </a:rPr>
              <a:t>ENTSO-E and DSO Entity - Public Webinar on National Flexibility Needs Assessment Methodology</a:t>
            </a:r>
            <a:endParaRPr lang="sv-SE"/>
          </a:p>
          <a:p>
            <a:pPr>
              <a:lnSpc>
                <a:spcPct val="90000"/>
              </a:lnSpc>
              <a:spcBef>
                <a:spcPts val="1000"/>
              </a:spcBef>
            </a:pPr>
            <a:r>
              <a:rPr lang="sv-SE">
                <a:solidFill>
                  <a:srgbClr val="404040"/>
                </a:solidFill>
              </a:rPr>
              <a:t>ACER arbetsgrupp </a:t>
            </a:r>
            <a:r>
              <a:rPr lang="en-US">
                <a:hlinkClick r:id="rId4"/>
              </a:rPr>
              <a:t>Open letter: Expert Group on EU-wide flexibility needs assessment</a:t>
            </a:r>
            <a:endParaRPr lang="en-US"/>
          </a:p>
        </p:txBody>
      </p:sp>
      <p:sp>
        <p:nvSpPr>
          <p:cNvPr id="4" name="Slide Number Placeholder 3">
            <a:extLst>
              <a:ext uri="{FF2B5EF4-FFF2-40B4-BE49-F238E27FC236}">
                <a16:creationId xmlns:a16="http://schemas.microsoft.com/office/drawing/2014/main" id="{37182D27-86ED-574D-26B5-7109BC4195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0D04B-5459-4501-88A0-50BF6160DFEF}"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882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2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21.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id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3825" y="4717"/>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4014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indelning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1905"/>
            <a:ext cx="12192000" cy="6355080"/>
          </a:xfrm>
          <a:prstGeom prst="rect">
            <a:avLst/>
          </a:prstGeom>
        </p:spPr>
      </p:pic>
      <p:sp>
        <p:nvSpPr>
          <p:cNvPr id="9" name="Rektangel 2"/>
          <p:cNvSpPr/>
          <p:nvPr userDrawn="1"/>
        </p:nvSpPr>
        <p:spPr>
          <a:xfrm>
            <a:off x="0" y="0"/>
            <a:ext cx="12191999" cy="635400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BF479953-6436-4979-A6AF-C7617BF863E4}" type="datetime1">
              <a:rPr lang="sv-SE" smtClean="0"/>
              <a:t>2025-08-25</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109767322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indelning grå">
    <p:spTree>
      <p:nvGrpSpPr>
        <p:cNvPr id="1" name=""/>
        <p:cNvGrpSpPr/>
        <p:nvPr/>
      </p:nvGrpSpPr>
      <p:grpSpPr>
        <a:xfrm>
          <a:off x="0" y="0"/>
          <a:ext cx="0" cy="0"/>
          <a:chOff x="0" y="0"/>
          <a:chExt cx="0" cy="0"/>
        </a:xfrm>
      </p:grpSpPr>
      <p:sp>
        <p:nvSpPr>
          <p:cNvPr id="3" name="Rectangle 2"/>
          <p:cNvSpPr/>
          <p:nvPr userDrawn="1"/>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84774D3A-342F-4F67-B3F7-23BBA7770CF1}" type="datetime1">
              <a:rPr lang="sv-SE" smtClean="0"/>
              <a:t>2025-08-25</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395388907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indelning Magenta">
    <p:spTree>
      <p:nvGrpSpPr>
        <p:cNvPr id="1" name=""/>
        <p:cNvGrpSpPr/>
        <p:nvPr/>
      </p:nvGrpSpPr>
      <p:grpSpPr>
        <a:xfrm>
          <a:off x="0" y="0"/>
          <a:ext cx="0" cy="0"/>
          <a:chOff x="0" y="0"/>
          <a:chExt cx="0" cy="0"/>
        </a:xfrm>
      </p:grpSpPr>
      <p:sp>
        <p:nvSpPr>
          <p:cNvPr id="3" name="Rectangle 2"/>
          <p:cNvSpPr/>
          <p:nvPr userDrawn="1"/>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D424E352-0F95-4126-BFAD-3D7C27F02302}" type="datetime1">
              <a:rPr lang="sv-SE" smtClean="0"/>
              <a:t>2025-08-25</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94288673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si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1905"/>
            <a:ext cx="12192000" cy="6355080"/>
          </a:xfrm>
          <a:prstGeom prst="rect">
            <a:avLst/>
          </a:prstGeom>
        </p:spPr>
      </p:pic>
      <p:sp>
        <p:nvSpPr>
          <p:cNvPr id="5" name="Date Placeholder 3"/>
          <p:cNvSpPr>
            <a:spLocks noGrp="1"/>
          </p:cNvSpPr>
          <p:nvPr>
            <p:ph type="dt" sz="half" idx="14"/>
          </p:nvPr>
        </p:nvSpPr>
        <p:spPr/>
        <p:txBody>
          <a:bodyPr/>
          <a:lstStyle>
            <a:lvl1pPr>
              <a:defRPr/>
            </a:lvl1pPr>
          </a:lstStyle>
          <a:p>
            <a:pPr>
              <a:defRPr/>
            </a:pPr>
            <a:fld id="{F49653F1-B7A6-401B-859E-38FE1A6AB865}" type="datetime1">
              <a:rPr lang="sv-SE" smtClean="0"/>
              <a:t>2025-08-25</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
        <p:nvSpPr>
          <p:cNvPr id="7"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98788996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5" name="Date Placeholder 3"/>
          <p:cNvSpPr>
            <a:spLocks noGrp="1"/>
          </p:cNvSpPr>
          <p:nvPr>
            <p:ph type="dt" sz="half" idx="14"/>
          </p:nvPr>
        </p:nvSpPr>
        <p:spPr/>
        <p:txBody>
          <a:bodyPr/>
          <a:lstStyle>
            <a:lvl1pPr>
              <a:defRPr/>
            </a:lvl1pPr>
          </a:lstStyle>
          <a:p>
            <a:pPr>
              <a:defRPr/>
            </a:pPr>
            <a:fld id="{B5CEFDBC-8F73-434C-96A9-2BC256A38A0A}" type="datetime1">
              <a:rPr lang="sv-SE" smtClean="0"/>
              <a:t>2025-08-25</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
        <p:nvSpPr>
          <p:cNvPr id="3"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83957166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5" name="Date Placeholder 3"/>
          <p:cNvSpPr>
            <a:spLocks noGrp="1"/>
          </p:cNvSpPr>
          <p:nvPr>
            <p:ph type="dt" sz="half" idx="14"/>
          </p:nvPr>
        </p:nvSpPr>
        <p:spPr/>
        <p:txBody>
          <a:bodyPr/>
          <a:lstStyle>
            <a:lvl1pPr>
              <a:defRPr/>
            </a:lvl1pPr>
          </a:lstStyle>
          <a:p>
            <a:pPr>
              <a:defRPr/>
            </a:pPr>
            <a:fld id="{326C65DB-950E-4B93-95FB-3EFBFDE9EDC7}" type="datetime1">
              <a:rPr lang="sv-SE" smtClean="0"/>
              <a:t>2025-08-25</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
        <p:nvSpPr>
          <p:cNvPr id="2" name="Title 1"/>
          <p:cNvSpPr>
            <a:spLocks noGrp="1"/>
          </p:cNvSpPr>
          <p:nvPr>
            <p:ph type="title" hasCustomPrompt="1"/>
          </p:nvPr>
        </p:nvSpPr>
        <p:spPr/>
        <p:txBody>
          <a:bodyPr/>
          <a:lstStyle>
            <a:lvl1pPr>
              <a:defRPr>
                <a:solidFill>
                  <a:schemeClr val="bg1"/>
                </a:solidFill>
              </a:defRPr>
            </a:lvl1pPr>
          </a:lstStyle>
          <a:p>
            <a:r>
              <a:rPr lang="sv-SE"/>
              <a:t>Klicka här för att ändra text</a:t>
            </a:r>
          </a:p>
        </p:txBody>
      </p:sp>
      <p:sp>
        <p:nvSpPr>
          <p:cNvPr id="7"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85900160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24" y="1720850"/>
            <a:ext cx="8677275" cy="4371975"/>
          </a:xfrm>
        </p:spPr>
        <p:txBody>
          <a:bodyPr/>
          <a:lstStyle>
            <a:lvl1pPr>
              <a:defRPr/>
            </a:lvl1pPr>
            <a:lvl2pPr>
              <a:defRPr/>
            </a:lvl2pPr>
          </a:lstStyle>
          <a:p>
            <a:pPr lvl="0"/>
            <a:r>
              <a:rPr lang="sv-SE"/>
              <a:t>Klicka här för att ändra text</a:t>
            </a:r>
          </a:p>
          <a:p>
            <a:pPr lvl="1"/>
            <a:r>
              <a:rPr lang="sv-SE"/>
              <a:t>Andra nivå</a:t>
            </a:r>
          </a:p>
        </p:txBody>
      </p:sp>
      <p:sp>
        <p:nvSpPr>
          <p:cNvPr id="6" name="Date Placeholder 3"/>
          <p:cNvSpPr>
            <a:spLocks noGrp="1"/>
          </p:cNvSpPr>
          <p:nvPr>
            <p:ph type="dt" sz="half" idx="11"/>
          </p:nvPr>
        </p:nvSpPr>
        <p:spPr/>
        <p:txBody>
          <a:bodyPr/>
          <a:lstStyle>
            <a:lvl1pPr>
              <a:defRPr/>
            </a:lvl1pPr>
          </a:lstStyle>
          <a:p>
            <a:pPr>
              <a:defRPr/>
            </a:pPr>
            <a:fld id="{9EC4E561-B2A0-43B9-9354-226792DEECED}" type="datetime1">
              <a:rPr lang="sv-SE" smtClean="0"/>
              <a:t>2025-08-25</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68362781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6" name="Date Placeholder 3"/>
          <p:cNvSpPr>
            <a:spLocks noGrp="1"/>
          </p:cNvSpPr>
          <p:nvPr>
            <p:ph type="dt" sz="half" idx="11"/>
          </p:nvPr>
        </p:nvSpPr>
        <p:spPr/>
        <p:txBody>
          <a:bodyPr/>
          <a:lstStyle>
            <a:lvl1pPr>
              <a:defRPr/>
            </a:lvl1pPr>
          </a:lstStyle>
          <a:p>
            <a:pPr>
              <a:defRPr/>
            </a:pPr>
            <a:fld id="{DB39DE6A-55C0-4C4F-9889-E916206BDB1A}" type="datetime1">
              <a:rPr lang="sv-SE" smtClean="0"/>
              <a:t>2025-08-25</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4"/>
          <p:cNvSpPr>
            <a:spLocks noGrp="1"/>
          </p:cNvSpPr>
          <p:nvPr>
            <p:ph type="body" sz="quarter" idx="14" hasCustomPrompt="1"/>
          </p:nvPr>
        </p:nvSpPr>
        <p:spPr>
          <a:xfrm>
            <a:off x="695324" y="1720850"/>
            <a:ext cx="8677275" cy="4371975"/>
          </a:xfrm>
        </p:spPr>
        <p:txBody>
          <a:bodyPr/>
          <a:lstStyle>
            <a:lvl1pPr marL="0" indent="0">
              <a:buFontTx/>
              <a:buNone/>
              <a:defRPr/>
            </a:lvl1pPr>
            <a:lvl2pPr>
              <a:defRPr/>
            </a:lvl2pPr>
          </a:lstStyle>
          <a:p>
            <a:pPr lvl="0"/>
            <a:r>
              <a:rPr lang="sv-SE"/>
              <a:t>Klicka här för att ändra text</a:t>
            </a:r>
          </a:p>
        </p:txBody>
      </p:sp>
      <p:sp>
        <p:nvSpPr>
          <p:cNvPr id="10"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384997765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7932600" y="1878841"/>
            <a:ext cx="2880000" cy="2880000"/>
          </a:xfrm>
          <a:noFill/>
        </p:spPr>
        <p:txBody>
          <a:bodyPr tIns="936000" anchor="ctr" anchorCtr="0"/>
          <a:lstStyle>
            <a:lvl1pPr marL="0" indent="0" algn="ctr">
              <a:buFontTx/>
              <a:buNone/>
              <a:defRPr sz="1800"/>
            </a:lvl1pPr>
          </a:lstStyle>
          <a:p>
            <a:r>
              <a:rPr lang="sv-SE"/>
              <a:t>Klicka på rutan och </a:t>
            </a:r>
            <a:br>
              <a:rPr lang="sv-SE"/>
            </a:br>
            <a:r>
              <a:rPr lang="sv-SE"/>
              <a:t>kopiera in ikon</a:t>
            </a:r>
          </a:p>
        </p:txBody>
      </p:sp>
      <p:sp>
        <p:nvSpPr>
          <p:cNvPr id="6" name="Date Placeholder 3"/>
          <p:cNvSpPr>
            <a:spLocks noGrp="1"/>
          </p:cNvSpPr>
          <p:nvPr>
            <p:ph type="dt" sz="half" idx="11"/>
          </p:nvPr>
        </p:nvSpPr>
        <p:spPr/>
        <p:txBody>
          <a:bodyPr/>
          <a:lstStyle>
            <a:lvl1pPr>
              <a:defRPr/>
            </a:lvl1pPr>
          </a:lstStyle>
          <a:p>
            <a:pPr>
              <a:defRPr/>
            </a:pPr>
            <a:fld id="{27FE1EE0-6A93-4FB9-9FC7-180F4AD0D5F1}" type="datetime1">
              <a:rPr lang="sv-SE" smtClean="0"/>
              <a:t>2025-08-25</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a:t>Klicka här för att ändra text</a:t>
            </a:r>
          </a:p>
        </p:txBody>
      </p:sp>
      <p:sp>
        <p:nvSpPr>
          <p:cNvPr id="11" name="Text Placeholder 4"/>
          <p:cNvSpPr>
            <a:spLocks noGrp="1"/>
          </p:cNvSpPr>
          <p:nvPr>
            <p:ph type="body" sz="quarter" idx="14" hasCustomPrompt="1"/>
          </p:nvPr>
        </p:nvSpPr>
        <p:spPr>
          <a:xfrm>
            <a:off x="695325" y="1720850"/>
            <a:ext cx="5400676" cy="4371975"/>
          </a:xfrm>
        </p:spPr>
        <p:txBody>
          <a:bodyPr/>
          <a:lstStyle>
            <a:lvl1pPr>
              <a:defRPr/>
            </a:lvl1pPr>
            <a:lvl2pPr>
              <a:defRPr/>
            </a:lvl2pPr>
          </a:lstStyle>
          <a:p>
            <a:pPr lvl="0"/>
            <a:r>
              <a:rPr lang="sv-SE"/>
              <a:t>Klicka här för att ändra text</a:t>
            </a:r>
          </a:p>
          <a:p>
            <a:pPr lvl="1"/>
            <a:r>
              <a:rPr lang="sv-SE"/>
              <a:t>Andra nivå</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367539451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6" name="Date Placeholder 3"/>
          <p:cNvSpPr>
            <a:spLocks noGrp="1"/>
          </p:cNvSpPr>
          <p:nvPr>
            <p:ph type="dt" sz="half" idx="11"/>
          </p:nvPr>
        </p:nvSpPr>
        <p:spPr/>
        <p:txBody>
          <a:bodyPr/>
          <a:lstStyle>
            <a:lvl1pPr>
              <a:defRPr/>
            </a:lvl1pPr>
          </a:lstStyle>
          <a:p>
            <a:pPr>
              <a:defRPr/>
            </a:pPr>
            <a:fld id="{F84E33C8-A0FD-45C5-9E43-7A861BFCA182}" type="datetime1">
              <a:rPr lang="sv-SE" smtClean="0"/>
              <a:t>2025-08-25</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a:t>Klicka här för att ändra text</a:t>
            </a:r>
          </a:p>
        </p:txBody>
      </p:sp>
      <p:sp>
        <p:nvSpPr>
          <p:cNvPr id="11" name="Text Placeholder 4"/>
          <p:cNvSpPr>
            <a:spLocks noGrp="1"/>
          </p:cNvSpPr>
          <p:nvPr>
            <p:ph type="body" sz="quarter" idx="18" hasCustomPrompt="1"/>
          </p:nvPr>
        </p:nvSpPr>
        <p:spPr>
          <a:xfrm>
            <a:off x="695324" y="1720850"/>
            <a:ext cx="5400676" cy="4371975"/>
          </a:xfrm>
        </p:spPr>
        <p:txBody>
          <a:bodyPr/>
          <a:lstStyle>
            <a:lvl1pPr>
              <a:defRPr/>
            </a:lvl1pPr>
            <a:lvl2pPr>
              <a:defRPr/>
            </a:lvl2pPr>
          </a:lstStyle>
          <a:p>
            <a:pPr lvl="0"/>
            <a:r>
              <a:rPr lang="sv-SE"/>
              <a:t>Klicka här för att ändra text</a:t>
            </a:r>
          </a:p>
          <a:p>
            <a:pPr lvl="1"/>
            <a:r>
              <a:rPr lang="sv-SE"/>
              <a:t>Andra nivå</a:t>
            </a:r>
          </a:p>
        </p:txBody>
      </p:sp>
      <p:sp>
        <p:nvSpPr>
          <p:cNvPr id="9" name="Text Placeholder 2"/>
          <p:cNvSpPr>
            <a:spLocks noGrp="1"/>
          </p:cNvSpPr>
          <p:nvPr>
            <p:ph type="body" sz="quarter" idx="19"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4172185982"/>
      </p:ext>
    </p:extLst>
  </p:cSld>
  <p:clrMapOvr>
    <a:masterClrMapping/>
  </p:clrMapOvr>
  <p:transition spd="med">
    <p:fade/>
  </p:transition>
  <p:extLst>
    <p:ext uri="{DCECCB84-F9BA-43D5-87BE-67443E8EF086}">
      <p15:sldGuideLst xmlns:p15="http://schemas.microsoft.com/office/powerpoint/2012/main">
        <p15:guide id="1" pos="57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ida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1" y="0"/>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0770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nchorCtr="0"/>
          <a:lstStyle>
            <a:lvl1pPr marL="0" indent="0" algn="ctr">
              <a:buFontTx/>
              <a:buNone/>
              <a:defRPr sz="1800"/>
            </a:lvl1pPr>
          </a:lstStyle>
          <a:p>
            <a:r>
              <a:rPr lang="sv-SE"/>
              <a:t>Klicka på ikon för att infoga foto</a:t>
            </a:r>
          </a:p>
        </p:txBody>
      </p:sp>
      <p:sp>
        <p:nvSpPr>
          <p:cNvPr id="6" name="Date Placeholder 3"/>
          <p:cNvSpPr>
            <a:spLocks noGrp="1"/>
          </p:cNvSpPr>
          <p:nvPr>
            <p:ph type="dt" sz="half" idx="11"/>
          </p:nvPr>
        </p:nvSpPr>
        <p:spPr/>
        <p:txBody>
          <a:bodyPr/>
          <a:lstStyle>
            <a:lvl1pPr>
              <a:defRPr/>
            </a:lvl1pPr>
          </a:lstStyle>
          <a:p>
            <a:pPr>
              <a:defRPr/>
            </a:pPr>
            <a:fld id="{F84E33C8-A0FD-45C5-9E43-7A861BFCA182}" type="datetime1">
              <a:rPr lang="sv-SE" smtClean="0"/>
              <a:t>2025-08-25</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a:t>Klicka här för att ändra text</a:t>
            </a:r>
          </a:p>
        </p:txBody>
      </p:sp>
      <p:sp>
        <p:nvSpPr>
          <p:cNvPr id="9" name="Text Placeholder 4"/>
          <p:cNvSpPr>
            <a:spLocks noGrp="1"/>
          </p:cNvSpPr>
          <p:nvPr>
            <p:ph type="body" sz="quarter" idx="14" hasCustomPrompt="1"/>
          </p:nvPr>
        </p:nvSpPr>
        <p:spPr>
          <a:xfrm>
            <a:off x="695324" y="1720850"/>
            <a:ext cx="5279591" cy="4371975"/>
          </a:xfrm>
        </p:spPr>
        <p:txBody>
          <a:bodyPr/>
          <a:lstStyle>
            <a:lvl1pPr marL="0" indent="0">
              <a:buFontTx/>
              <a:buNone/>
              <a:defRPr/>
            </a:lvl1pPr>
            <a:lvl2pPr>
              <a:defRPr/>
            </a:lvl2pPr>
          </a:lstStyle>
          <a:p>
            <a:pPr lvl="0"/>
            <a:r>
              <a:rPr lang="sv-SE"/>
              <a:t>Klicka här för att ändra text</a:t>
            </a:r>
          </a:p>
        </p:txBody>
      </p:sp>
      <p:sp>
        <p:nvSpPr>
          <p:cNvPr id="11"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2472367217"/>
      </p:ext>
    </p:extLst>
  </p:cSld>
  <p:clrMapOvr>
    <a:masterClrMapping/>
  </p:clrMapOvr>
  <p:transition spd="med">
    <p:fade/>
  </p:transition>
  <p:extLst>
    <p:ext uri="{DCECCB84-F9BA-43D5-87BE-67443E8EF086}">
      <p15:sldGuideLst xmlns:p15="http://schemas.microsoft.com/office/powerpoint/2012/main">
        <p15:guide id="1" pos="57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hasCustomPrompt="1"/>
          </p:nvPr>
        </p:nvSpPr>
        <p:spPr>
          <a:xfrm>
            <a:off x="695324" y="1720850"/>
            <a:ext cx="4926275" cy="4371975"/>
          </a:xfrm>
        </p:spPr>
        <p:txBody>
          <a:bodyPr/>
          <a:lstStyle>
            <a:lvl1pPr>
              <a:defRPr/>
            </a:lvl1pPr>
            <a:lvl2pPr>
              <a:defRPr/>
            </a:lvl2pPr>
          </a:lstStyle>
          <a:p>
            <a:pPr lvl="0"/>
            <a:r>
              <a:rPr lang="sv-SE"/>
              <a:t>Klicka här för att ändra text</a:t>
            </a:r>
          </a:p>
          <a:p>
            <a:pPr lvl="1"/>
            <a:r>
              <a:rPr lang="sv-SE"/>
              <a:t>Andra nivå</a:t>
            </a:r>
          </a:p>
        </p:txBody>
      </p:sp>
      <p:sp>
        <p:nvSpPr>
          <p:cNvPr id="10" name="Text Placeholder 4"/>
          <p:cNvSpPr>
            <a:spLocks noGrp="1"/>
          </p:cNvSpPr>
          <p:nvPr>
            <p:ph type="body" sz="quarter" idx="18" hasCustomPrompt="1"/>
          </p:nvPr>
        </p:nvSpPr>
        <p:spPr>
          <a:xfrm>
            <a:off x="6332036" y="1720850"/>
            <a:ext cx="4926275" cy="4371975"/>
          </a:xfrm>
        </p:spPr>
        <p:txBody>
          <a:bodyPr/>
          <a:lstStyle>
            <a:lvl1pPr>
              <a:defRPr/>
            </a:lvl1pPr>
            <a:lvl2pPr>
              <a:defRPr/>
            </a:lvl2pPr>
          </a:lstStyle>
          <a:p>
            <a:pPr lvl="0"/>
            <a:r>
              <a:rPr lang="sv-SE"/>
              <a:t>Klicka här för att ändra text</a:t>
            </a:r>
          </a:p>
          <a:p>
            <a:pPr lvl="1"/>
            <a:r>
              <a:rPr lang="sv-SE"/>
              <a:t>Andra nivå</a:t>
            </a:r>
          </a:p>
        </p:txBody>
      </p:sp>
      <p:sp>
        <p:nvSpPr>
          <p:cNvPr id="6" name="Date Placeholder 3"/>
          <p:cNvSpPr>
            <a:spLocks noGrp="1"/>
          </p:cNvSpPr>
          <p:nvPr>
            <p:ph type="dt" sz="half" idx="14"/>
          </p:nvPr>
        </p:nvSpPr>
        <p:spPr/>
        <p:txBody>
          <a:bodyPr/>
          <a:lstStyle>
            <a:lvl1pPr>
              <a:defRPr/>
            </a:lvl1pPr>
          </a:lstStyle>
          <a:p>
            <a:pPr>
              <a:defRPr/>
            </a:pPr>
            <a:fld id="{BDC84850-2293-41F1-A61E-ECCACB155422}" type="datetime1">
              <a:rPr lang="sv-SE" smtClean="0"/>
              <a:t>2025-08-25</a:t>
            </a:fld>
            <a:endParaRPr lang="sv-SE"/>
          </a:p>
        </p:txBody>
      </p:sp>
      <p:sp>
        <p:nvSpPr>
          <p:cNvPr id="7" name="Footer Placeholder 4"/>
          <p:cNvSpPr>
            <a:spLocks noGrp="1"/>
          </p:cNvSpPr>
          <p:nvPr>
            <p:ph type="ftr" sz="quarter" idx="15"/>
          </p:nvPr>
        </p:nvSpPr>
        <p:spPr/>
        <p:txBody>
          <a:bodyPr/>
          <a:lstStyle>
            <a:lvl1pPr>
              <a:defRPr/>
            </a:lvl1pPr>
          </a:lstStyle>
          <a:p>
            <a:pPr>
              <a:defRPr/>
            </a:pPr>
            <a:r>
              <a:rPr lang="sv-SE"/>
              <a:t>Presentation</a:t>
            </a:r>
          </a:p>
        </p:txBody>
      </p:sp>
      <p:sp>
        <p:nvSpPr>
          <p:cNvPr id="9" name="Slide Number Placeholder 5"/>
          <p:cNvSpPr>
            <a:spLocks noGrp="1"/>
          </p:cNvSpPr>
          <p:nvPr>
            <p:ph type="sldNum" sz="quarter" idx="16"/>
          </p:nvPr>
        </p:nvSpPr>
        <p:spPr/>
        <p:txBody>
          <a:bodyPr/>
          <a:lstStyle>
            <a:lvl1pPr>
              <a:defRPr/>
            </a:lvl1pPr>
          </a:lstStyle>
          <a:p>
            <a:pPr>
              <a:defRPr/>
            </a:pPr>
            <a:fld id="{245DB79F-B776-D941-A667-7A4C6EA02704}" type="slidenum">
              <a:rPr lang="sv-SE"/>
              <a:pPr>
                <a:defRPr/>
              </a:pPr>
              <a:t>‹#›</a:t>
            </a:fld>
            <a:endParaRPr lang="sv-SE"/>
          </a:p>
        </p:txBody>
      </p:sp>
      <p:sp>
        <p:nvSpPr>
          <p:cNvPr id="5" name="Title 4"/>
          <p:cNvSpPr>
            <a:spLocks noGrp="1"/>
          </p:cNvSpPr>
          <p:nvPr>
            <p:ph type="title" hasCustomPrompt="1"/>
          </p:nvPr>
        </p:nvSpPr>
        <p:spPr/>
        <p:txBody>
          <a:bodyPr/>
          <a:lstStyle>
            <a:lvl1pPr>
              <a:defRPr/>
            </a:lvl1pPr>
          </a:lstStyle>
          <a:p>
            <a:r>
              <a:rPr lang="sv-SE"/>
              <a:t>Klicka här för att ändra text</a:t>
            </a:r>
          </a:p>
        </p:txBody>
      </p:sp>
      <p:sp>
        <p:nvSpPr>
          <p:cNvPr id="11" name="Text Placeholder 2"/>
          <p:cNvSpPr>
            <a:spLocks noGrp="1"/>
          </p:cNvSpPr>
          <p:nvPr>
            <p:ph type="body" sz="quarter" idx="19"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162243691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Rubrik och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hasCustomPrompt="1"/>
          </p:nvPr>
        </p:nvSpPr>
        <p:spPr>
          <a:xfrm>
            <a:off x="695325" y="2201779"/>
            <a:ext cx="4926014" cy="3891046"/>
          </a:xfrm>
        </p:spPr>
        <p:txBody>
          <a:bodyPr/>
          <a:lstStyle>
            <a:lvl1pPr>
              <a:defRPr/>
            </a:lvl1pPr>
            <a:lvl2pPr>
              <a:defRPr/>
            </a:lvl2pPr>
          </a:lstStyle>
          <a:p>
            <a:pPr lvl="0"/>
            <a:r>
              <a:rPr lang="sv-SE"/>
              <a:t>Klicka här för att ändra text</a:t>
            </a:r>
          </a:p>
          <a:p>
            <a:pPr lvl="1"/>
            <a:r>
              <a:rPr lang="sv-SE"/>
              <a:t>Andra nivå</a:t>
            </a:r>
          </a:p>
        </p:txBody>
      </p:sp>
      <p:sp>
        <p:nvSpPr>
          <p:cNvPr id="13" name="Text Placeholder 4"/>
          <p:cNvSpPr>
            <a:spLocks noGrp="1"/>
          </p:cNvSpPr>
          <p:nvPr>
            <p:ph type="body" sz="quarter" idx="20" hasCustomPrompt="1"/>
          </p:nvPr>
        </p:nvSpPr>
        <p:spPr>
          <a:xfrm>
            <a:off x="6332037" y="2201779"/>
            <a:ext cx="4967788" cy="3891046"/>
          </a:xfrm>
        </p:spPr>
        <p:txBody>
          <a:bodyPr/>
          <a:lstStyle>
            <a:lvl1pPr>
              <a:defRPr/>
            </a:lvl1pPr>
            <a:lvl2pPr>
              <a:defRPr/>
            </a:lvl2pPr>
          </a:lstStyle>
          <a:p>
            <a:pPr lvl="0"/>
            <a:r>
              <a:rPr lang="sv-SE"/>
              <a:t>Klicka här för att ändra text</a:t>
            </a:r>
          </a:p>
          <a:p>
            <a:pPr lvl="1"/>
            <a:r>
              <a:rPr lang="sv-SE"/>
              <a:t>Andra nivå</a:t>
            </a:r>
          </a:p>
        </p:txBody>
      </p:sp>
      <p:sp>
        <p:nvSpPr>
          <p:cNvPr id="6" name="Date Placeholder 3"/>
          <p:cNvSpPr>
            <a:spLocks noGrp="1"/>
          </p:cNvSpPr>
          <p:nvPr>
            <p:ph type="dt" sz="half" idx="14"/>
          </p:nvPr>
        </p:nvSpPr>
        <p:spPr/>
        <p:txBody>
          <a:bodyPr/>
          <a:lstStyle>
            <a:lvl1pPr>
              <a:defRPr/>
            </a:lvl1pPr>
          </a:lstStyle>
          <a:p>
            <a:pPr>
              <a:defRPr/>
            </a:pPr>
            <a:fld id="{C33D685E-4E95-44AE-A301-FED29A26EE66}" type="datetime1">
              <a:rPr lang="sv-SE" smtClean="0"/>
              <a:t>2025-08-25</a:t>
            </a:fld>
            <a:endParaRPr lang="sv-SE"/>
          </a:p>
        </p:txBody>
      </p:sp>
      <p:sp>
        <p:nvSpPr>
          <p:cNvPr id="7" name="Footer Placeholder 4"/>
          <p:cNvSpPr>
            <a:spLocks noGrp="1"/>
          </p:cNvSpPr>
          <p:nvPr>
            <p:ph type="ftr" sz="quarter" idx="15"/>
          </p:nvPr>
        </p:nvSpPr>
        <p:spPr/>
        <p:txBody>
          <a:bodyPr/>
          <a:lstStyle>
            <a:lvl1pPr>
              <a:defRPr/>
            </a:lvl1pPr>
          </a:lstStyle>
          <a:p>
            <a:pPr>
              <a:defRPr/>
            </a:pPr>
            <a:r>
              <a:rPr lang="sv-SE"/>
              <a:t>Presentation</a:t>
            </a:r>
          </a:p>
        </p:txBody>
      </p:sp>
      <p:sp>
        <p:nvSpPr>
          <p:cNvPr id="9" name="Slide Number Placeholder 5"/>
          <p:cNvSpPr>
            <a:spLocks noGrp="1"/>
          </p:cNvSpPr>
          <p:nvPr>
            <p:ph type="sldNum" sz="quarter" idx="16"/>
          </p:nvPr>
        </p:nvSpPr>
        <p:spPr/>
        <p:txBody>
          <a:bodyPr/>
          <a:lstStyle>
            <a:lvl1pPr>
              <a:defRPr/>
            </a:lvl1pPr>
          </a:lstStyle>
          <a:p>
            <a:pPr>
              <a:defRPr/>
            </a:pPr>
            <a:fld id="{245DB79F-B776-D941-A667-7A4C6EA02704}" type="slidenum">
              <a:rPr lang="sv-SE"/>
              <a:pPr>
                <a:defRPr/>
              </a:pPr>
              <a:t>‹#›</a:t>
            </a:fld>
            <a:endParaRPr lang="sv-SE"/>
          </a:p>
        </p:txBody>
      </p:sp>
      <p:sp>
        <p:nvSpPr>
          <p:cNvPr id="11" name="Text Placeholder 10"/>
          <p:cNvSpPr>
            <a:spLocks noGrp="1"/>
          </p:cNvSpPr>
          <p:nvPr>
            <p:ph type="body" sz="quarter" idx="17" hasCustomPrompt="1"/>
          </p:nvPr>
        </p:nvSpPr>
        <p:spPr>
          <a:xfrm>
            <a:off x="695325" y="1733215"/>
            <a:ext cx="4926013" cy="372311"/>
          </a:xfrm>
        </p:spPr>
        <p:txBody>
          <a:bodyPr/>
          <a:lstStyle>
            <a:lvl1pPr marL="0" indent="0">
              <a:buFontTx/>
              <a:buNone/>
              <a:defRPr b="0" i="1"/>
            </a:lvl1pPr>
          </a:lstStyle>
          <a:p>
            <a:pPr lvl="0"/>
            <a:r>
              <a:rPr lang="sv-SE" noProof="0"/>
              <a:t>Klicka här för att ändra text</a:t>
            </a:r>
            <a:endParaRPr lang="sv-SE"/>
          </a:p>
        </p:txBody>
      </p:sp>
      <p:sp>
        <p:nvSpPr>
          <p:cNvPr id="12" name="Text Placeholder 10"/>
          <p:cNvSpPr>
            <a:spLocks noGrp="1"/>
          </p:cNvSpPr>
          <p:nvPr>
            <p:ph type="body" sz="quarter" idx="18" hasCustomPrompt="1"/>
          </p:nvPr>
        </p:nvSpPr>
        <p:spPr>
          <a:xfrm>
            <a:off x="6332037" y="1733215"/>
            <a:ext cx="4967788" cy="372311"/>
          </a:xfrm>
        </p:spPr>
        <p:txBody>
          <a:bodyPr/>
          <a:lstStyle>
            <a:lvl1pPr marL="0" indent="0">
              <a:buFontTx/>
              <a:buNone/>
              <a:defRPr b="0" i="1"/>
            </a:lvl1pPr>
          </a:lstStyle>
          <a:p>
            <a:pPr lvl="0"/>
            <a:r>
              <a:rPr lang="sv-SE" noProof="0"/>
              <a:t>Klicka här för att ändra text</a:t>
            </a:r>
            <a:endParaRPr lang="sv-SE"/>
          </a:p>
        </p:txBody>
      </p:sp>
      <p:sp>
        <p:nvSpPr>
          <p:cNvPr id="2" name="Title 1"/>
          <p:cNvSpPr>
            <a:spLocks noGrp="1"/>
          </p:cNvSpPr>
          <p:nvPr>
            <p:ph type="title" hasCustomPrompt="1"/>
          </p:nvPr>
        </p:nvSpPr>
        <p:spPr/>
        <p:txBody>
          <a:bodyPr/>
          <a:lstStyle>
            <a:lvl1pPr>
              <a:defRPr/>
            </a:lvl1pPr>
          </a:lstStyle>
          <a:p>
            <a:r>
              <a:rPr lang="sv-SE"/>
              <a:t>Klicka här för att ändra text</a:t>
            </a:r>
          </a:p>
        </p:txBody>
      </p:sp>
      <p:sp>
        <p:nvSpPr>
          <p:cNvPr id="14" name="Text Placeholder 2"/>
          <p:cNvSpPr>
            <a:spLocks noGrp="1"/>
          </p:cNvSpPr>
          <p:nvPr>
            <p:ph type="body" sz="quarter" idx="21"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347394624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Date Placeholder 3"/>
          <p:cNvSpPr>
            <a:spLocks noGrp="1"/>
          </p:cNvSpPr>
          <p:nvPr>
            <p:ph type="dt" sz="half" idx="11"/>
          </p:nvPr>
        </p:nvSpPr>
        <p:spPr/>
        <p:txBody>
          <a:bodyPr/>
          <a:lstStyle>
            <a:lvl1pPr>
              <a:defRPr/>
            </a:lvl1pPr>
          </a:lstStyle>
          <a:p>
            <a:pPr>
              <a:defRPr/>
            </a:pPr>
            <a:fld id="{701328DA-D5FF-42EC-9A76-0EC123CFEE27}" type="datetime1">
              <a:rPr lang="sv-SE" smtClean="0"/>
              <a:t>2025-08-25</a:t>
            </a:fld>
            <a:endParaRPr lang="sv-SE"/>
          </a:p>
        </p:txBody>
      </p:sp>
      <p:sp>
        <p:nvSpPr>
          <p:cNvPr id="7" name="Footer Placeholder 4"/>
          <p:cNvSpPr>
            <a:spLocks noGrp="1"/>
          </p:cNvSpPr>
          <p:nvPr>
            <p:ph type="ftr" sz="quarter" idx="12"/>
          </p:nvPr>
        </p:nvSpPr>
        <p:spPr/>
        <p:txBody>
          <a:bodyPr/>
          <a:lstStyle>
            <a:lvl1pPr>
              <a:defRPr/>
            </a:lvl1pPr>
          </a:lstStyle>
          <a:p>
            <a:pPr>
              <a:defRPr/>
            </a:pPr>
            <a:r>
              <a:rPr lang="sv-SE"/>
              <a:t>Presentation</a:t>
            </a:r>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a:t>Källa in här</a:t>
            </a:r>
          </a:p>
        </p:txBody>
      </p:sp>
    </p:spTree>
    <p:extLst>
      <p:ext uri="{BB962C8B-B14F-4D97-AF65-F5344CB8AC3E}">
        <p14:creationId xmlns:p14="http://schemas.microsoft.com/office/powerpoint/2010/main" val="2278995730"/>
      </p:ext>
    </p:extLst>
  </p:cSld>
  <p:clrMapOvr>
    <a:masterClrMapping/>
  </p:clrMapOvr>
  <p:transition spd="med">
    <p:fade/>
  </p:transition>
  <p:extLst>
    <p:ext uri="{DCECCB84-F9BA-43D5-87BE-67443E8EF086}">
      <p15:sldGuideLst xmlns:p15="http://schemas.microsoft.com/office/powerpoint/2012/main">
        <p15:guide id="1" orient="horz" pos="3566">
          <p15:clr>
            <a:srgbClr val="FBAE40"/>
          </p15:clr>
        </p15:guide>
        <p15:guide id="2" orient="horz" pos="150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vslutningsbild 1">
    <p:spTree>
      <p:nvGrpSpPr>
        <p:cNvPr id="1" name=""/>
        <p:cNvGrpSpPr/>
        <p:nvPr/>
      </p:nvGrpSpPr>
      <p:grpSpPr>
        <a:xfrm>
          <a:off x="0" y="0"/>
          <a:ext cx="0" cy="0"/>
          <a:chOff x="0" y="0"/>
          <a:chExt cx="0" cy="0"/>
        </a:xfrm>
      </p:grpSpPr>
      <p:sp>
        <p:nvSpPr>
          <p:cNvPr id="2" name="Rectangle 4"/>
          <p:cNvSpPr/>
          <p:nvPr userDrawn="1"/>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a:t>Klicka här för </a:t>
            </a:r>
            <a:br>
              <a:rPr lang="sv-SE"/>
            </a:br>
            <a:r>
              <a:rPr lang="sv-SE"/>
              <a:t>att ändra text</a:t>
            </a:r>
          </a:p>
        </p:txBody>
      </p:sp>
      <p:sp>
        <p:nvSpPr>
          <p:cNvPr id="3" name="Date Placeholder 1"/>
          <p:cNvSpPr>
            <a:spLocks noGrp="1"/>
          </p:cNvSpPr>
          <p:nvPr>
            <p:ph type="dt" sz="half" idx="10"/>
          </p:nvPr>
        </p:nvSpPr>
        <p:spPr/>
        <p:txBody>
          <a:bodyPr/>
          <a:lstStyle>
            <a:lvl1pPr>
              <a:defRPr/>
            </a:lvl1pPr>
          </a:lstStyle>
          <a:p>
            <a:pPr>
              <a:defRPr/>
            </a:pPr>
            <a:fld id="{F4A4093F-E990-4792-97AC-F74F724B44DB}" type="datetime1">
              <a:rPr lang="sv-SE" smtClean="0"/>
              <a:t>2025-08-25</a:t>
            </a:fld>
            <a:endParaRPr lang="sv-SE"/>
          </a:p>
        </p:txBody>
      </p:sp>
      <p:sp>
        <p:nvSpPr>
          <p:cNvPr id="4" name="Footer Placeholder 2"/>
          <p:cNvSpPr>
            <a:spLocks noGrp="1"/>
          </p:cNvSpPr>
          <p:nvPr>
            <p:ph type="ftr" sz="quarter" idx="11"/>
          </p:nvPr>
        </p:nvSpPr>
        <p:spPr/>
        <p:txBody>
          <a:bodyPr/>
          <a:lstStyle>
            <a:lvl1pPr>
              <a:defRPr/>
            </a:lvl1pPr>
          </a:lstStyle>
          <a:p>
            <a:pPr>
              <a:defRPr/>
            </a:pPr>
            <a:r>
              <a:rPr lang="sv-SE"/>
              <a:t>Presentation</a:t>
            </a:r>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a:t>Klicka här för att ändra text</a:t>
            </a:r>
          </a:p>
        </p:txBody>
      </p:sp>
    </p:spTree>
    <p:extLst>
      <p:ext uri="{BB962C8B-B14F-4D97-AF65-F5344CB8AC3E}">
        <p14:creationId xmlns:p14="http://schemas.microsoft.com/office/powerpoint/2010/main" val="355396068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vslutningsbild 2">
    <p:spTree>
      <p:nvGrpSpPr>
        <p:cNvPr id="1" name=""/>
        <p:cNvGrpSpPr/>
        <p:nvPr/>
      </p:nvGrpSpPr>
      <p:grpSpPr>
        <a:xfrm>
          <a:off x="0" y="0"/>
          <a:ext cx="0" cy="0"/>
          <a:chOff x="0" y="0"/>
          <a:chExt cx="0" cy="0"/>
        </a:xfrm>
      </p:grpSpPr>
      <p:sp>
        <p:nvSpPr>
          <p:cNvPr id="2" name="Rectangle 4"/>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3" name="Date Placeholder 1"/>
          <p:cNvSpPr>
            <a:spLocks noGrp="1"/>
          </p:cNvSpPr>
          <p:nvPr>
            <p:ph type="dt" sz="half" idx="10"/>
          </p:nvPr>
        </p:nvSpPr>
        <p:spPr/>
        <p:txBody>
          <a:bodyPr/>
          <a:lstStyle>
            <a:lvl1pPr>
              <a:defRPr/>
            </a:lvl1pPr>
          </a:lstStyle>
          <a:p>
            <a:pPr>
              <a:defRPr/>
            </a:pPr>
            <a:fld id="{E1341704-48A5-41F8-84B0-5E897C1E0A4C}" type="datetime1">
              <a:rPr lang="sv-SE" smtClean="0"/>
              <a:t>2025-08-25</a:t>
            </a:fld>
            <a:endParaRPr lang="sv-SE"/>
          </a:p>
        </p:txBody>
      </p:sp>
      <p:sp>
        <p:nvSpPr>
          <p:cNvPr id="4" name="Footer Placeholder 2"/>
          <p:cNvSpPr>
            <a:spLocks noGrp="1"/>
          </p:cNvSpPr>
          <p:nvPr>
            <p:ph type="ftr" sz="quarter" idx="11"/>
          </p:nvPr>
        </p:nvSpPr>
        <p:spPr/>
        <p:txBody>
          <a:bodyPr/>
          <a:lstStyle>
            <a:lvl1pPr>
              <a:defRPr/>
            </a:lvl1pPr>
          </a:lstStyle>
          <a:p>
            <a:pPr>
              <a:defRPr/>
            </a:pPr>
            <a:r>
              <a:rPr lang="sv-SE"/>
              <a:t>Presentation</a:t>
            </a:r>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a:t>Klicka här för att ändra text</a:t>
            </a:r>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a:t>Klicka här för </a:t>
            </a:r>
            <a:br>
              <a:rPr lang="sv-SE"/>
            </a:br>
            <a:r>
              <a:rPr lang="sv-SE"/>
              <a:t>att ändra text</a:t>
            </a:r>
          </a:p>
        </p:txBody>
      </p:sp>
    </p:spTree>
    <p:extLst>
      <p:ext uri="{BB962C8B-B14F-4D97-AF65-F5344CB8AC3E}">
        <p14:creationId xmlns:p14="http://schemas.microsoft.com/office/powerpoint/2010/main" val="71070127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vslutningsbild 3">
    <p:spTree>
      <p:nvGrpSpPr>
        <p:cNvPr id="1" name=""/>
        <p:cNvGrpSpPr/>
        <p:nvPr/>
      </p:nvGrpSpPr>
      <p:grpSpPr>
        <a:xfrm>
          <a:off x="0" y="0"/>
          <a:ext cx="0" cy="0"/>
          <a:chOff x="0" y="0"/>
          <a:chExt cx="0" cy="0"/>
        </a:xfrm>
      </p:grpSpPr>
      <p:sp>
        <p:nvSpPr>
          <p:cNvPr id="7" name="Rectangle 6"/>
          <p:cNvSpPr/>
          <p:nvPr userDrawn="1"/>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600"/>
              </a:spcBef>
            </a:pPr>
            <a:endParaRPr lang="sv-SE"/>
          </a:p>
        </p:txBody>
      </p:sp>
      <p:sp>
        <p:nvSpPr>
          <p:cNvPr id="3" name="Date Placeholder 1"/>
          <p:cNvSpPr>
            <a:spLocks noGrp="1"/>
          </p:cNvSpPr>
          <p:nvPr>
            <p:ph type="dt" sz="half" idx="10"/>
          </p:nvPr>
        </p:nvSpPr>
        <p:spPr/>
        <p:txBody>
          <a:bodyPr/>
          <a:lstStyle>
            <a:lvl1pPr>
              <a:defRPr/>
            </a:lvl1pPr>
          </a:lstStyle>
          <a:p>
            <a:pPr>
              <a:defRPr/>
            </a:pPr>
            <a:fld id="{1EFD1500-D09C-4F3D-ACA4-F72F11D2F411}" type="datetime1">
              <a:rPr lang="sv-SE" smtClean="0"/>
              <a:t>2025-08-25</a:t>
            </a:fld>
            <a:endParaRPr lang="sv-SE"/>
          </a:p>
        </p:txBody>
      </p:sp>
      <p:sp>
        <p:nvSpPr>
          <p:cNvPr id="4" name="Footer Placeholder 2"/>
          <p:cNvSpPr>
            <a:spLocks noGrp="1"/>
          </p:cNvSpPr>
          <p:nvPr>
            <p:ph type="ftr" sz="quarter" idx="11"/>
          </p:nvPr>
        </p:nvSpPr>
        <p:spPr/>
        <p:txBody>
          <a:bodyPr/>
          <a:lstStyle>
            <a:lvl1pPr>
              <a:defRPr/>
            </a:lvl1pPr>
          </a:lstStyle>
          <a:p>
            <a:pPr>
              <a:defRPr/>
            </a:pPr>
            <a:r>
              <a:rPr lang="sv-SE"/>
              <a:t>Presentation</a:t>
            </a:r>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a:t>Klicka här för att ändra text</a:t>
            </a:r>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a:t>Klicka här för </a:t>
            </a:r>
            <a:br>
              <a:rPr lang="sv-SE"/>
            </a:br>
            <a:r>
              <a:rPr lang="sv-SE"/>
              <a:t>att ändra text</a:t>
            </a:r>
          </a:p>
        </p:txBody>
      </p:sp>
    </p:spTree>
    <p:extLst>
      <p:ext uri="{BB962C8B-B14F-4D97-AF65-F5344CB8AC3E}">
        <p14:creationId xmlns:p14="http://schemas.microsoft.com/office/powerpoint/2010/main" val="26910440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 Statement/Insight">
    <p:bg>
      <p:bgPr>
        <a:solidFill>
          <a:schemeClr val="bg2"/>
        </a:solid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A55878FD-9E3E-1D42-8830-1CCBED7F67BF}"/>
              </a:ext>
            </a:extLst>
          </p:cNvPr>
          <p:cNvSpPr>
            <a:spLocks noGrp="1"/>
          </p:cNvSpPr>
          <p:nvPr>
            <p:ph type="title" hasCustomPrompt="1"/>
          </p:nvPr>
        </p:nvSpPr>
        <p:spPr>
          <a:xfrm>
            <a:off x="432000" y="2293103"/>
            <a:ext cx="11328000" cy="2081296"/>
          </a:xfrm>
        </p:spPr>
        <p:txBody>
          <a:bodyPr lIns="216000" rIns="216000" anchor="ctr"/>
          <a:lstStyle>
            <a:lvl1pPr algn="ctr">
              <a:defRPr sz="5867">
                <a:solidFill>
                  <a:schemeClr val="tx1"/>
                </a:solidFill>
              </a:defRPr>
            </a:lvl1pPr>
          </a:lstStyle>
          <a:p>
            <a:r>
              <a:rPr lang="en-GB" noProof="0"/>
              <a:t>Click to add statement </a:t>
            </a:r>
            <a:br>
              <a:rPr lang="en-GB" noProof="0"/>
            </a:br>
            <a:r>
              <a:rPr lang="en-GB" noProof="0"/>
              <a:t>or insight</a:t>
            </a:r>
          </a:p>
        </p:txBody>
      </p:sp>
      <p:sp>
        <p:nvSpPr>
          <p:cNvPr id="11" name="Date">
            <a:extLst>
              <a:ext uri="{FF2B5EF4-FFF2-40B4-BE49-F238E27FC236}">
                <a16:creationId xmlns:a16="http://schemas.microsoft.com/office/drawing/2014/main" id="{38CA3AD7-12F8-9F43-820D-33071C26D41A}"/>
              </a:ext>
            </a:extLst>
          </p:cNvPr>
          <p:cNvSpPr>
            <a:spLocks noGrp="1"/>
          </p:cNvSpPr>
          <p:nvPr>
            <p:ph type="dt" sz="half" idx="2"/>
          </p:nvPr>
        </p:nvSpPr>
        <p:spPr>
          <a:xfrm>
            <a:off x="147049" y="6535061"/>
            <a:ext cx="3931768" cy="153600"/>
          </a:xfrm>
          <a:prstGeom prst="rect">
            <a:avLst/>
          </a:prstGeom>
        </p:spPr>
        <p:txBody>
          <a:bodyPr vert="horz" lIns="0" tIns="0" rIns="0" bIns="0" rtlCol="0" anchor="t"/>
          <a:lstStyle>
            <a:lvl1pPr algn="l">
              <a:defRPr sz="800" b="0">
                <a:solidFill>
                  <a:srgbClr val="737373"/>
                </a:solidFill>
              </a:defRPr>
            </a:lvl1pPr>
          </a:lstStyle>
          <a:p>
            <a:fld id="{DD966C99-A8F4-EE49-AA84-FA7F0242F070}" type="datetime1">
              <a:rPr lang="sv-SE" noProof="0" smtClean="0"/>
              <a:t>2025-08-25</a:t>
            </a:fld>
            <a:endParaRPr lang="en-GB" noProof="0"/>
          </a:p>
        </p:txBody>
      </p:sp>
      <p:sp>
        <p:nvSpPr>
          <p:cNvPr id="12" name="Number">
            <a:extLst>
              <a:ext uri="{FF2B5EF4-FFF2-40B4-BE49-F238E27FC236}">
                <a16:creationId xmlns:a16="http://schemas.microsoft.com/office/drawing/2014/main" id="{DFED6C3B-4A73-344C-A9A5-F8224178884F}"/>
              </a:ext>
            </a:extLst>
          </p:cNvPr>
          <p:cNvSpPr>
            <a:spLocks noGrp="1"/>
          </p:cNvSpPr>
          <p:nvPr>
            <p:ph type="sldNum" sz="quarter" idx="4"/>
          </p:nvPr>
        </p:nvSpPr>
        <p:spPr>
          <a:xfrm>
            <a:off x="11520557" y="6671299"/>
            <a:ext cx="432392" cy="109941"/>
          </a:xfrm>
          <a:prstGeom prst="rect">
            <a:avLst/>
          </a:prstGeom>
        </p:spPr>
        <p:txBody>
          <a:bodyPr vert="horz" lIns="0" tIns="0" rIns="0" bIns="0" rtlCol="0" anchor="t"/>
          <a:lstStyle>
            <a:lvl1pPr algn="r">
              <a:defRPr sz="800" b="0">
                <a:solidFill>
                  <a:srgbClr val="737373"/>
                </a:solidFill>
              </a:defRPr>
            </a:lvl1pPr>
          </a:lstStyle>
          <a:p>
            <a:fld id="{17CD396C-6A52-4D5A-BAE3-92A1CC3BBDE0}" type="slidenum">
              <a:rPr lang="en-GB" noProof="0" smtClean="0"/>
              <a:pPr/>
              <a:t>‹#›</a:t>
            </a:fld>
            <a:endParaRPr lang="en-GB" noProof="0"/>
          </a:p>
        </p:txBody>
      </p:sp>
      <p:sp>
        <p:nvSpPr>
          <p:cNvPr id="8" name="Footer">
            <a:extLst>
              <a:ext uri="{FF2B5EF4-FFF2-40B4-BE49-F238E27FC236}">
                <a16:creationId xmlns:a16="http://schemas.microsoft.com/office/drawing/2014/main" id="{F76D3661-5BD5-6848-A702-AC0A276D4C4A}"/>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95239917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1_Logotyp">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000" y="6311265"/>
            <a:ext cx="1594804" cy="325657"/>
          </a:xfrm>
          <a:prstGeom prst="rect">
            <a:avLst/>
          </a:prstGeom>
        </p:spPr>
      </p:pic>
      <p:sp>
        <p:nvSpPr>
          <p:cNvPr id="2" name="Platshållare för datum 1"/>
          <p:cNvSpPr>
            <a:spLocks noGrp="1"/>
          </p:cNvSpPr>
          <p:nvPr>
            <p:ph type="dt" sz="half" idx="10"/>
          </p:nvPr>
        </p:nvSpPr>
        <p:spPr/>
        <p:txBody>
          <a:bodyPr/>
          <a:lstStyle/>
          <a:p>
            <a:fld id="{4839F229-2278-479C-BE10-107542E5D369}" type="datetime1">
              <a:rPr lang="sv-SE" smtClean="0"/>
              <a:t>2025-08-25</a:t>
            </a:fld>
            <a:endParaRPr lang="en-US"/>
          </a:p>
        </p:txBody>
      </p:sp>
      <p:sp>
        <p:nvSpPr>
          <p:cNvPr id="3" name="Platshållare för sidfot 2"/>
          <p:cNvSpPr>
            <a:spLocks noGrp="1"/>
          </p:cNvSpPr>
          <p:nvPr>
            <p:ph type="ftr" sz="quarter" idx="11"/>
          </p:nvPr>
        </p:nvSpPr>
        <p:spPr/>
        <p:txBody>
          <a:bodyPr/>
          <a:lstStyle/>
          <a:p>
            <a:r>
              <a:rPr lang="en-US" err="1"/>
              <a:t>Sidfot</a:t>
            </a:r>
            <a:endParaRPr lang="en-US"/>
          </a:p>
        </p:txBody>
      </p:sp>
      <p:sp>
        <p:nvSpPr>
          <p:cNvPr id="4" name="Platshållare för bildnummer 3"/>
          <p:cNvSpPr>
            <a:spLocks noGrp="1"/>
          </p:cNvSpPr>
          <p:nvPr>
            <p:ph type="sldNum" sz="quarter" idx="12"/>
          </p:nvPr>
        </p:nvSpPr>
        <p:spPr/>
        <p:txBody>
          <a:bodyPr/>
          <a:lstStyle/>
          <a:p>
            <a:fld id="{EB711FBC-D166-4AB1-A3F9-BF7E013EE5B0}" type="slidenum">
              <a:rPr lang="en-US" smtClean="0"/>
              <a:pPr/>
              <a:t>‹#›</a:t>
            </a:fld>
            <a:endParaRPr lang="en-US"/>
          </a:p>
        </p:txBody>
      </p:sp>
    </p:spTree>
    <p:extLst>
      <p:ext uri="{BB962C8B-B14F-4D97-AF65-F5344CB8AC3E}">
        <p14:creationId xmlns:p14="http://schemas.microsoft.com/office/powerpoint/2010/main" val="2546642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
        <p:nvSpPr>
          <p:cNvPr id="2" name="Rectangle 1">
            <a:extLst>
              <a:ext uri="{FF2B5EF4-FFF2-40B4-BE49-F238E27FC236}">
                <a16:creationId xmlns:a16="http://schemas.microsoft.com/office/drawing/2014/main" id="{505BB7BA-FD89-6DD3-FD39-01C272392EA6}"/>
              </a:ext>
            </a:extLst>
          </p:cNvPr>
          <p:cNvSpPr/>
          <p:nvPr userDrawn="1"/>
        </p:nvSpPr>
        <p:spPr>
          <a:xfrm>
            <a:off x="4939748" y="6539948"/>
            <a:ext cx="2236304" cy="3279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604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ida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11" name="Bildobjekt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666699957"/>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ENTSO-E empty page">
    <p:spTree>
      <p:nvGrpSpPr>
        <p:cNvPr id="1" name=""/>
        <p:cNvGrpSpPr/>
        <p:nvPr/>
      </p:nvGrpSpPr>
      <p:grpSpPr>
        <a:xfrm>
          <a:off x="0" y="0"/>
          <a:ext cx="0" cy="0"/>
          <a:chOff x="0" y="0"/>
          <a:chExt cx="0" cy="0"/>
        </a:xfrm>
      </p:grpSpPr>
      <p:sp>
        <p:nvSpPr>
          <p:cNvPr id="6" name="Titel 3">
            <a:extLst>
              <a:ext uri="{FF2B5EF4-FFF2-40B4-BE49-F238E27FC236}">
                <a16:creationId xmlns:a16="http://schemas.microsoft.com/office/drawing/2014/main" id="{626708D0-F327-4D35-9ED5-567E0E6A6EEC}"/>
              </a:ext>
            </a:extLst>
          </p:cNvPr>
          <p:cNvSpPr>
            <a:spLocks noGrp="1"/>
          </p:cNvSpPr>
          <p:nvPr>
            <p:ph type="title" hasCustomPrompt="1"/>
          </p:nvPr>
        </p:nvSpPr>
        <p:spPr>
          <a:xfrm>
            <a:off x="479376" y="113852"/>
            <a:ext cx="11281639" cy="825489"/>
          </a:xfrm>
          <a:prstGeom prst="rect">
            <a:avLst/>
          </a:prstGeom>
        </p:spPr>
        <p:txBody>
          <a:bodyPr anchor="ctr"/>
          <a:lstStyle>
            <a:lvl1pPr>
              <a:lnSpc>
                <a:spcPts val="3200"/>
              </a:lnSpc>
              <a:defRPr sz="3000" b="1">
                <a:solidFill>
                  <a:srgbClr val="0F218B"/>
                </a:solidFill>
                <a:latin typeface="+mn-lt"/>
              </a:defRPr>
            </a:lvl1pPr>
          </a:lstStyle>
          <a:p>
            <a:r>
              <a:rPr lang="de-DE"/>
              <a:t>Title</a:t>
            </a:r>
          </a:p>
        </p:txBody>
      </p:sp>
      <p:sp>
        <p:nvSpPr>
          <p:cNvPr id="8" name="Rechteck 1">
            <a:extLst>
              <a:ext uri="{FF2B5EF4-FFF2-40B4-BE49-F238E27FC236}">
                <a16:creationId xmlns:a16="http://schemas.microsoft.com/office/drawing/2014/main" id="{1FB58BCE-1F41-47A6-9F01-28DAB02495B2}"/>
              </a:ext>
            </a:extLst>
          </p:cNvPr>
          <p:cNvSpPr/>
          <p:nvPr userDrawn="1"/>
        </p:nvSpPr>
        <p:spPr>
          <a:xfrm flipH="1">
            <a:off x="335360" y="166597"/>
            <a:ext cx="62483" cy="720000"/>
          </a:xfrm>
          <a:prstGeom prst="rect">
            <a:avLst/>
          </a:prstGeom>
          <a:solidFill>
            <a:srgbClr val="FF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solidFill>
                <a:schemeClr val="accent2"/>
              </a:solidFill>
            </a:endParaRPr>
          </a:p>
        </p:txBody>
      </p:sp>
      <p:sp>
        <p:nvSpPr>
          <p:cNvPr id="2" name="Rectangle 1">
            <a:extLst>
              <a:ext uri="{FF2B5EF4-FFF2-40B4-BE49-F238E27FC236}">
                <a16:creationId xmlns:a16="http://schemas.microsoft.com/office/drawing/2014/main" id="{CCA03926-42D5-F037-089C-5116A69E06F0}"/>
              </a:ext>
            </a:extLst>
          </p:cNvPr>
          <p:cNvSpPr/>
          <p:nvPr userDrawn="1"/>
        </p:nvSpPr>
        <p:spPr>
          <a:xfrm>
            <a:off x="4939748" y="6530009"/>
            <a:ext cx="2236304" cy="3279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3418560"/>
      </p:ext>
    </p:extLst>
  </p:cSld>
  <p:clrMapOvr>
    <a:masterClrMapping/>
  </p:clrMapOvr>
  <p:extLst>
    <p:ext uri="{DCECCB84-F9BA-43D5-87BE-67443E8EF086}">
      <p15:sldGuideLst xmlns:p15="http://schemas.microsoft.com/office/powerpoint/2012/main">
        <p15:guide id="1" orient="horz" pos="368">
          <p15:clr>
            <a:srgbClr val="A4A3A4"/>
          </p15:clr>
        </p15:guide>
        <p15:guide id="2" orient="horz" pos="913">
          <p15:clr>
            <a:srgbClr val="A4A3A4"/>
          </p15:clr>
        </p15:guide>
        <p15:guide id="3" orient="horz" pos="3634">
          <p15:clr>
            <a:srgbClr val="A4A3A4"/>
          </p15:clr>
        </p15:guide>
        <p15:guide id="4" pos="181">
          <p15:clr>
            <a:srgbClr val="A4A3A4"/>
          </p15:clr>
        </p15:guide>
        <p15:guide id="5" pos="7499">
          <p15:clr>
            <a:srgbClr val="A4A3A4"/>
          </p15:clr>
        </p15:guide>
        <p15:guide id="6" orient="horz" pos="1049">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A0F9-4F15-8E4D-2499-304DA87597A3}"/>
              </a:ext>
            </a:extLst>
          </p:cNvPr>
          <p:cNvSpPr>
            <a:spLocks noGrp="1"/>
          </p:cNvSpPr>
          <p:nvPr>
            <p:ph type="title"/>
          </p:nvPr>
        </p:nvSpPr>
        <p:spPr>
          <a:xfrm>
            <a:off x="838200" y="1112649"/>
            <a:ext cx="10515600" cy="739532"/>
          </a:xfrm>
        </p:spPr>
        <p:txBody>
          <a:bodyPr/>
          <a:lstStyle>
            <a:lvl1pPr>
              <a:defRPr>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59F90482-700D-C465-8136-0A4376EE1A92}"/>
              </a:ext>
            </a:extLst>
          </p:cNvPr>
          <p:cNvSpPr>
            <a:spLocks noGrp="1"/>
          </p:cNvSpPr>
          <p:nvPr>
            <p:ph idx="1"/>
          </p:nvPr>
        </p:nvSpPr>
        <p:spPr>
          <a:xfrm>
            <a:off x="838200" y="2032000"/>
            <a:ext cx="10515600" cy="398578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4ADB26-DC35-193A-15B6-0FD2B5BD4EBE}"/>
              </a:ext>
            </a:extLst>
          </p:cNvPr>
          <p:cNvSpPr>
            <a:spLocks noGrp="1"/>
          </p:cNvSpPr>
          <p:nvPr>
            <p:ph type="dt" sz="half" idx="10"/>
          </p:nvPr>
        </p:nvSpPr>
        <p:spPr/>
        <p:txBody>
          <a:bodyPr/>
          <a:lstStyle>
            <a:lvl1pPr>
              <a:defRPr>
                <a:latin typeface="+mn-lt"/>
              </a:defRPr>
            </a:lvl1pPr>
          </a:lstStyle>
          <a:p>
            <a:fld id="{81E5E097-C015-490E-BCAE-961FB35D4433}" type="datetimeFigureOut">
              <a:rPr lang="en-US" smtClean="0"/>
              <a:pPr/>
              <a:t>8/25/2025</a:t>
            </a:fld>
            <a:endParaRPr lang="en-US"/>
          </a:p>
        </p:txBody>
      </p:sp>
      <p:sp>
        <p:nvSpPr>
          <p:cNvPr id="5" name="Footer Placeholder 4">
            <a:extLst>
              <a:ext uri="{FF2B5EF4-FFF2-40B4-BE49-F238E27FC236}">
                <a16:creationId xmlns:a16="http://schemas.microsoft.com/office/drawing/2014/main" id="{35333D96-0F32-7F09-1626-DF6B33A17580}"/>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8FD579DF-48BD-EF0F-F27E-FC268C26BCE2}"/>
              </a:ext>
            </a:extLst>
          </p:cNvPr>
          <p:cNvSpPr>
            <a:spLocks noGrp="1"/>
          </p:cNvSpPr>
          <p:nvPr>
            <p:ph type="sldNum" sz="quarter" idx="12"/>
          </p:nvPr>
        </p:nvSpPr>
        <p:spPr/>
        <p:txBody>
          <a:bodyPr/>
          <a:lstStyle>
            <a:lvl1pPr>
              <a:defRPr>
                <a:latin typeface="+mn-lt"/>
              </a:defRPr>
            </a:lvl1pPr>
          </a:lstStyle>
          <a:p>
            <a:fld id="{8D6F20F6-9AEE-499B-85C0-A2ED09767C8A}" type="slidenum">
              <a:rPr lang="en-US" smtClean="0"/>
              <a:pPr/>
              <a:t>‹#›</a:t>
            </a:fld>
            <a:endParaRPr lang="en-US"/>
          </a:p>
        </p:txBody>
      </p:sp>
      <p:pic>
        <p:nvPicPr>
          <p:cNvPr id="7" name="Picture 6" descr="Logo&#10;&#10;Description automatically generated">
            <a:extLst>
              <a:ext uri="{FF2B5EF4-FFF2-40B4-BE49-F238E27FC236}">
                <a16:creationId xmlns:a16="http://schemas.microsoft.com/office/drawing/2014/main" id="{A7DAEEC3-9242-2E5A-A914-245EE7EC60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4799"/>
            <a:ext cx="2526664" cy="875489"/>
          </a:xfrm>
          <a:prstGeom prst="rect">
            <a:avLst/>
          </a:prstGeom>
        </p:spPr>
      </p:pic>
      <p:pic>
        <p:nvPicPr>
          <p:cNvPr id="8" name="Picture 7" descr="A picture containing company name&#10;&#10;Description automatically generated">
            <a:extLst>
              <a:ext uri="{FF2B5EF4-FFF2-40B4-BE49-F238E27FC236}">
                <a16:creationId xmlns:a16="http://schemas.microsoft.com/office/drawing/2014/main" id="{663AE7A4-E3E5-EA23-BE00-616E0DED1C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36220" y="103211"/>
            <a:ext cx="1828281" cy="977272"/>
          </a:xfrm>
          <a:prstGeom prst="rect">
            <a:avLst/>
          </a:prstGeom>
        </p:spPr>
      </p:pic>
    </p:spTree>
    <p:extLst>
      <p:ext uri="{BB962C8B-B14F-4D97-AF65-F5344CB8AC3E}">
        <p14:creationId xmlns:p14="http://schemas.microsoft.com/office/powerpoint/2010/main" val="3513719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 Headline only">
    <p:bg>
      <p:bgPr>
        <a:solidFill>
          <a:schemeClr val="bg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57FF860-80C4-F544-9349-277B28F447FB}"/>
              </a:ext>
            </a:extLst>
          </p:cNvPr>
          <p:cNvSpPr>
            <a:spLocks noGrp="1"/>
          </p:cNvSpPr>
          <p:nvPr>
            <p:ph type="dt" sz="half" idx="10"/>
          </p:nvPr>
        </p:nvSpPr>
        <p:spPr/>
        <p:txBody>
          <a:bodyPr/>
          <a:lstStyle/>
          <a:p>
            <a:fld id="{440355CB-8BC2-4BA9-A5FB-E3FF8A76B6F6}" type="datetime1">
              <a:rPr lang="sv-SE" noProof="0" smtClean="0"/>
              <a:t>2025-08-25</a:t>
            </a:fld>
            <a:endParaRPr lang="en-GB" noProof="0"/>
          </a:p>
        </p:txBody>
      </p:sp>
      <p:sp>
        <p:nvSpPr>
          <p:cNvPr id="4" name="Platshållare för bildnummer 3">
            <a:extLst>
              <a:ext uri="{FF2B5EF4-FFF2-40B4-BE49-F238E27FC236}">
                <a16:creationId xmlns:a16="http://schemas.microsoft.com/office/drawing/2014/main" id="{61938E86-6CF5-9C42-AB2F-96E9B547A11F}"/>
              </a:ext>
            </a:extLst>
          </p:cNvPr>
          <p:cNvSpPr>
            <a:spLocks noGrp="1"/>
          </p:cNvSpPr>
          <p:nvPr>
            <p:ph type="sldNum" sz="quarter" idx="11"/>
          </p:nvPr>
        </p:nvSpPr>
        <p:spPr/>
        <p:txBody>
          <a:bodyPr/>
          <a:lstStyle/>
          <a:p>
            <a:fld id="{17CD396C-6A52-4D5A-BAE3-92A1CC3BBDE0}" type="slidenum">
              <a:rPr lang="en-GB" noProof="0" smtClean="0"/>
              <a:pPr/>
              <a:t>‹#›</a:t>
            </a:fld>
            <a:endParaRPr lang="en-GB" noProof="0"/>
          </a:p>
        </p:txBody>
      </p:sp>
      <p:sp>
        <p:nvSpPr>
          <p:cNvPr id="9" name="Platshållare för text 15">
            <a:extLst>
              <a:ext uri="{FF2B5EF4-FFF2-40B4-BE49-F238E27FC236}">
                <a16:creationId xmlns:a16="http://schemas.microsoft.com/office/drawing/2014/main" id="{03424855-B277-8744-9C85-9975925B8200}"/>
              </a:ext>
            </a:extLst>
          </p:cNvPr>
          <p:cNvSpPr>
            <a:spLocks noGrp="1"/>
          </p:cNvSpPr>
          <p:nvPr>
            <p:ph type="body" sz="quarter" idx="14" hasCustomPrompt="1"/>
          </p:nvPr>
        </p:nvSpPr>
        <p:spPr>
          <a:xfrm>
            <a:off x="431800" y="368302"/>
            <a:ext cx="7224000" cy="369332"/>
          </a:xfrm>
        </p:spPr>
        <p:txBody>
          <a:bodyPr lIns="111600" anchor="t"/>
          <a:lstStyle>
            <a:lvl1pPr marL="4233" indent="-4233">
              <a:buNone/>
              <a:tabLst/>
              <a:defRPr sz="1600" b="1"/>
            </a:lvl1pPr>
            <a:lvl2pPr>
              <a:buNone/>
              <a:defRPr/>
            </a:lvl2pPr>
            <a:lvl3pPr>
              <a:buNone/>
              <a:defRPr/>
            </a:lvl3pPr>
            <a:lvl4pPr>
              <a:buNone/>
              <a:defRPr/>
            </a:lvl4pPr>
            <a:lvl5pPr>
              <a:buNone/>
              <a:defRPr/>
            </a:lvl5pPr>
          </a:lstStyle>
          <a:p>
            <a:pPr lvl="0"/>
            <a:r>
              <a:rPr lang="en-GB" noProof="0"/>
              <a:t>Click to add navigation/subheader</a:t>
            </a:r>
          </a:p>
        </p:txBody>
      </p:sp>
      <p:sp>
        <p:nvSpPr>
          <p:cNvPr id="19" name="Platshållare för text 18">
            <a:extLst>
              <a:ext uri="{FF2B5EF4-FFF2-40B4-BE49-F238E27FC236}">
                <a16:creationId xmlns:a16="http://schemas.microsoft.com/office/drawing/2014/main" id="{4615DFA7-0616-B744-975C-88C9447A199A}"/>
              </a:ext>
            </a:extLst>
          </p:cNvPr>
          <p:cNvSpPr>
            <a:spLocks noGrp="1"/>
          </p:cNvSpPr>
          <p:nvPr>
            <p:ph type="body" sz="quarter" idx="19" hasCustomPrompt="1"/>
          </p:nvPr>
        </p:nvSpPr>
        <p:spPr>
          <a:xfrm>
            <a:off x="431798" y="6148800"/>
            <a:ext cx="7488767" cy="190515"/>
          </a:xfrm>
        </p:spPr>
        <p:txBody>
          <a:bodyPr lIns="111600" tIns="0" rIns="216000" bIns="0" anchor="ctr"/>
          <a:lstStyle>
            <a:lvl1pPr>
              <a:buNone/>
              <a:defRPr sz="800"/>
            </a:lvl1pPr>
            <a:lvl2pPr>
              <a:buNone/>
              <a:defRPr sz="1067"/>
            </a:lvl2pPr>
            <a:lvl3pPr>
              <a:buNone/>
              <a:defRPr sz="1067"/>
            </a:lvl3pPr>
            <a:lvl4pPr>
              <a:buNone/>
              <a:defRPr sz="1067"/>
            </a:lvl4pPr>
            <a:lvl5pPr>
              <a:buNone/>
              <a:defRPr sz="1067"/>
            </a:lvl5pPr>
          </a:lstStyle>
          <a:p>
            <a:pPr lvl="0"/>
            <a:r>
              <a:rPr lang="en-GB" noProof="0"/>
              <a:t>*Click to add footnotes</a:t>
            </a:r>
          </a:p>
        </p:txBody>
      </p:sp>
      <p:sp>
        <p:nvSpPr>
          <p:cNvPr id="16" name="Rubrik 1">
            <a:extLst>
              <a:ext uri="{FF2B5EF4-FFF2-40B4-BE49-F238E27FC236}">
                <a16:creationId xmlns:a16="http://schemas.microsoft.com/office/drawing/2014/main" id="{29C1BAB5-302C-E24B-AF46-F5810100CE40}"/>
              </a:ext>
            </a:extLst>
          </p:cNvPr>
          <p:cNvSpPr>
            <a:spLocks noGrp="1"/>
          </p:cNvSpPr>
          <p:nvPr>
            <p:ph type="title" hasCustomPrompt="1"/>
          </p:nvPr>
        </p:nvSpPr>
        <p:spPr>
          <a:xfrm>
            <a:off x="431801" y="727102"/>
            <a:ext cx="11328399" cy="1576893"/>
          </a:xfrm>
        </p:spPr>
        <p:txBody>
          <a:bodyPr/>
          <a:lstStyle>
            <a:lvl1pPr>
              <a:defRPr spc="-67" baseline="0"/>
            </a:lvl1pPr>
          </a:lstStyle>
          <a:p>
            <a:r>
              <a:rPr lang="en-GB" noProof="0"/>
              <a:t>Click to add a headline of maximum three lines</a:t>
            </a:r>
          </a:p>
        </p:txBody>
      </p:sp>
      <p:sp>
        <p:nvSpPr>
          <p:cNvPr id="11" name="Platshållare för sidfot 6">
            <a:extLst>
              <a:ext uri="{FF2B5EF4-FFF2-40B4-BE49-F238E27FC236}">
                <a16:creationId xmlns:a16="http://schemas.microsoft.com/office/drawing/2014/main" id="{A552DAA9-741B-4541-B739-5E18BB32D240}"/>
              </a:ext>
            </a:extLst>
          </p:cNvPr>
          <p:cNvSpPr>
            <a:spLocks noGrp="1"/>
          </p:cNvSpPr>
          <p:nvPr>
            <p:ph type="ftr" sz="quarter" idx="3"/>
          </p:nvPr>
        </p:nvSpPr>
        <p:spPr>
          <a:xfrm>
            <a:off x="8113183" y="6535061"/>
            <a:ext cx="3839764" cy="153600"/>
          </a:xfrm>
          <a:prstGeom prst="rect">
            <a:avLst/>
          </a:prstGeom>
        </p:spPr>
        <p:txBody>
          <a:bodyPr vert="horz" lIns="0" tIns="0" rIns="0" bIns="0" rtlCol="0" anchor="t"/>
          <a:lstStyle>
            <a:lvl1pPr algn="r">
              <a:defRPr sz="800">
                <a:solidFill>
                  <a:srgbClr val="737373"/>
                </a:solidFill>
              </a:defRPr>
            </a:lvl1pPr>
          </a:lstStyle>
          <a:p>
            <a:r>
              <a:rPr lang="en-GB" noProof="0"/>
              <a:t>Go to header/footer to change text </a:t>
            </a:r>
          </a:p>
          <a:p>
            <a:endParaRPr lang="en-GB" noProof="0"/>
          </a:p>
        </p:txBody>
      </p:sp>
    </p:spTree>
    <p:extLst>
      <p:ext uri="{BB962C8B-B14F-4D97-AF65-F5344CB8AC3E}">
        <p14:creationId xmlns:p14="http://schemas.microsoft.com/office/powerpoint/2010/main" val="167707951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Page-1">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4A6A4D3C-46E1-B798-63F6-6C034F6C2D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672"/>
            <a:ext cx="12192000" cy="6852655"/>
          </a:xfrm>
          <a:prstGeom prst="rect">
            <a:avLst/>
          </a:prstGeom>
        </p:spPr>
      </p:pic>
      <p:sp>
        <p:nvSpPr>
          <p:cNvPr id="10" name="Rechthoek 9">
            <a:extLst>
              <a:ext uri="{FF2B5EF4-FFF2-40B4-BE49-F238E27FC236}">
                <a16:creationId xmlns:a16="http://schemas.microsoft.com/office/drawing/2014/main" id="{023DBFAB-F136-116F-2627-9D84A782AF20}"/>
              </a:ext>
            </a:extLst>
          </p:cNvPr>
          <p:cNvSpPr/>
          <p:nvPr userDrawn="1"/>
        </p:nvSpPr>
        <p:spPr>
          <a:xfrm>
            <a:off x="-1" y="0"/>
            <a:ext cx="12191999" cy="6852654"/>
          </a:xfrm>
          <a:prstGeom prst="rect">
            <a:avLst/>
          </a:prstGeom>
          <a:gradFill flip="none" rotWithShape="1">
            <a:gsLst>
              <a:gs pos="31000">
                <a:schemeClr val="bg1">
                  <a:alpha val="94238"/>
                </a:schemeClr>
              </a:gs>
              <a:gs pos="76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2" name="Titel 1">
            <a:extLst>
              <a:ext uri="{FF2B5EF4-FFF2-40B4-BE49-F238E27FC236}">
                <a16:creationId xmlns:a16="http://schemas.microsoft.com/office/drawing/2014/main" id="{FA6C8219-2BF8-1C18-65B0-6F4E53B9C889}"/>
              </a:ext>
            </a:extLst>
          </p:cNvPr>
          <p:cNvSpPr>
            <a:spLocks noGrp="1"/>
          </p:cNvSpPr>
          <p:nvPr>
            <p:ph type="ctrTitle" hasCustomPrompt="1"/>
          </p:nvPr>
        </p:nvSpPr>
        <p:spPr>
          <a:xfrm>
            <a:off x="290669" y="4910051"/>
            <a:ext cx="7726634" cy="1005840"/>
          </a:xfrm>
          <a:prstGeom prst="rect">
            <a:avLst/>
          </a:prstGeom>
        </p:spPr>
        <p:txBody>
          <a:bodyPr anchor="t">
            <a:noAutofit/>
          </a:bodyPr>
          <a:lstStyle>
            <a:lvl1pPr algn="l">
              <a:defRPr sz="4000" b="1" i="0">
                <a:solidFill>
                  <a:srgbClr val="2C3051"/>
                </a:solidFill>
                <a:latin typeface="Avenir Black" panose="02000503020000020003" pitchFamily="2" charset="0"/>
              </a:defRPr>
            </a:lvl1pPr>
          </a:lstStyle>
          <a:p>
            <a:r>
              <a:rPr lang="nl-NL"/>
              <a:t>Presentation </a:t>
            </a:r>
            <a:r>
              <a:rPr lang="nl-NL" err="1"/>
              <a:t>Title</a:t>
            </a:r>
            <a:r>
              <a:rPr lang="nl-NL"/>
              <a:t> </a:t>
            </a:r>
            <a:r>
              <a:rPr lang="nl-NL" err="1"/>
              <a:t>one</a:t>
            </a:r>
            <a:endParaRPr lang="nl-BE"/>
          </a:p>
        </p:txBody>
      </p:sp>
      <p:pic>
        <p:nvPicPr>
          <p:cNvPr id="7" name="Afbeelding 28">
            <a:extLst>
              <a:ext uri="{FF2B5EF4-FFF2-40B4-BE49-F238E27FC236}">
                <a16:creationId xmlns:a16="http://schemas.microsoft.com/office/drawing/2014/main" id="{0AD7023A-44F6-01D4-15AB-6A067CF4F86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64207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verPage-1">
    <p:spTree>
      <p:nvGrpSpPr>
        <p:cNvPr id="1" name=""/>
        <p:cNvGrpSpPr/>
        <p:nvPr/>
      </p:nvGrpSpPr>
      <p:grpSpPr>
        <a:xfrm>
          <a:off x="0" y="0"/>
          <a:ext cx="0" cy="0"/>
          <a:chOff x="0" y="0"/>
          <a:chExt cx="0" cy="0"/>
        </a:xfrm>
      </p:grpSpPr>
      <p:pic>
        <p:nvPicPr>
          <p:cNvPr id="22" name="Afbeelding 21">
            <a:extLst>
              <a:ext uri="{FF2B5EF4-FFF2-40B4-BE49-F238E27FC236}">
                <a16:creationId xmlns:a16="http://schemas.microsoft.com/office/drawing/2014/main" id="{4A6A4D3C-46E1-B798-63F6-6C034F6C2D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672"/>
            <a:ext cx="12192000" cy="6852655"/>
          </a:xfrm>
          <a:prstGeom prst="rect">
            <a:avLst/>
          </a:prstGeom>
        </p:spPr>
      </p:pic>
      <p:sp>
        <p:nvSpPr>
          <p:cNvPr id="10" name="Rechthoek 9">
            <a:extLst>
              <a:ext uri="{FF2B5EF4-FFF2-40B4-BE49-F238E27FC236}">
                <a16:creationId xmlns:a16="http://schemas.microsoft.com/office/drawing/2014/main" id="{023DBFAB-F136-116F-2627-9D84A782AF20}"/>
              </a:ext>
            </a:extLst>
          </p:cNvPr>
          <p:cNvSpPr/>
          <p:nvPr userDrawn="1"/>
        </p:nvSpPr>
        <p:spPr>
          <a:xfrm>
            <a:off x="-2" y="5346"/>
            <a:ext cx="12192001" cy="6852654"/>
          </a:xfrm>
          <a:prstGeom prst="rect">
            <a:avLst/>
          </a:prstGeom>
          <a:gradFill flip="none" rotWithShape="1">
            <a:gsLst>
              <a:gs pos="31000">
                <a:schemeClr val="bg1">
                  <a:alpha val="94238"/>
                </a:schemeClr>
              </a:gs>
              <a:gs pos="76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000"/>
          </a:p>
        </p:txBody>
      </p:sp>
      <p:sp>
        <p:nvSpPr>
          <p:cNvPr id="2" name="Titel 1">
            <a:extLst>
              <a:ext uri="{FF2B5EF4-FFF2-40B4-BE49-F238E27FC236}">
                <a16:creationId xmlns:a16="http://schemas.microsoft.com/office/drawing/2014/main" id="{FA6C8219-2BF8-1C18-65B0-6F4E53B9C889}"/>
              </a:ext>
            </a:extLst>
          </p:cNvPr>
          <p:cNvSpPr>
            <a:spLocks noGrp="1"/>
          </p:cNvSpPr>
          <p:nvPr>
            <p:ph type="ctrTitle" hasCustomPrompt="1"/>
          </p:nvPr>
        </p:nvSpPr>
        <p:spPr>
          <a:xfrm>
            <a:off x="290669" y="4910051"/>
            <a:ext cx="7726634" cy="1005840"/>
          </a:xfrm>
          <a:prstGeom prst="rect">
            <a:avLst/>
          </a:prstGeom>
        </p:spPr>
        <p:txBody>
          <a:bodyPr anchor="t">
            <a:noAutofit/>
          </a:bodyPr>
          <a:lstStyle>
            <a:lvl1pPr algn="l">
              <a:defRPr sz="4000" b="1" i="0">
                <a:solidFill>
                  <a:srgbClr val="2C3051"/>
                </a:solidFill>
                <a:latin typeface="Avenir Black" panose="02000503020000020003" pitchFamily="2" charset="0"/>
              </a:defRPr>
            </a:lvl1pPr>
          </a:lstStyle>
          <a:p>
            <a:r>
              <a:rPr lang="nl-NL"/>
              <a:t>Presentation </a:t>
            </a:r>
            <a:r>
              <a:rPr lang="nl-NL" err="1"/>
              <a:t>Title</a:t>
            </a:r>
            <a:r>
              <a:rPr lang="nl-NL"/>
              <a:t> </a:t>
            </a:r>
            <a:r>
              <a:rPr lang="nl-NL" err="1"/>
              <a:t>Two</a:t>
            </a:r>
            <a:endParaRPr lang="nl-BE"/>
          </a:p>
        </p:txBody>
      </p:sp>
      <p:pic>
        <p:nvPicPr>
          <p:cNvPr id="7" name="Afbeelding 28">
            <a:extLst>
              <a:ext uri="{FF2B5EF4-FFF2-40B4-BE49-F238E27FC236}">
                <a16:creationId xmlns:a16="http://schemas.microsoft.com/office/drawing/2014/main" id="{0AD7023A-44F6-01D4-15AB-6A067CF4F86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529079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06308" y="0"/>
            <a:ext cx="10284384"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1046608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916685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verPage-2">
    <p:spTree>
      <p:nvGrpSpPr>
        <p:cNvPr id="1" name=""/>
        <p:cNvGrpSpPr/>
        <p:nvPr/>
      </p:nvGrpSpPr>
      <p:grpSpPr>
        <a:xfrm>
          <a:off x="0" y="0"/>
          <a:ext cx="0" cy="0"/>
          <a:chOff x="0" y="0"/>
          <a:chExt cx="0" cy="0"/>
        </a:xfrm>
      </p:grpSpPr>
      <p:pic>
        <p:nvPicPr>
          <p:cNvPr id="30" name="Afbeelding 29">
            <a:extLst>
              <a:ext uri="{FF2B5EF4-FFF2-40B4-BE49-F238E27FC236}">
                <a16:creationId xmlns:a16="http://schemas.microsoft.com/office/drawing/2014/main" id="{D5D9F547-9670-675B-490C-BDDE9CB7FD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16170" y="0"/>
            <a:ext cx="10275830" cy="6858000"/>
          </a:xfrm>
          <a:prstGeom prst="rect">
            <a:avLst/>
          </a:prstGeom>
        </p:spPr>
      </p:pic>
      <p:sp>
        <p:nvSpPr>
          <p:cNvPr id="37" name="object 2">
            <a:extLst>
              <a:ext uri="{FF2B5EF4-FFF2-40B4-BE49-F238E27FC236}">
                <a16:creationId xmlns:a16="http://schemas.microsoft.com/office/drawing/2014/main" id="{3D2B6280-E298-1950-32ED-44F945B94DA9}"/>
              </a:ext>
            </a:extLst>
          </p:cNvPr>
          <p:cNvSpPr/>
          <p:nvPr userDrawn="1"/>
        </p:nvSpPr>
        <p:spPr>
          <a:xfrm>
            <a:off x="-15456" y="-30067"/>
            <a:ext cx="8560742" cy="7016687"/>
          </a:xfrm>
          <a:custGeom>
            <a:avLst/>
            <a:gdLst>
              <a:gd name="connsiteX0" fmla="*/ 5991028 w 5991028"/>
              <a:gd name="connsiteY0" fmla="*/ 0 h 4904003"/>
              <a:gd name="connsiteX1" fmla="*/ 0 w 5991028"/>
              <a:gd name="connsiteY1" fmla="*/ 0 h 4904003"/>
              <a:gd name="connsiteX2" fmla="*/ 783063 w 5991028"/>
              <a:gd name="connsiteY2" fmla="*/ 4904003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5991028 w 5991028"/>
              <a:gd name="connsiteY0" fmla="*/ 0 h 4904003"/>
              <a:gd name="connsiteX1" fmla="*/ 0 w 5991028"/>
              <a:gd name="connsiteY1" fmla="*/ 0 h 4904003"/>
              <a:gd name="connsiteX2" fmla="*/ 530903 w 5991028"/>
              <a:gd name="connsiteY2" fmla="*/ 4841588 h 4904003"/>
              <a:gd name="connsiteX3" fmla="*/ 803141 w 5991028"/>
              <a:gd name="connsiteY3" fmla="*/ 4904003 h 4904003"/>
              <a:gd name="connsiteX4" fmla="*/ 868407 w 5991028"/>
              <a:gd name="connsiteY4" fmla="*/ 4897516 h 4904003"/>
              <a:gd name="connsiteX5" fmla="*/ 932689 w 5991028"/>
              <a:gd name="connsiteY5" fmla="*/ 4890395 h 4904003"/>
              <a:gd name="connsiteX6" fmla="*/ 995998 w 5991028"/>
              <a:gd name="connsiteY6" fmla="*/ 4882647 h 4904003"/>
              <a:gd name="connsiteX7" fmla="*/ 1058346 w 5991028"/>
              <a:gd name="connsiteY7" fmla="*/ 4874279 h 4904003"/>
              <a:gd name="connsiteX8" fmla="*/ 1119746 w 5991028"/>
              <a:gd name="connsiteY8" fmla="*/ 4865297 h 4904003"/>
              <a:gd name="connsiteX9" fmla="*/ 1180208 w 5991028"/>
              <a:gd name="connsiteY9" fmla="*/ 4855708 h 4904003"/>
              <a:gd name="connsiteX10" fmla="*/ 1239745 w 5991028"/>
              <a:gd name="connsiteY10" fmla="*/ 4845517 h 4904003"/>
              <a:gd name="connsiteX11" fmla="*/ 1298367 w 5991028"/>
              <a:gd name="connsiteY11" fmla="*/ 4834732 h 4904003"/>
              <a:gd name="connsiteX12" fmla="*/ 1356087 w 5991028"/>
              <a:gd name="connsiteY12" fmla="*/ 4823359 h 4904003"/>
              <a:gd name="connsiteX13" fmla="*/ 1412917 w 5991028"/>
              <a:gd name="connsiteY13" fmla="*/ 4811404 h 4904003"/>
              <a:gd name="connsiteX14" fmla="*/ 1468868 w 5991028"/>
              <a:gd name="connsiteY14" fmla="*/ 4798874 h 4904003"/>
              <a:gd name="connsiteX15" fmla="*/ 1523951 w 5991028"/>
              <a:gd name="connsiteY15" fmla="*/ 4785776 h 4904003"/>
              <a:gd name="connsiteX16" fmla="*/ 1578179 w 5991028"/>
              <a:gd name="connsiteY16" fmla="*/ 4772115 h 4904003"/>
              <a:gd name="connsiteX17" fmla="*/ 1631564 w 5991028"/>
              <a:gd name="connsiteY17" fmla="*/ 4757899 h 4904003"/>
              <a:gd name="connsiteX18" fmla="*/ 1684116 w 5991028"/>
              <a:gd name="connsiteY18" fmla="*/ 4743134 h 4904003"/>
              <a:gd name="connsiteX19" fmla="*/ 1735847 w 5991028"/>
              <a:gd name="connsiteY19" fmla="*/ 4727825 h 4904003"/>
              <a:gd name="connsiteX20" fmla="*/ 1786770 w 5991028"/>
              <a:gd name="connsiteY20" fmla="*/ 4711981 h 4904003"/>
              <a:gd name="connsiteX21" fmla="*/ 1836896 w 5991028"/>
              <a:gd name="connsiteY21" fmla="*/ 4695607 h 4904003"/>
              <a:gd name="connsiteX22" fmla="*/ 1886237 w 5991028"/>
              <a:gd name="connsiteY22" fmla="*/ 4678710 h 4904003"/>
              <a:gd name="connsiteX23" fmla="*/ 1934804 w 5991028"/>
              <a:gd name="connsiteY23" fmla="*/ 4661296 h 4904003"/>
              <a:gd name="connsiteX24" fmla="*/ 1982609 w 5991028"/>
              <a:gd name="connsiteY24" fmla="*/ 4643371 h 4904003"/>
              <a:gd name="connsiteX25" fmla="*/ 2029663 w 5991028"/>
              <a:gd name="connsiteY25" fmla="*/ 4624943 h 4904003"/>
              <a:gd name="connsiteX26" fmla="*/ 2075979 w 5991028"/>
              <a:gd name="connsiteY26" fmla="*/ 4606017 h 4904003"/>
              <a:gd name="connsiteX27" fmla="*/ 2121568 w 5991028"/>
              <a:gd name="connsiteY27" fmla="*/ 4586601 h 4904003"/>
              <a:gd name="connsiteX28" fmla="*/ 2166442 w 5991028"/>
              <a:gd name="connsiteY28" fmla="*/ 4566700 h 4904003"/>
              <a:gd name="connsiteX29" fmla="*/ 2210613 w 5991028"/>
              <a:gd name="connsiteY29" fmla="*/ 4546321 h 4904003"/>
              <a:gd name="connsiteX30" fmla="*/ 2254091 w 5991028"/>
              <a:gd name="connsiteY30" fmla="*/ 4525471 h 4904003"/>
              <a:gd name="connsiteX31" fmla="*/ 2296890 w 5991028"/>
              <a:gd name="connsiteY31" fmla="*/ 4504156 h 4904003"/>
              <a:gd name="connsiteX32" fmla="*/ 2339020 w 5991028"/>
              <a:gd name="connsiteY32" fmla="*/ 4482383 h 4904003"/>
              <a:gd name="connsiteX33" fmla="*/ 2380493 w 5991028"/>
              <a:gd name="connsiteY33" fmla="*/ 4460157 h 4904003"/>
              <a:gd name="connsiteX34" fmla="*/ 2421321 w 5991028"/>
              <a:gd name="connsiteY34" fmla="*/ 4437486 h 4904003"/>
              <a:gd name="connsiteX35" fmla="*/ 2461516 w 5991028"/>
              <a:gd name="connsiteY35" fmla="*/ 4414376 h 4904003"/>
              <a:gd name="connsiteX36" fmla="*/ 2501089 w 5991028"/>
              <a:gd name="connsiteY36" fmla="*/ 4390833 h 4904003"/>
              <a:gd name="connsiteX37" fmla="*/ 2540052 w 5991028"/>
              <a:gd name="connsiteY37" fmla="*/ 4366865 h 4904003"/>
              <a:gd name="connsiteX38" fmla="*/ 2578417 w 5991028"/>
              <a:gd name="connsiteY38" fmla="*/ 4342477 h 4904003"/>
              <a:gd name="connsiteX39" fmla="*/ 2616195 w 5991028"/>
              <a:gd name="connsiteY39" fmla="*/ 4317675 h 4904003"/>
              <a:gd name="connsiteX40" fmla="*/ 2653399 w 5991028"/>
              <a:gd name="connsiteY40" fmla="*/ 4292467 h 4904003"/>
              <a:gd name="connsiteX41" fmla="*/ 2690039 w 5991028"/>
              <a:gd name="connsiteY41" fmla="*/ 4266859 h 4904003"/>
              <a:gd name="connsiteX42" fmla="*/ 2726127 w 5991028"/>
              <a:gd name="connsiteY42" fmla="*/ 4240857 h 4904003"/>
              <a:gd name="connsiteX43" fmla="*/ 2761676 w 5991028"/>
              <a:gd name="connsiteY43" fmla="*/ 4214468 h 4904003"/>
              <a:gd name="connsiteX44" fmla="*/ 2796697 w 5991028"/>
              <a:gd name="connsiteY44" fmla="*/ 4187699 h 4904003"/>
              <a:gd name="connsiteX45" fmla="*/ 2831201 w 5991028"/>
              <a:gd name="connsiteY45" fmla="*/ 4160555 h 4904003"/>
              <a:gd name="connsiteX46" fmla="*/ 2865200 w 5991028"/>
              <a:gd name="connsiteY46" fmla="*/ 4133043 h 4904003"/>
              <a:gd name="connsiteX47" fmla="*/ 2898706 w 5991028"/>
              <a:gd name="connsiteY47" fmla="*/ 4105171 h 4904003"/>
              <a:gd name="connsiteX48" fmla="*/ 2931731 w 5991028"/>
              <a:gd name="connsiteY48" fmla="*/ 4076943 h 4904003"/>
              <a:gd name="connsiteX49" fmla="*/ 2964287 w 5991028"/>
              <a:gd name="connsiteY49" fmla="*/ 4048367 h 4904003"/>
              <a:gd name="connsiteX50" fmla="*/ 2996384 w 5991028"/>
              <a:gd name="connsiteY50" fmla="*/ 4019449 h 4904003"/>
              <a:gd name="connsiteX51" fmla="*/ 3028035 w 5991028"/>
              <a:gd name="connsiteY51" fmla="*/ 3990196 h 4904003"/>
              <a:gd name="connsiteX52" fmla="*/ 3059251 w 5991028"/>
              <a:gd name="connsiteY52" fmla="*/ 3960614 h 4904003"/>
              <a:gd name="connsiteX53" fmla="*/ 3090044 w 5991028"/>
              <a:gd name="connsiteY53" fmla="*/ 3930710 h 4904003"/>
              <a:gd name="connsiteX54" fmla="*/ 3120427 w 5991028"/>
              <a:gd name="connsiteY54" fmla="*/ 3900490 h 4904003"/>
              <a:gd name="connsiteX55" fmla="*/ 3150409 w 5991028"/>
              <a:gd name="connsiteY55" fmla="*/ 3869960 h 4904003"/>
              <a:gd name="connsiteX56" fmla="*/ 3180004 w 5991028"/>
              <a:gd name="connsiteY56" fmla="*/ 3839127 h 4904003"/>
              <a:gd name="connsiteX57" fmla="*/ 3209223 w 5991028"/>
              <a:gd name="connsiteY57" fmla="*/ 3807998 h 4904003"/>
              <a:gd name="connsiteX58" fmla="*/ 3238077 w 5991028"/>
              <a:gd name="connsiteY58" fmla="*/ 3776579 h 4904003"/>
              <a:gd name="connsiteX59" fmla="*/ 3266578 w 5991028"/>
              <a:gd name="connsiteY59" fmla="*/ 3744877 h 4904003"/>
              <a:gd name="connsiteX60" fmla="*/ 3294738 w 5991028"/>
              <a:gd name="connsiteY60" fmla="*/ 3712897 h 4904003"/>
              <a:gd name="connsiteX61" fmla="*/ 3322569 w 5991028"/>
              <a:gd name="connsiteY61" fmla="*/ 3680647 h 4904003"/>
              <a:gd name="connsiteX62" fmla="*/ 3350082 w 5991028"/>
              <a:gd name="connsiteY62" fmla="*/ 3648133 h 4904003"/>
              <a:gd name="connsiteX63" fmla="*/ 3377290 w 5991028"/>
              <a:gd name="connsiteY63" fmla="*/ 3615361 h 4904003"/>
              <a:gd name="connsiteX64" fmla="*/ 3404203 w 5991028"/>
              <a:gd name="connsiteY64" fmla="*/ 3582338 h 4904003"/>
              <a:gd name="connsiteX65" fmla="*/ 3430833 w 5991028"/>
              <a:gd name="connsiteY65" fmla="*/ 3549071 h 4904003"/>
              <a:gd name="connsiteX66" fmla="*/ 3457192 w 5991028"/>
              <a:gd name="connsiteY66" fmla="*/ 3515565 h 4904003"/>
              <a:gd name="connsiteX67" fmla="*/ 3483292 w 5991028"/>
              <a:gd name="connsiteY67" fmla="*/ 3481828 h 4904003"/>
              <a:gd name="connsiteX68" fmla="*/ 3509145 w 5991028"/>
              <a:gd name="connsiteY68" fmla="*/ 3447865 h 4904003"/>
              <a:gd name="connsiteX69" fmla="*/ 3534761 w 5991028"/>
              <a:gd name="connsiteY69" fmla="*/ 3413684 h 4904003"/>
              <a:gd name="connsiteX70" fmla="*/ 3560154 w 5991028"/>
              <a:gd name="connsiteY70" fmla="*/ 3379290 h 4904003"/>
              <a:gd name="connsiteX71" fmla="*/ 3585334 w 5991028"/>
              <a:gd name="connsiteY71" fmla="*/ 3344691 h 4904003"/>
              <a:gd name="connsiteX72" fmla="*/ 3610313 w 5991028"/>
              <a:gd name="connsiteY72" fmla="*/ 3309893 h 4904003"/>
              <a:gd name="connsiteX73" fmla="*/ 3659716 w 5991028"/>
              <a:gd name="connsiteY73" fmla="*/ 3239724 h 4904003"/>
              <a:gd name="connsiteX74" fmla="*/ 3708456 w 5991028"/>
              <a:gd name="connsiteY74" fmla="*/ 3168836 h 4904003"/>
              <a:gd name="connsiteX75" fmla="*/ 3756626 w 5991028"/>
              <a:gd name="connsiteY75" fmla="*/ 3097281 h 4904003"/>
              <a:gd name="connsiteX76" fmla="*/ 3804321 w 5991028"/>
              <a:gd name="connsiteY76" fmla="*/ 3025110 h 4904003"/>
              <a:gd name="connsiteX77" fmla="*/ 3851634 w 5991028"/>
              <a:gd name="connsiteY77" fmla="*/ 2952375 h 4904003"/>
              <a:gd name="connsiteX78" fmla="*/ 3922091 w 5991028"/>
              <a:gd name="connsiteY78" fmla="*/ 2842329 h 4904003"/>
              <a:gd name="connsiteX79" fmla="*/ 4203735 w 5991028"/>
              <a:gd name="connsiteY79" fmla="*/ 2394125 h 4904003"/>
              <a:gd name="connsiteX80" fmla="*/ 4275679 w 5991028"/>
              <a:gd name="connsiteY80" fmla="*/ 2280944 h 4904003"/>
              <a:gd name="connsiteX81" fmla="*/ 4324313 w 5991028"/>
              <a:gd name="connsiteY81" fmla="*/ 2205422 h 4904003"/>
              <a:gd name="connsiteX82" fmla="*/ 4404991 w 5991028"/>
              <a:gd name="connsiteY82" fmla="*/ 2081094 h 4904003"/>
              <a:gd name="connsiteX83" fmla="*/ 4488487 w 5991028"/>
              <a:gd name="connsiteY83" fmla="*/ 1950584 h 4904003"/>
              <a:gd name="connsiteX84" fmla="*/ 4764452 w 5991028"/>
              <a:gd name="connsiteY84" fmla="*/ 1513988 h 4904003"/>
              <a:gd name="connsiteX85" fmla="*/ 4847697 w 5991028"/>
              <a:gd name="connsiteY85" fmla="*/ 1383871 h 4904003"/>
              <a:gd name="connsiteX86" fmla="*/ 4903588 w 5991028"/>
              <a:gd name="connsiteY86" fmla="*/ 1297666 h 4904003"/>
              <a:gd name="connsiteX87" fmla="*/ 4959901 w 5991028"/>
              <a:gd name="connsiteY87" fmla="*/ 1212012 h 4904003"/>
              <a:gd name="connsiteX88" fmla="*/ 5016724 w 5991028"/>
              <a:gd name="connsiteY88" fmla="*/ 1127013 h 4904003"/>
              <a:gd name="connsiteX89" fmla="*/ 5074146 w 5991028"/>
              <a:gd name="connsiteY89" fmla="*/ 1042769 h 4904003"/>
              <a:gd name="connsiteX90" fmla="*/ 5103110 w 5991028"/>
              <a:gd name="connsiteY90" fmla="*/ 1000963 h 4904003"/>
              <a:gd name="connsiteX91" fmla="*/ 5132258 w 5991028"/>
              <a:gd name="connsiteY91" fmla="*/ 959384 h 4904003"/>
              <a:gd name="connsiteX92" fmla="*/ 5161599 w 5991028"/>
              <a:gd name="connsiteY92" fmla="*/ 918045 h 4904003"/>
              <a:gd name="connsiteX93" fmla="*/ 5191147 w 5991028"/>
              <a:gd name="connsiteY93" fmla="*/ 876959 h 4904003"/>
              <a:gd name="connsiteX94" fmla="*/ 5220911 w 5991028"/>
              <a:gd name="connsiteY94" fmla="*/ 836139 h 4904003"/>
              <a:gd name="connsiteX95" fmla="*/ 5250904 w 5991028"/>
              <a:gd name="connsiteY95" fmla="*/ 795597 h 4904003"/>
              <a:gd name="connsiteX96" fmla="*/ 5281135 w 5991028"/>
              <a:gd name="connsiteY96" fmla="*/ 755346 h 4904003"/>
              <a:gd name="connsiteX97" fmla="*/ 5311617 w 5991028"/>
              <a:gd name="connsiteY97" fmla="*/ 715400 h 4904003"/>
              <a:gd name="connsiteX98" fmla="*/ 5342361 w 5991028"/>
              <a:gd name="connsiteY98" fmla="*/ 675770 h 4904003"/>
              <a:gd name="connsiteX99" fmla="*/ 5373377 w 5991028"/>
              <a:gd name="connsiteY99" fmla="*/ 636470 h 4904003"/>
              <a:gd name="connsiteX100" fmla="*/ 5404677 w 5991028"/>
              <a:gd name="connsiteY100" fmla="*/ 597512 h 4904003"/>
              <a:gd name="connsiteX101" fmla="*/ 5436272 w 5991028"/>
              <a:gd name="connsiteY101" fmla="*/ 558910 h 4904003"/>
              <a:gd name="connsiteX102" fmla="*/ 5468173 w 5991028"/>
              <a:gd name="connsiteY102" fmla="*/ 520675 h 4904003"/>
              <a:gd name="connsiteX103" fmla="*/ 5500392 w 5991028"/>
              <a:gd name="connsiteY103" fmla="*/ 482821 h 4904003"/>
              <a:gd name="connsiteX104" fmla="*/ 5532939 w 5991028"/>
              <a:gd name="connsiteY104" fmla="*/ 445361 h 4904003"/>
              <a:gd name="connsiteX105" fmla="*/ 5565826 w 5991028"/>
              <a:gd name="connsiteY105" fmla="*/ 408306 h 4904003"/>
              <a:gd name="connsiteX106" fmla="*/ 5599063 w 5991028"/>
              <a:gd name="connsiteY106" fmla="*/ 371671 h 4904003"/>
              <a:gd name="connsiteX107" fmla="*/ 5632663 w 5991028"/>
              <a:gd name="connsiteY107" fmla="*/ 335468 h 4904003"/>
              <a:gd name="connsiteX108" fmla="*/ 5666636 w 5991028"/>
              <a:gd name="connsiteY108" fmla="*/ 299710 h 4904003"/>
              <a:gd name="connsiteX109" fmla="*/ 5700993 w 5991028"/>
              <a:gd name="connsiteY109" fmla="*/ 264408 h 4904003"/>
              <a:gd name="connsiteX110" fmla="*/ 5735746 w 5991028"/>
              <a:gd name="connsiteY110" fmla="*/ 229577 h 4904003"/>
              <a:gd name="connsiteX111" fmla="*/ 5770905 w 5991028"/>
              <a:gd name="connsiteY111" fmla="*/ 195229 h 4904003"/>
              <a:gd name="connsiteX112" fmla="*/ 5806483 w 5991028"/>
              <a:gd name="connsiteY112" fmla="*/ 161377 h 4904003"/>
              <a:gd name="connsiteX113" fmla="*/ 5842489 w 5991028"/>
              <a:gd name="connsiteY113" fmla="*/ 128033 h 4904003"/>
              <a:gd name="connsiteX114" fmla="*/ 5878935 w 5991028"/>
              <a:gd name="connsiteY114" fmla="*/ 95211 h 4904003"/>
              <a:gd name="connsiteX115" fmla="*/ 5915833 w 5991028"/>
              <a:gd name="connsiteY115" fmla="*/ 62923 h 4904003"/>
              <a:gd name="connsiteX116" fmla="*/ 5953194 w 5991028"/>
              <a:gd name="connsiteY116" fmla="*/ 31181 h 4904003"/>
              <a:gd name="connsiteX117" fmla="*/ 5991028 w 5991028"/>
              <a:gd name="connsiteY117" fmla="*/ 0 h 4904003"/>
              <a:gd name="connsiteX0" fmla="*/ 6002552 w 6002552"/>
              <a:gd name="connsiteY0" fmla="*/ 0 h 4929733"/>
              <a:gd name="connsiteX1" fmla="*/ 11524 w 6002552"/>
              <a:gd name="connsiteY1" fmla="*/ 0 h 4929733"/>
              <a:gd name="connsiteX2" fmla="*/ 0 w 6002552"/>
              <a:gd name="connsiteY2" fmla="*/ 4929733 h 4929733"/>
              <a:gd name="connsiteX3" fmla="*/ 814665 w 6002552"/>
              <a:gd name="connsiteY3" fmla="*/ 4904003 h 4929733"/>
              <a:gd name="connsiteX4" fmla="*/ 879931 w 6002552"/>
              <a:gd name="connsiteY4" fmla="*/ 4897516 h 4929733"/>
              <a:gd name="connsiteX5" fmla="*/ 944213 w 6002552"/>
              <a:gd name="connsiteY5" fmla="*/ 4890395 h 4929733"/>
              <a:gd name="connsiteX6" fmla="*/ 1007522 w 6002552"/>
              <a:gd name="connsiteY6" fmla="*/ 4882647 h 4929733"/>
              <a:gd name="connsiteX7" fmla="*/ 1069870 w 6002552"/>
              <a:gd name="connsiteY7" fmla="*/ 4874279 h 4929733"/>
              <a:gd name="connsiteX8" fmla="*/ 1131270 w 6002552"/>
              <a:gd name="connsiteY8" fmla="*/ 4865297 h 4929733"/>
              <a:gd name="connsiteX9" fmla="*/ 1191732 w 6002552"/>
              <a:gd name="connsiteY9" fmla="*/ 4855708 h 4929733"/>
              <a:gd name="connsiteX10" fmla="*/ 1251269 w 6002552"/>
              <a:gd name="connsiteY10" fmla="*/ 4845517 h 4929733"/>
              <a:gd name="connsiteX11" fmla="*/ 1309891 w 6002552"/>
              <a:gd name="connsiteY11" fmla="*/ 4834732 h 4929733"/>
              <a:gd name="connsiteX12" fmla="*/ 1367611 w 6002552"/>
              <a:gd name="connsiteY12" fmla="*/ 4823359 h 4929733"/>
              <a:gd name="connsiteX13" fmla="*/ 1424441 w 6002552"/>
              <a:gd name="connsiteY13" fmla="*/ 4811404 h 4929733"/>
              <a:gd name="connsiteX14" fmla="*/ 1480392 w 6002552"/>
              <a:gd name="connsiteY14" fmla="*/ 4798874 h 4929733"/>
              <a:gd name="connsiteX15" fmla="*/ 1535475 w 6002552"/>
              <a:gd name="connsiteY15" fmla="*/ 4785776 h 4929733"/>
              <a:gd name="connsiteX16" fmla="*/ 1589703 w 6002552"/>
              <a:gd name="connsiteY16" fmla="*/ 4772115 h 4929733"/>
              <a:gd name="connsiteX17" fmla="*/ 1643088 w 6002552"/>
              <a:gd name="connsiteY17" fmla="*/ 4757899 h 4929733"/>
              <a:gd name="connsiteX18" fmla="*/ 1695640 w 6002552"/>
              <a:gd name="connsiteY18" fmla="*/ 4743134 h 4929733"/>
              <a:gd name="connsiteX19" fmla="*/ 1747371 w 6002552"/>
              <a:gd name="connsiteY19" fmla="*/ 4727825 h 4929733"/>
              <a:gd name="connsiteX20" fmla="*/ 1798294 w 6002552"/>
              <a:gd name="connsiteY20" fmla="*/ 4711981 h 4929733"/>
              <a:gd name="connsiteX21" fmla="*/ 1848420 w 6002552"/>
              <a:gd name="connsiteY21" fmla="*/ 4695607 h 4929733"/>
              <a:gd name="connsiteX22" fmla="*/ 1897761 w 6002552"/>
              <a:gd name="connsiteY22" fmla="*/ 4678710 h 4929733"/>
              <a:gd name="connsiteX23" fmla="*/ 1946328 w 6002552"/>
              <a:gd name="connsiteY23" fmla="*/ 4661296 h 4929733"/>
              <a:gd name="connsiteX24" fmla="*/ 1994133 w 6002552"/>
              <a:gd name="connsiteY24" fmla="*/ 4643371 h 4929733"/>
              <a:gd name="connsiteX25" fmla="*/ 2041187 w 6002552"/>
              <a:gd name="connsiteY25" fmla="*/ 4624943 h 4929733"/>
              <a:gd name="connsiteX26" fmla="*/ 2087503 w 6002552"/>
              <a:gd name="connsiteY26" fmla="*/ 4606017 h 4929733"/>
              <a:gd name="connsiteX27" fmla="*/ 2133092 w 6002552"/>
              <a:gd name="connsiteY27" fmla="*/ 4586601 h 4929733"/>
              <a:gd name="connsiteX28" fmla="*/ 2177966 w 6002552"/>
              <a:gd name="connsiteY28" fmla="*/ 4566700 h 4929733"/>
              <a:gd name="connsiteX29" fmla="*/ 2222137 w 6002552"/>
              <a:gd name="connsiteY29" fmla="*/ 4546321 h 4929733"/>
              <a:gd name="connsiteX30" fmla="*/ 2265615 w 6002552"/>
              <a:gd name="connsiteY30" fmla="*/ 4525471 h 4929733"/>
              <a:gd name="connsiteX31" fmla="*/ 2308414 w 6002552"/>
              <a:gd name="connsiteY31" fmla="*/ 4504156 h 4929733"/>
              <a:gd name="connsiteX32" fmla="*/ 2350544 w 6002552"/>
              <a:gd name="connsiteY32" fmla="*/ 4482383 h 4929733"/>
              <a:gd name="connsiteX33" fmla="*/ 2392017 w 6002552"/>
              <a:gd name="connsiteY33" fmla="*/ 4460157 h 4929733"/>
              <a:gd name="connsiteX34" fmla="*/ 2432845 w 6002552"/>
              <a:gd name="connsiteY34" fmla="*/ 4437486 h 4929733"/>
              <a:gd name="connsiteX35" fmla="*/ 2473040 w 6002552"/>
              <a:gd name="connsiteY35" fmla="*/ 4414376 h 4929733"/>
              <a:gd name="connsiteX36" fmla="*/ 2512613 w 6002552"/>
              <a:gd name="connsiteY36" fmla="*/ 4390833 h 4929733"/>
              <a:gd name="connsiteX37" fmla="*/ 2551576 w 6002552"/>
              <a:gd name="connsiteY37" fmla="*/ 4366865 h 4929733"/>
              <a:gd name="connsiteX38" fmla="*/ 2589941 w 6002552"/>
              <a:gd name="connsiteY38" fmla="*/ 4342477 h 4929733"/>
              <a:gd name="connsiteX39" fmla="*/ 2627719 w 6002552"/>
              <a:gd name="connsiteY39" fmla="*/ 4317675 h 4929733"/>
              <a:gd name="connsiteX40" fmla="*/ 2664923 w 6002552"/>
              <a:gd name="connsiteY40" fmla="*/ 4292467 h 4929733"/>
              <a:gd name="connsiteX41" fmla="*/ 2701563 w 6002552"/>
              <a:gd name="connsiteY41" fmla="*/ 4266859 h 4929733"/>
              <a:gd name="connsiteX42" fmla="*/ 2737651 w 6002552"/>
              <a:gd name="connsiteY42" fmla="*/ 4240857 h 4929733"/>
              <a:gd name="connsiteX43" fmla="*/ 2773200 w 6002552"/>
              <a:gd name="connsiteY43" fmla="*/ 4214468 h 4929733"/>
              <a:gd name="connsiteX44" fmla="*/ 2808221 w 6002552"/>
              <a:gd name="connsiteY44" fmla="*/ 4187699 h 4929733"/>
              <a:gd name="connsiteX45" fmla="*/ 2842725 w 6002552"/>
              <a:gd name="connsiteY45" fmla="*/ 4160555 h 4929733"/>
              <a:gd name="connsiteX46" fmla="*/ 2876724 w 6002552"/>
              <a:gd name="connsiteY46" fmla="*/ 4133043 h 4929733"/>
              <a:gd name="connsiteX47" fmla="*/ 2910230 w 6002552"/>
              <a:gd name="connsiteY47" fmla="*/ 4105171 h 4929733"/>
              <a:gd name="connsiteX48" fmla="*/ 2943255 w 6002552"/>
              <a:gd name="connsiteY48" fmla="*/ 4076943 h 4929733"/>
              <a:gd name="connsiteX49" fmla="*/ 2975811 w 6002552"/>
              <a:gd name="connsiteY49" fmla="*/ 4048367 h 4929733"/>
              <a:gd name="connsiteX50" fmla="*/ 3007908 w 6002552"/>
              <a:gd name="connsiteY50" fmla="*/ 4019449 h 4929733"/>
              <a:gd name="connsiteX51" fmla="*/ 3039559 w 6002552"/>
              <a:gd name="connsiteY51" fmla="*/ 3990196 h 4929733"/>
              <a:gd name="connsiteX52" fmla="*/ 3070775 w 6002552"/>
              <a:gd name="connsiteY52" fmla="*/ 3960614 h 4929733"/>
              <a:gd name="connsiteX53" fmla="*/ 3101568 w 6002552"/>
              <a:gd name="connsiteY53" fmla="*/ 3930710 h 4929733"/>
              <a:gd name="connsiteX54" fmla="*/ 3131951 w 6002552"/>
              <a:gd name="connsiteY54" fmla="*/ 3900490 h 4929733"/>
              <a:gd name="connsiteX55" fmla="*/ 3161933 w 6002552"/>
              <a:gd name="connsiteY55" fmla="*/ 3869960 h 4929733"/>
              <a:gd name="connsiteX56" fmla="*/ 3191528 w 6002552"/>
              <a:gd name="connsiteY56" fmla="*/ 3839127 h 4929733"/>
              <a:gd name="connsiteX57" fmla="*/ 3220747 w 6002552"/>
              <a:gd name="connsiteY57" fmla="*/ 3807998 h 4929733"/>
              <a:gd name="connsiteX58" fmla="*/ 3249601 w 6002552"/>
              <a:gd name="connsiteY58" fmla="*/ 3776579 h 4929733"/>
              <a:gd name="connsiteX59" fmla="*/ 3278102 w 6002552"/>
              <a:gd name="connsiteY59" fmla="*/ 3744877 h 4929733"/>
              <a:gd name="connsiteX60" fmla="*/ 3306262 w 6002552"/>
              <a:gd name="connsiteY60" fmla="*/ 3712897 h 4929733"/>
              <a:gd name="connsiteX61" fmla="*/ 3334093 w 6002552"/>
              <a:gd name="connsiteY61" fmla="*/ 3680647 h 4929733"/>
              <a:gd name="connsiteX62" fmla="*/ 3361606 w 6002552"/>
              <a:gd name="connsiteY62" fmla="*/ 3648133 h 4929733"/>
              <a:gd name="connsiteX63" fmla="*/ 3388814 w 6002552"/>
              <a:gd name="connsiteY63" fmla="*/ 3615361 h 4929733"/>
              <a:gd name="connsiteX64" fmla="*/ 3415727 w 6002552"/>
              <a:gd name="connsiteY64" fmla="*/ 3582338 h 4929733"/>
              <a:gd name="connsiteX65" fmla="*/ 3442357 w 6002552"/>
              <a:gd name="connsiteY65" fmla="*/ 3549071 h 4929733"/>
              <a:gd name="connsiteX66" fmla="*/ 3468716 w 6002552"/>
              <a:gd name="connsiteY66" fmla="*/ 3515565 h 4929733"/>
              <a:gd name="connsiteX67" fmla="*/ 3494816 w 6002552"/>
              <a:gd name="connsiteY67" fmla="*/ 3481828 h 4929733"/>
              <a:gd name="connsiteX68" fmla="*/ 3520669 w 6002552"/>
              <a:gd name="connsiteY68" fmla="*/ 3447865 h 4929733"/>
              <a:gd name="connsiteX69" fmla="*/ 3546285 w 6002552"/>
              <a:gd name="connsiteY69" fmla="*/ 3413684 h 4929733"/>
              <a:gd name="connsiteX70" fmla="*/ 3571678 w 6002552"/>
              <a:gd name="connsiteY70" fmla="*/ 3379290 h 4929733"/>
              <a:gd name="connsiteX71" fmla="*/ 3596858 w 6002552"/>
              <a:gd name="connsiteY71" fmla="*/ 3344691 h 4929733"/>
              <a:gd name="connsiteX72" fmla="*/ 3621837 w 6002552"/>
              <a:gd name="connsiteY72" fmla="*/ 3309893 h 4929733"/>
              <a:gd name="connsiteX73" fmla="*/ 3671240 w 6002552"/>
              <a:gd name="connsiteY73" fmla="*/ 3239724 h 4929733"/>
              <a:gd name="connsiteX74" fmla="*/ 3719980 w 6002552"/>
              <a:gd name="connsiteY74" fmla="*/ 3168836 h 4929733"/>
              <a:gd name="connsiteX75" fmla="*/ 3768150 w 6002552"/>
              <a:gd name="connsiteY75" fmla="*/ 3097281 h 4929733"/>
              <a:gd name="connsiteX76" fmla="*/ 3815845 w 6002552"/>
              <a:gd name="connsiteY76" fmla="*/ 3025110 h 4929733"/>
              <a:gd name="connsiteX77" fmla="*/ 3863158 w 6002552"/>
              <a:gd name="connsiteY77" fmla="*/ 2952375 h 4929733"/>
              <a:gd name="connsiteX78" fmla="*/ 3933615 w 6002552"/>
              <a:gd name="connsiteY78" fmla="*/ 2842329 h 4929733"/>
              <a:gd name="connsiteX79" fmla="*/ 4215259 w 6002552"/>
              <a:gd name="connsiteY79" fmla="*/ 2394125 h 4929733"/>
              <a:gd name="connsiteX80" fmla="*/ 4287203 w 6002552"/>
              <a:gd name="connsiteY80" fmla="*/ 2280944 h 4929733"/>
              <a:gd name="connsiteX81" fmla="*/ 4335837 w 6002552"/>
              <a:gd name="connsiteY81" fmla="*/ 2205422 h 4929733"/>
              <a:gd name="connsiteX82" fmla="*/ 4416515 w 6002552"/>
              <a:gd name="connsiteY82" fmla="*/ 2081094 h 4929733"/>
              <a:gd name="connsiteX83" fmla="*/ 4500011 w 6002552"/>
              <a:gd name="connsiteY83" fmla="*/ 1950584 h 4929733"/>
              <a:gd name="connsiteX84" fmla="*/ 4775976 w 6002552"/>
              <a:gd name="connsiteY84" fmla="*/ 1513988 h 4929733"/>
              <a:gd name="connsiteX85" fmla="*/ 4859221 w 6002552"/>
              <a:gd name="connsiteY85" fmla="*/ 1383871 h 4929733"/>
              <a:gd name="connsiteX86" fmla="*/ 4915112 w 6002552"/>
              <a:gd name="connsiteY86" fmla="*/ 1297666 h 4929733"/>
              <a:gd name="connsiteX87" fmla="*/ 4971425 w 6002552"/>
              <a:gd name="connsiteY87" fmla="*/ 1212012 h 4929733"/>
              <a:gd name="connsiteX88" fmla="*/ 5028248 w 6002552"/>
              <a:gd name="connsiteY88" fmla="*/ 1127013 h 4929733"/>
              <a:gd name="connsiteX89" fmla="*/ 5085670 w 6002552"/>
              <a:gd name="connsiteY89" fmla="*/ 1042769 h 4929733"/>
              <a:gd name="connsiteX90" fmla="*/ 5114634 w 6002552"/>
              <a:gd name="connsiteY90" fmla="*/ 1000963 h 4929733"/>
              <a:gd name="connsiteX91" fmla="*/ 5143782 w 6002552"/>
              <a:gd name="connsiteY91" fmla="*/ 959384 h 4929733"/>
              <a:gd name="connsiteX92" fmla="*/ 5173123 w 6002552"/>
              <a:gd name="connsiteY92" fmla="*/ 918045 h 4929733"/>
              <a:gd name="connsiteX93" fmla="*/ 5202671 w 6002552"/>
              <a:gd name="connsiteY93" fmla="*/ 876959 h 4929733"/>
              <a:gd name="connsiteX94" fmla="*/ 5232435 w 6002552"/>
              <a:gd name="connsiteY94" fmla="*/ 836139 h 4929733"/>
              <a:gd name="connsiteX95" fmla="*/ 5262428 w 6002552"/>
              <a:gd name="connsiteY95" fmla="*/ 795597 h 4929733"/>
              <a:gd name="connsiteX96" fmla="*/ 5292659 w 6002552"/>
              <a:gd name="connsiteY96" fmla="*/ 755346 h 4929733"/>
              <a:gd name="connsiteX97" fmla="*/ 5323141 w 6002552"/>
              <a:gd name="connsiteY97" fmla="*/ 715400 h 4929733"/>
              <a:gd name="connsiteX98" fmla="*/ 5353885 w 6002552"/>
              <a:gd name="connsiteY98" fmla="*/ 675770 h 4929733"/>
              <a:gd name="connsiteX99" fmla="*/ 5384901 w 6002552"/>
              <a:gd name="connsiteY99" fmla="*/ 636470 h 4929733"/>
              <a:gd name="connsiteX100" fmla="*/ 5416201 w 6002552"/>
              <a:gd name="connsiteY100" fmla="*/ 597512 h 4929733"/>
              <a:gd name="connsiteX101" fmla="*/ 5447796 w 6002552"/>
              <a:gd name="connsiteY101" fmla="*/ 558910 h 4929733"/>
              <a:gd name="connsiteX102" fmla="*/ 5479697 w 6002552"/>
              <a:gd name="connsiteY102" fmla="*/ 520675 h 4929733"/>
              <a:gd name="connsiteX103" fmla="*/ 5511916 w 6002552"/>
              <a:gd name="connsiteY103" fmla="*/ 482821 h 4929733"/>
              <a:gd name="connsiteX104" fmla="*/ 5544463 w 6002552"/>
              <a:gd name="connsiteY104" fmla="*/ 445361 h 4929733"/>
              <a:gd name="connsiteX105" fmla="*/ 5577350 w 6002552"/>
              <a:gd name="connsiteY105" fmla="*/ 408306 h 4929733"/>
              <a:gd name="connsiteX106" fmla="*/ 5610587 w 6002552"/>
              <a:gd name="connsiteY106" fmla="*/ 371671 h 4929733"/>
              <a:gd name="connsiteX107" fmla="*/ 5644187 w 6002552"/>
              <a:gd name="connsiteY107" fmla="*/ 335468 h 4929733"/>
              <a:gd name="connsiteX108" fmla="*/ 5678160 w 6002552"/>
              <a:gd name="connsiteY108" fmla="*/ 299710 h 4929733"/>
              <a:gd name="connsiteX109" fmla="*/ 5712517 w 6002552"/>
              <a:gd name="connsiteY109" fmla="*/ 264408 h 4929733"/>
              <a:gd name="connsiteX110" fmla="*/ 5747270 w 6002552"/>
              <a:gd name="connsiteY110" fmla="*/ 229577 h 4929733"/>
              <a:gd name="connsiteX111" fmla="*/ 5782429 w 6002552"/>
              <a:gd name="connsiteY111" fmla="*/ 195229 h 4929733"/>
              <a:gd name="connsiteX112" fmla="*/ 5818007 w 6002552"/>
              <a:gd name="connsiteY112" fmla="*/ 161377 h 4929733"/>
              <a:gd name="connsiteX113" fmla="*/ 5854013 w 6002552"/>
              <a:gd name="connsiteY113" fmla="*/ 128033 h 4929733"/>
              <a:gd name="connsiteX114" fmla="*/ 5890459 w 6002552"/>
              <a:gd name="connsiteY114" fmla="*/ 95211 h 4929733"/>
              <a:gd name="connsiteX115" fmla="*/ 5927357 w 6002552"/>
              <a:gd name="connsiteY115" fmla="*/ 62923 h 4929733"/>
              <a:gd name="connsiteX116" fmla="*/ 5964718 w 6002552"/>
              <a:gd name="connsiteY116" fmla="*/ 31181 h 4929733"/>
              <a:gd name="connsiteX117" fmla="*/ 6002552 w 6002552"/>
              <a:gd name="connsiteY117" fmla="*/ 0 h 4929733"/>
              <a:gd name="connsiteX0" fmla="*/ 6014544 w 6014544"/>
              <a:gd name="connsiteY0" fmla="*/ 0 h 4929733"/>
              <a:gd name="connsiteX1" fmla="*/ 511 w 6014544"/>
              <a:gd name="connsiteY1" fmla="*/ 7668 h 4929733"/>
              <a:gd name="connsiteX2" fmla="*/ 11992 w 6014544"/>
              <a:gd name="connsiteY2" fmla="*/ 4929733 h 4929733"/>
              <a:gd name="connsiteX3" fmla="*/ 826657 w 6014544"/>
              <a:gd name="connsiteY3" fmla="*/ 4904003 h 4929733"/>
              <a:gd name="connsiteX4" fmla="*/ 891923 w 6014544"/>
              <a:gd name="connsiteY4" fmla="*/ 4897516 h 4929733"/>
              <a:gd name="connsiteX5" fmla="*/ 956205 w 6014544"/>
              <a:gd name="connsiteY5" fmla="*/ 4890395 h 4929733"/>
              <a:gd name="connsiteX6" fmla="*/ 1019514 w 6014544"/>
              <a:gd name="connsiteY6" fmla="*/ 4882647 h 4929733"/>
              <a:gd name="connsiteX7" fmla="*/ 1081862 w 6014544"/>
              <a:gd name="connsiteY7" fmla="*/ 4874279 h 4929733"/>
              <a:gd name="connsiteX8" fmla="*/ 1143262 w 6014544"/>
              <a:gd name="connsiteY8" fmla="*/ 4865297 h 4929733"/>
              <a:gd name="connsiteX9" fmla="*/ 1203724 w 6014544"/>
              <a:gd name="connsiteY9" fmla="*/ 4855708 h 4929733"/>
              <a:gd name="connsiteX10" fmla="*/ 1263261 w 6014544"/>
              <a:gd name="connsiteY10" fmla="*/ 4845517 h 4929733"/>
              <a:gd name="connsiteX11" fmla="*/ 1321883 w 6014544"/>
              <a:gd name="connsiteY11" fmla="*/ 4834732 h 4929733"/>
              <a:gd name="connsiteX12" fmla="*/ 1379603 w 6014544"/>
              <a:gd name="connsiteY12" fmla="*/ 4823359 h 4929733"/>
              <a:gd name="connsiteX13" fmla="*/ 1436433 w 6014544"/>
              <a:gd name="connsiteY13" fmla="*/ 4811404 h 4929733"/>
              <a:gd name="connsiteX14" fmla="*/ 1492384 w 6014544"/>
              <a:gd name="connsiteY14" fmla="*/ 4798874 h 4929733"/>
              <a:gd name="connsiteX15" fmla="*/ 1547467 w 6014544"/>
              <a:gd name="connsiteY15" fmla="*/ 4785776 h 4929733"/>
              <a:gd name="connsiteX16" fmla="*/ 1601695 w 6014544"/>
              <a:gd name="connsiteY16" fmla="*/ 4772115 h 4929733"/>
              <a:gd name="connsiteX17" fmla="*/ 1655080 w 6014544"/>
              <a:gd name="connsiteY17" fmla="*/ 4757899 h 4929733"/>
              <a:gd name="connsiteX18" fmla="*/ 1707632 w 6014544"/>
              <a:gd name="connsiteY18" fmla="*/ 4743134 h 4929733"/>
              <a:gd name="connsiteX19" fmla="*/ 1759363 w 6014544"/>
              <a:gd name="connsiteY19" fmla="*/ 4727825 h 4929733"/>
              <a:gd name="connsiteX20" fmla="*/ 1810286 w 6014544"/>
              <a:gd name="connsiteY20" fmla="*/ 4711981 h 4929733"/>
              <a:gd name="connsiteX21" fmla="*/ 1860412 w 6014544"/>
              <a:gd name="connsiteY21" fmla="*/ 4695607 h 4929733"/>
              <a:gd name="connsiteX22" fmla="*/ 1909753 w 6014544"/>
              <a:gd name="connsiteY22" fmla="*/ 4678710 h 4929733"/>
              <a:gd name="connsiteX23" fmla="*/ 1958320 w 6014544"/>
              <a:gd name="connsiteY23" fmla="*/ 4661296 h 4929733"/>
              <a:gd name="connsiteX24" fmla="*/ 2006125 w 6014544"/>
              <a:gd name="connsiteY24" fmla="*/ 4643371 h 4929733"/>
              <a:gd name="connsiteX25" fmla="*/ 2053179 w 6014544"/>
              <a:gd name="connsiteY25" fmla="*/ 4624943 h 4929733"/>
              <a:gd name="connsiteX26" fmla="*/ 2099495 w 6014544"/>
              <a:gd name="connsiteY26" fmla="*/ 4606017 h 4929733"/>
              <a:gd name="connsiteX27" fmla="*/ 2145084 w 6014544"/>
              <a:gd name="connsiteY27" fmla="*/ 4586601 h 4929733"/>
              <a:gd name="connsiteX28" fmla="*/ 2189958 w 6014544"/>
              <a:gd name="connsiteY28" fmla="*/ 4566700 h 4929733"/>
              <a:gd name="connsiteX29" fmla="*/ 2234129 w 6014544"/>
              <a:gd name="connsiteY29" fmla="*/ 4546321 h 4929733"/>
              <a:gd name="connsiteX30" fmla="*/ 2277607 w 6014544"/>
              <a:gd name="connsiteY30" fmla="*/ 4525471 h 4929733"/>
              <a:gd name="connsiteX31" fmla="*/ 2320406 w 6014544"/>
              <a:gd name="connsiteY31" fmla="*/ 4504156 h 4929733"/>
              <a:gd name="connsiteX32" fmla="*/ 2362536 w 6014544"/>
              <a:gd name="connsiteY32" fmla="*/ 4482383 h 4929733"/>
              <a:gd name="connsiteX33" fmla="*/ 2404009 w 6014544"/>
              <a:gd name="connsiteY33" fmla="*/ 4460157 h 4929733"/>
              <a:gd name="connsiteX34" fmla="*/ 2444837 w 6014544"/>
              <a:gd name="connsiteY34" fmla="*/ 4437486 h 4929733"/>
              <a:gd name="connsiteX35" fmla="*/ 2485032 w 6014544"/>
              <a:gd name="connsiteY35" fmla="*/ 4414376 h 4929733"/>
              <a:gd name="connsiteX36" fmla="*/ 2524605 w 6014544"/>
              <a:gd name="connsiteY36" fmla="*/ 4390833 h 4929733"/>
              <a:gd name="connsiteX37" fmla="*/ 2563568 w 6014544"/>
              <a:gd name="connsiteY37" fmla="*/ 4366865 h 4929733"/>
              <a:gd name="connsiteX38" fmla="*/ 2601933 w 6014544"/>
              <a:gd name="connsiteY38" fmla="*/ 4342477 h 4929733"/>
              <a:gd name="connsiteX39" fmla="*/ 2639711 w 6014544"/>
              <a:gd name="connsiteY39" fmla="*/ 4317675 h 4929733"/>
              <a:gd name="connsiteX40" fmla="*/ 2676915 w 6014544"/>
              <a:gd name="connsiteY40" fmla="*/ 4292467 h 4929733"/>
              <a:gd name="connsiteX41" fmla="*/ 2713555 w 6014544"/>
              <a:gd name="connsiteY41" fmla="*/ 4266859 h 4929733"/>
              <a:gd name="connsiteX42" fmla="*/ 2749643 w 6014544"/>
              <a:gd name="connsiteY42" fmla="*/ 4240857 h 4929733"/>
              <a:gd name="connsiteX43" fmla="*/ 2785192 w 6014544"/>
              <a:gd name="connsiteY43" fmla="*/ 4214468 h 4929733"/>
              <a:gd name="connsiteX44" fmla="*/ 2820213 w 6014544"/>
              <a:gd name="connsiteY44" fmla="*/ 4187699 h 4929733"/>
              <a:gd name="connsiteX45" fmla="*/ 2854717 w 6014544"/>
              <a:gd name="connsiteY45" fmla="*/ 4160555 h 4929733"/>
              <a:gd name="connsiteX46" fmla="*/ 2888716 w 6014544"/>
              <a:gd name="connsiteY46" fmla="*/ 4133043 h 4929733"/>
              <a:gd name="connsiteX47" fmla="*/ 2922222 w 6014544"/>
              <a:gd name="connsiteY47" fmla="*/ 4105171 h 4929733"/>
              <a:gd name="connsiteX48" fmla="*/ 2955247 w 6014544"/>
              <a:gd name="connsiteY48" fmla="*/ 4076943 h 4929733"/>
              <a:gd name="connsiteX49" fmla="*/ 2987803 w 6014544"/>
              <a:gd name="connsiteY49" fmla="*/ 4048367 h 4929733"/>
              <a:gd name="connsiteX50" fmla="*/ 3019900 w 6014544"/>
              <a:gd name="connsiteY50" fmla="*/ 4019449 h 4929733"/>
              <a:gd name="connsiteX51" fmla="*/ 3051551 w 6014544"/>
              <a:gd name="connsiteY51" fmla="*/ 3990196 h 4929733"/>
              <a:gd name="connsiteX52" fmla="*/ 3082767 w 6014544"/>
              <a:gd name="connsiteY52" fmla="*/ 3960614 h 4929733"/>
              <a:gd name="connsiteX53" fmla="*/ 3113560 w 6014544"/>
              <a:gd name="connsiteY53" fmla="*/ 3930710 h 4929733"/>
              <a:gd name="connsiteX54" fmla="*/ 3143943 w 6014544"/>
              <a:gd name="connsiteY54" fmla="*/ 3900490 h 4929733"/>
              <a:gd name="connsiteX55" fmla="*/ 3173925 w 6014544"/>
              <a:gd name="connsiteY55" fmla="*/ 3869960 h 4929733"/>
              <a:gd name="connsiteX56" fmla="*/ 3203520 w 6014544"/>
              <a:gd name="connsiteY56" fmla="*/ 3839127 h 4929733"/>
              <a:gd name="connsiteX57" fmla="*/ 3232739 w 6014544"/>
              <a:gd name="connsiteY57" fmla="*/ 3807998 h 4929733"/>
              <a:gd name="connsiteX58" fmla="*/ 3261593 w 6014544"/>
              <a:gd name="connsiteY58" fmla="*/ 3776579 h 4929733"/>
              <a:gd name="connsiteX59" fmla="*/ 3290094 w 6014544"/>
              <a:gd name="connsiteY59" fmla="*/ 3744877 h 4929733"/>
              <a:gd name="connsiteX60" fmla="*/ 3318254 w 6014544"/>
              <a:gd name="connsiteY60" fmla="*/ 3712897 h 4929733"/>
              <a:gd name="connsiteX61" fmla="*/ 3346085 w 6014544"/>
              <a:gd name="connsiteY61" fmla="*/ 3680647 h 4929733"/>
              <a:gd name="connsiteX62" fmla="*/ 3373598 w 6014544"/>
              <a:gd name="connsiteY62" fmla="*/ 3648133 h 4929733"/>
              <a:gd name="connsiteX63" fmla="*/ 3400806 w 6014544"/>
              <a:gd name="connsiteY63" fmla="*/ 3615361 h 4929733"/>
              <a:gd name="connsiteX64" fmla="*/ 3427719 w 6014544"/>
              <a:gd name="connsiteY64" fmla="*/ 3582338 h 4929733"/>
              <a:gd name="connsiteX65" fmla="*/ 3454349 w 6014544"/>
              <a:gd name="connsiteY65" fmla="*/ 3549071 h 4929733"/>
              <a:gd name="connsiteX66" fmla="*/ 3480708 w 6014544"/>
              <a:gd name="connsiteY66" fmla="*/ 3515565 h 4929733"/>
              <a:gd name="connsiteX67" fmla="*/ 3506808 w 6014544"/>
              <a:gd name="connsiteY67" fmla="*/ 3481828 h 4929733"/>
              <a:gd name="connsiteX68" fmla="*/ 3532661 w 6014544"/>
              <a:gd name="connsiteY68" fmla="*/ 3447865 h 4929733"/>
              <a:gd name="connsiteX69" fmla="*/ 3558277 w 6014544"/>
              <a:gd name="connsiteY69" fmla="*/ 3413684 h 4929733"/>
              <a:gd name="connsiteX70" fmla="*/ 3583670 w 6014544"/>
              <a:gd name="connsiteY70" fmla="*/ 3379290 h 4929733"/>
              <a:gd name="connsiteX71" fmla="*/ 3608850 w 6014544"/>
              <a:gd name="connsiteY71" fmla="*/ 3344691 h 4929733"/>
              <a:gd name="connsiteX72" fmla="*/ 3633829 w 6014544"/>
              <a:gd name="connsiteY72" fmla="*/ 3309893 h 4929733"/>
              <a:gd name="connsiteX73" fmla="*/ 3683232 w 6014544"/>
              <a:gd name="connsiteY73" fmla="*/ 3239724 h 4929733"/>
              <a:gd name="connsiteX74" fmla="*/ 3731972 w 6014544"/>
              <a:gd name="connsiteY74" fmla="*/ 3168836 h 4929733"/>
              <a:gd name="connsiteX75" fmla="*/ 3780142 w 6014544"/>
              <a:gd name="connsiteY75" fmla="*/ 3097281 h 4929733"/>
              <a:gd name="connsiteX76" fmla="*/ 3827837 w 6014544"/>
              <a:gd name="connsiteY76" fmla="*/ 3025110 h 4929733"/>
              <a:gd name="connsiteX77" fmla="*/ 3875150 w 6014544"/>
              <a:gd name="connsiteY77" fmla="*/ 2952375 h 4929733"/>
              <a:gd name="connsiteX78" fmla="*/ 3945607 w 6014544"/>
              <a:gd name="connsiteY78" fmla="*/ 2842329 h 4929733"/>
              <a:gd name="connsiteX79" fmla="*/ 4227251 w 6014544"/>
              <a:gd name="connsiteY79" fmla="*/ 2394125 h 4929733"/>
              <a:gd name="connsiteX80" fmla="*/ 4299195 w 6014544"/>
              <a:gd name="connsiteY80" fmla="*/ 2280944 h 4929733"/>
              <a:gd name="connsiteX81" fmla="*/ 4347829 w 6014544"/>
              <a:gd name="connsiteY81" fmla="*/ 2205422 h 4929733"/>
              <a:gd name="connsiteX82" fmla="*/ 4428507 w 6014544"/>
              <a:gd name="connsiteY82" fmla="*/ 2081094 h 4929733"/>
              <a:gd name="connsiteX83" fmla="*/ 4512003 w 6014544"/>
              <a:gd name="connsiteY83" fmla="*/ 1950584 h 4929733"/>
              <a:gd name="connsiteX84" fmla="*/ 4787968 w 6014544"/>
              <a:gd name="connsiteY84" fmla="*/ 1513988 h 4929733"/>
              <a:gd name="connsiteX85" fmla="*/ 4871213 w 6014544"/>
              <a:gd name="connsiteY85" fmla="*/ 1383871 h 4929733"/>
              <a:gd name="connsiteX86" fmla="*/ 4927104 w 6014544"/>
              <a:gd name="connsiteY86" fmla="*/ 1297666 h 4929733"/>
              <a:gd name="connsiteX87" fmla="*/ 4983417 w 6014544"/>
              <a:gd name="connsiteY87" fmla="*/ 1212012 h 4929733"/>
              <a:gd name="connsiteX88" fmla="*/ 5040240 w 6014544"/>
              <a:gd name="connsiteY88" fmla="*/ 1127013 h 4929733"/>
              <a:gd name="connsiteX89" fmla="*/ 5097662 w 6014544"/>
              <a:gd name="connsiteY89" fmla="*/ 1042769 h 4929733"/>
              <a:gd name="connsiteX90" fmla="*/ 5126626 w 6014544"/>
              <a:gd name="connsiteY90" fmla="*/ 1000963 h 4929733"/>
              <a:gd name="connsiteX91" fmla="*/ 5155774 w 6014544"/>
              <a:gd name="connsiteY91" fmla="*/ 959384 h 4929733"/>
              <a:gd name="connsiteX92" fmla="*/ 5185115 w 6014544"/>
              <a:gd name="connsiteY92" fmla="*/ 918045 h 4929733"/>
              <a:gd name="connsiteX93" fmla="*/ 5214663 w 6014544"/>
              <a:gd name="connsiteY93" fmla="*/ 876959 h 4929733"/>
              <a:gd name="connsiteX94" fmla="*/ 5244427 w 6014544"/>
              <a:gd name="connsiteY94" fmla="*/ 836139 h 4929733"/>
              <a:gd name="connsiteX95" fmla="*/ 5274420 w 6014544"/>
              <a:gd name="connsiteY95" fmla="*/ 795597 h 4929733"/>
              <a:gd name="connsiteX96" fmla="*/ 5304651 w 6014544"/>
              <a:gd name="connsiteY96" fmla="*/ 755346 h 4929733"/>
              <a:gd name="connsiteX97" fmla="*/ 5335133 w 6014544"/>
              <a:gd name="connsiteY97" fmla="*/ 715400 h 4929733"/>
              <a:gd name="connsiteX98" fmla="*/ 5365877 w 6014544"/>
              <a:gd name="connsiteY98" fmla="*/ 675770 h 4929733"/>
              <a:gd name="connsiteX99" fmla="*/ 5396893 w 6014544"/>
              <a:gd name="connsiteY99" fmla="*/ 636470 h 4929733"/>
              <a:gd name="connsiteX100" fmla="*/ 5428193 w 6014544"/>
              <a:gd name="connsiteY100" fmla="*/ 597512 h 4929733"/>
              <a:gd name="connsiteX101" fmla="*/ 5459788 w 6014544"/>
              <a:gd name="connsiteY101" fmla="*/ 558910 h 4929733"/>
              <a:gd name="connsiteX102" fmla="*/ 5491689 w 6014544"/>
              <a:gd name="connsiteY102" fmla="*/ 520675 h 4929733"/>
              <a:gd name="connsiteX103" fmla="*/ 5523908 w 6014544"/>
              <a:gd name="connsiteY103" fmla="*/ 482821 h 4929733"/>
              <a:gd name="connsiteX104" fmla="*/ 5556455 w 6014544"/>
              <a:gd name="connsiteY104" fmla="*/ 445361 h 4929733"/>
              <a:gd name="connsiteX105" fmla="*/ 5589342 w 6014544"/>
              <a:gd name="connsiteY105" fmla="*/ 408306 h 4929733"/>
              <a:gd name="connsiteX106" fmla="*/ 5622579 w 6014544"/>
              <a:gd name="connsiteY106" fmla="*/ 371671 h 4929733"/>
              <a:gd name="connsiteX107" fmla="*/ 5656179 w 6014544"/>
              <a:gd name="connsiteY107" fmla="*/ 335468 h 4929733"/>
              <a:gd name="connsiteX108" fmla="*/ 5690152 w 6014544"/>
              <a:gd name="connsiteY108" fmla="*/ 299710 h 4929733"/>
              <a:gd name="connsiteX109" fmla="*/ 5724509 w 6014544"/>
              <a:gd name="connsiteY109" fmla="*/ 264408 h 4929733"/>
              <a:gd name="connsiteX110" fmla="*/ 5759262 w 6014544"/>
              <a:gd name="connsiteY110" fmla="*/ 229577 h 4929733"/>
              <a:gd name="connsiteX111" fmla="*/ 5794421 w 6014544"/>
              <a:gd name="connsiteY111" fmla="*/ 195229 h 4929733"/>
              <a:gd name="connsiteX112" fmla="*/ 5829999 w 6014544"/>
              <a:gd name="connsiteY112" fmla="*/ 161377 h 4929733"/>
              <a:gd name="connsiteX113" fmla="*/ 5866005 w 6014544"/>
              <a:gd name="connsiteY113" fmla="*/ 128033 h 4929733"/>
              <a:gd name="connsiteX114" fmla="*/ 5902451 w 6014544"/>
              <a:gd name="connsiteY114" fmla="*/ 95211 h 4929733"/>
              <a:gd name="connsiteX115" fmla="*/ 5939349 w 6014544"/>
              <a:gd name="connsiteY115" fmla="*/ 62923 h 4929733"/>
              <a:gd name="connsiteX116" fmla="*/ 5976710 w 6014544"/>
              <a:gd name="connsiteY116" fmla="*/ 31181 h 4929733"/>
              <a:gd name="connsiteX117" fmla="*/ 6014544 w 6014544"/>
              <a:gd name="connsiteY117" fmla="*/ 0 h 49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14544" h="4929733">
                <a:moveTo>
                  <a:pt x="6014544" y="0"/>
                </a:moveTo>
                <a:lnTo>
                  <a:pt x="511" y="7668"/>
                </a:lnTo>
                <a:cubicBezTo>
                  <a:pt x="-3330" y="1650912"/>
                  <a:pt x="15833" y="3286489"/>
                  <a:pt x="11992" y="4929733"/>
                </a:cubicBezTo>
                <a:lnTo>
                  <a:pt x="826657" y="4904003"/>
                </a:lnTo>
                <a:lnTo>
                  <a:pt x="891923" y="4897516"/>
                </a:lnTo>
                <a:lnTo>
                  <a:pt x="956205" y="4890395"/>
                </a:lnTo>
                <a:lnTo>
                  <a:pt x="1019514" y="4882647"/>
                </a:lnTo>
                <a:lnTo>
                  <a:pt x="1081862" y="4874279"/>
                </a:lnTo>
                <a:lnTo>
                  <a:pt x="1143262" y="4865297"/>
                </a:lnTo>
                <a:lnTo>
                  <a:pt x="1203724" y="4855708"/>
                </a:lnTo>
                <a:lnTo>
                  <a:pt x="1263261" y="4845517"/>
                </a:lnTo>
                <a:lnTo>
                  <a:pt x="1321883" y="4834732"/>
                </a:lnTo>
                <a:lnTo>
                  <a:pt x="1379603" y="4823359"/>
                </a:lnTo>
                <a:lnTo>
                  <a:pt x="1436433" y="4811404"/>
                </a:lnTo>
                <a:lnTo>
                  <a:pt x="1492384" y="4798874"/>
                </a:lnTo>
                <a:lnTo>
                  <a:pt x="1547467" y="4785776"/>
                </a:lnTo>
                <a:lnTo>
                  <a:pt x="1601695" y="4772115"/>
                </a:lnTo>
                <a:lnTo>
                  <a:pt x="1655080" y="4757899"/>
                </a:lnTo>
                <a:lnTo>
                  <a:pt x="1707632" y="4743134"/>
                </a:lnTo>
                <a:lnTo>
                  <a:pt x="1759363" y="4727825"/>
                </a:lnTo>
                <a:lnTo>
                  <a:pt x="1810286" y="4711981"/>
                </a:lnTo>
                <a:lnTo>
                  <a:pt x="1860412" y="4695607"/>
                </a:lnTo>
                <a:lnTo>
                  <a:pt x="1909753" y="4678710"/>
                </a:lnTo>
                <a:lnTo>
                  <a:pt x="1958320" y="4661296"/>
                </a:lnTo>
                <a:lnTo>
                  <a:pt x="2006125" y="4643371"/>
                </a:lnTo>
                <a:lnTo>
                  <a:pt x="2053179" y="4624943"/>
                </a:lnTo>
                <a:lnTo>
                  <a:pt x="2099495" y="4606017"/>
                </a:lnTo>
                <a:lnTo>
                  <a:pt x="2145084" y="4586601"/>
                </a:lnTo>
                <a:lnTo>
                  <a:pt x="2189958" y="4566700"/>
                </a:lnTo>
                <a:lnTo>
                  <a:pt x="2234129" y="4546321"/>
                </a:lnTo>
                <a:lnTo>
                  <a:pt x="2277607" y="4525471"/>
                </a:lnTo>
                <a:lnTo>
                  <a:pt x="2320406" y="4504156"/>
                </a:lnTo>
                <a:lnTo>
                  <a:pt x="2362536" y="4482383"/>
                </a:lnTo>
                <a:lnTo>
                  <a:pt x="2404009" y="4460157"/>
                </a:lnTo>
                <a:lnTo>
                  <a:pt x="2444837" y="4437486"/>
                </a:lnTo>
                <a:lnTo>
                  <a:pt x="2485032" y="4414376"/>
                </a:lnTo>
                <a:lnTo>
                  <a:pt x="2524605" y="4390833"/>
                </a:lnTo>
                <a:lnTo>
                  <a:pt x="2563568" y="4366865"/>
                </a:lnTo>
                <a:lnTo>
                  <a:pt x="2601933" y="4342477"/>
                </a:lnTo>
                <a:lnTo>
                  <a:pt x="2639711" y="4317675"/>
                </a:lnTo>
                <a:lnTo>
                  <a:pt x="2676915" y="4292467"/>
                </a:lnTo>
                <a:lnTo>
                  <a:pt x="2713555" y="4266859"/>
                </a:lnTo>
                <a:lnTo>
                  <a:pt x="2749643" y="4240857"/>
                </a:lnTo>
                <a:lnTo>
                  <a:pt x="2785192" y="4214468"/>
                </a:lnTo>
                <a:lnTo>
                  <a:pt x="2820213" y="4187699"/>
                </a:lnTo>
                <a:lnTo>
                  <a:pt x="2854717" y="4160555"/>
                </a:lnTo>
                <a:lnTo>
                  <a:pt x="2888716" y="4133043"/>
                </a:lnTo>
                <a:lnTo>
                  <a:pt x="2922222" y="4105171"/>
                </a:lnTo>
                <a:lnTo>
                  <a:pt x="2955247" y="4076943"/>
                </a:lnTo>
                <a:lnTo>
                  <a:pt x="2987803" y="4048367"/>
                </a:lnTo>
                <a:lnTo>
                  <a:pt x="3019900" y="4019449"/>
                </a:lnTo>
                <a:lnTo>
                  <a:pt x="3051551" y="3990196"/>
                </a:lnTo>
                <a:lnTo>
                  <a:pt x="3082767" y="3960614"/>
                </a:lnTo>
                <a:lnTo>
                  <a:pt x="3113560" y="3930710"/>
                </a:lnTo>
                <a:lnTo>
                  <a:pt x="3143943" y="3900490"/>
                </a:lnTo>
                <a:lnTo>
                  <a:pt x="3173925" y="3869960"/>
                </a:lnTo>
                <a:lnTo>
                  <a:pt x="3203520" y="3839127"/>
                </a:lnTo>
                <a:lnTo>
                  <a:pt x="3232739" y="3807998"/>
                </a:lnTo>
                <a:lnTo>
                  <a:pt x="3261593" y="3776579"/>
                </a:lnTo>
                <a:lnTo>
                  <a:pt x="3290094" y="3744877"/>
                </a:lnTo>
                <a:lnTo>
                  <a:pt x="3318254" y="3712897"/>
                </a:lnTo>
                <a:lnTo>
                  <a:pt x="3346085" y="3680647"/>
                </a:lnTo>
                <a:lnTo>
                  <a:pt x="3373598" y="3648133"/>
                </a:lnTo>
                <a:lnTo>
                  <a:pt x="3400806" y="3615361"/>
                </a:lnTo>
                <a:lnTo>
                  <a:pt x="3427719" y="3582338"/>
                </a:lnTo>
                <a:lnTo>
                  <a:pt x="3454349" y="3549071"/>
                </a:lnTo>
                <a:lnTo>
                  <a:pt x="3480708" y="3515565"/>
                </a:lnTo>
                <a:lnTo>
                  <a:pt x="3506808" y="3481828"/>
                </a:lnTo>
                <a:lnTo>
                  <a:pt x="3532661" y="3447865"/>
                </a:lnTo>
                <a:lnTo>
                  <a:pt x="3558277" y="3413684"/>
                </a:lnTo>
                <a:lnTo>
                  <a:pt x="3583670" y="3379290"/>
                </a:lnTo>
                <a:lnTo>
                  <a:pt x="3608850" y="3344691"/>
                </a:lnTo>
                <a:lnTo>
                  <a:pt x="3633829" y="3309893"/>
                </a:lnTo>
                <a:lnTo>
                  <a:pt x="3683232" y="3239724"/>
                </a:lnTo>
                <a:lnTo>
                  <a:pt x="3731972" y="3168836"/>
                </a:lnTo>
                <a:lnTo>
                  <a:pt x="3780142" y="3097281"/>
                </a:lnTo>
                <a:lnTo>
                  <a:pt x="3827837" y="3025110"/>
                </a:lnTo>
                <a:lnTo>
                  <a:pt x="3875150" y="2952375"/>
                </a:lnTo>
                <a:lnTo>
                  <a:pt x="3945607" y="2842329"/>
                </a:lnTo>
                <a:lnTo>
                  <a:pt x="4227251" y="2394125"/>
                </a:lnTo>
                <a:lnTo>
                  <a:pt x="4299195" y="2280944"/>
                </a:lnTo>
                <a:lnTo>
                  <a:pt x="4347829" y="2205422"/>
                </a:lnTo>
                <a:lnTo>
                  <a:pt x="4428507" y="2081094"/>
                </a:lnTo>
                <a:lnTo>
                  <a:pt x="4512003" y="1950584"/>
                </a:lnTo>
                <a:lnTo>
                  <a:pt x="4787968" y="1513988"/>
                </a:lnTo>
                <a:lnTo>
                  <a:pt x="4871213" y="1383871"/>
                </a:lnTo>
                <a:lnTo>
                  <a:pt x="4927104" y="1297666"/>
                </a:lnTo>
                <a:lnTo>
                  <a:pt x="4983417" y="1212012"/>
                </a:lnTo>
                <a:lnTo>
                  <a:pt x="5040240" y="1127013"/>
                </a:lnTo>
                <a:lnTo>
                  <a:pt x="5097662" y="1042769"/>
                </a:lnTo>
                <a:lnTo>
                  <a:pt x="5126626" y="1000963"/>
                </a:lnTo>
                <a:lnTo>
                  <a:pt x="5155774" y="959384"/>
                </a:lnTo>
                <a:lnTo>
                  <a:pt x="5185115" y="918045"/>
                </a:lnTo>
                <a:lnTo>
                  <a:pt x="5214663" y="876959"/>
                </a:lnTo>
                <a:lnTo>
                  <a:pt x="5244427" y="836139"/>
                </a:lnTo>
                <a:lnTo>
                  <a:pt x="5274420" y="795597"/>
                </a:lnTo>
                <a:lnTo>
                  <a:pt x="5304651" y="755346"/>
                </a:lnTo>
                <a:lnTo>
                  <a:pt x="5335133" y="715400"/>
                </a:lnTo>
                <a:lnTo>
                  <a:pt x="5365877" y="675770"/>
                </a:lnTo>
                <a:lnTo>
                  <a:pt x="5396893" y="636470"/>
                </a:lnTo>
                <a:lnTo>
                  <a:pt x="5428193" y="597512"/>
                </a:lnTo>
                <a:lnTo>
                  <a:pt x="5459788" y="558910"/>
                </a:lnTo>
                <a:lnTo>
                  <a:pt x="5491689" y="520675"/>
                </a:lnTo>
                <a:lnTo>
                  <a:pt x="5523908" y="482821"/>
                </a:lnTo>
                <a:lnTo>
                  <a:pt x="5556455" y="445361"/>
                </a:lnTo>
                <a:lnTo>
                  <a:pt x="5589342" y="408306"/>
                </a:lnTo>
                <a:lnTo>
                  <a:pt x="5622579" y="371671"/>
                </a:lnTo>
                <a:lnTo>
                  <a:pt x="5656179" y="335468"/>
                </a:lnTo>
                <a:lnTo>
                  <a:pt x="5690152" y="299710"/>
                </a:lnTo>
                <a:lnTo>
                  <a:pt x="5724509" y="264408"/>
                </a:lnTo>
                <a:lnTo>
                  <a:pt x="5759262" y="229577"/>
                </a:lnTo>
                <a:lnTo>
                  <a:pt x="5794421" y="195229"/>
                </a:lnTo>
                <a:lnTo>
                  <a:pt x="5829999" y="161377"/>
                </a:lnTo>
                <a:lnTo>
                  <a:pt x="5866005" y="128033"/>
                </a:lnTo>
                <a:lnTo>
                  <a:pt x="5902451" y="95211"/>
                </a:lnTo>
                <a:lnTo>
                  <a:pt x="5939349" y="62923"/>
                </a:lnTo>
                <a:lnTo>
                  <a:pt x="5976710" y="31181"/>
                </a:lnTo>
                <a:lnTo>
                  <a:pt x="6014544" y="0"/>
                </a:lnTo>
                <a:close/>
              </a:path>
            </a:pathLst>
          </a:custGeom>
          <a:solidFill>
            <a:schemeClr val="bg1"/>
          </a:solidFill>
        </p:spPr>
        <p:txBody>
          <a:bodyPr wrap="square" lIns="0" tIns="0" rIns="0" bIns="0" rtlCol="0"/>
          <a:lstStyle/>
          <a:p>
            <a:endParaRPr/>
          </a:p>
        </p:txBody>
      </p:sp>
      <p:sp>
        <p:nvSpPr>
          <p:cNvPr id="39" name="Titel 1">
            <a:extLst>
              <a:ext uri="{FF2B5EF4-FFF2-40B4-BE49-F238E27FC236}">
                <a16:creationId xmlns:a16="http://schemas.microsoft.com/office/drawing/2014/main" id="{F420976D-DF05-5525-6577-F426180F9CA9}"/>
              </a:ext>
            </a:extLst>
          </p:cNvPr>
          <p:cNvSpPr>
            <a:spLocks noGrp="1"/>
          </p:cNvSpPr>
          <p:nvPr>
            <p:ph type="ctrTitle"/>
          </p:nvPr>
        </p:nvSpPr>
        <p:spPr>
          <a:xfrm>
            <a:off x="399922" y="2161077"/>
            <a:ext cx="5443315" cy="1725277"/>
          </a:xfrm>
          <a:prstGeom prst="rect">
            <a:avLst/>
          </a:prstGeom>
        </p:spPr>
        <p:txBody>
          <a:bodyPr anchor="b">
            <a:noAutofit/>
          </a:bodyPr>
          <a:lstStyle>
            <a:lvl1pPr algn="l">
              <a:defRPr sz="6000" b="1" i="0">
                <a:solidFill>
                  <a:srgbClr val="2C3051"/>
                </a:solidFill>
                <a:latin typeface="Avenir Black" panose="02000503020000020003" pitchFamily="2" charset="0"/>
              </a:defRPr>
            </a:lvl1pPr>
          </a:lstStyle>
          <a:p>
            <a:r>
              <a:rPr lang="fr-FR"/>
              <a:t>Modifiez le style du titre</a:t>
            </a:r>
            <a:endParaRPr lang="nl-BE"/>
          </a:p>
        </p:txBody>
      </p:sp>
      <p:pic>
        <p:nvPicPr>
          <p:cNvPr id="8" name="Afbeelding 28">
            <a:extLst>
              <a:ext uri="{FF2B5EF4-FFF2-40B4-BE49-F238E27FC236}">
                <a16:creationId xmlns:a16="http://schemas.microsoft.com/office/drawing/2014/main" id="{83CAAACC-926A-7D84-2E91-B9FAC5A21B7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Tree>
    <p:extLst>
      <p:ext uri="{BB962C8B-B14F-4D97-AF65-F5344CB8AC3E}">
        <p14:creationId xmlns:p14="http://schemas.microsoft.com/office/powerpoint/2010/main" val="2520151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476" y="-1"/>
            <a:ext cx="10689524" cy="6879523"/>
          </a:xfrm>
          <a:prstGeom prst="rect">
            <a:avLst/>
          </a:prstGeom>
        </p:spPr>
      </p:pic>
      <p:sp>
        <p:nvSpPr>
          <p:cNvPr id="21" name="object 2">
            <a:extLst>
              <a:ext uri="{FF2B5EF4-FFF2-40B4-BE49-F238E27FC236}">
                <a16:creationId xmlns:a16="http://schemas.microsoft.com/office/drawing/2014/main" id="{7FB5D4F0-26ED-CC75-D041-B96DBFB98F5E}"/>
              </a:ext>
            </a:extLst>
          </p:cNvPr>
          <p:cNvSpPr/>
          <p:nvPr userDrawn="1"/>
        </p:nvSpPr>
        <p:spPr>
          <a:xfrm>
            <a:off x="-15277" y="0"/>
            <a:ext cx="7567544" cy="6879523"/>
          </a:xfrm>
          <a:custGeom>
            <a:avLst/>
            <a:gdLst/>
            <a:ahLst/>
            <a:cxnLst/>
            <a:rect l="l" t="t" r="r" b="b"/>
            <a:pathLst>
              <a:path w="8631555" h="6687820">
                <a:moveTo>
                  <a:pt x="8631301" y="0"/>
                </a:moveTo>
                <a:lnTo>
                  <a:pt x="0" y="0"/>
                </a:lnTo>
                <a:lnTo>
                  <a:pt x="0" y="6687210"/>
                </a:lnTo>
                <a:lnTo>
                  <a:pt x="1556981" y="6687210"/>
                </a:lnTo>
                <a:lnTo>
                  <a:pt x="1622552" y="6680790"/>
                </a:lnTo>
                <a:lnTo>
                  <a:pt x="1687395" y="6673902"/>
                </a:lnTo>
                <a:lnTo>
                  <a:pt x="1751517" y="6666549"/>
                </a:lnTo>
                <a:lnTo>
                  <a:pt x="1814923" y="6658735"/>
                </a:lnTo>
                <a:lnTo>
                  <a:pt x="1877621" y="6650463"/>
                </a:lnTo>
                <a:lnTo>
                  <a:pt x="1939616" y="6641737"/>
                </a:lnTo>
                <a:lnTo>
                  <a:pt x="2000915" y="6632561"/>
                </a:lnTo>
                <a:lnTo>
                  <a:pt x="2061524" y="6622937"/>
                </a:lnTo>
                <a:lnTo>
                  <a:pt x="2121449" y="6612869"/>
                </a:lnTo>
                <a:lnTo>
                  <a:pt x="2180698" y="6602362"/>
                </a:lnTo>
                <a:lnTo>
                  <a:pt x="2239276" y="6591417"/>
                </a:lnTo>
                <a:lnTo>
                  <a:pt x="2297189" y="6580040"/>
                </a:lnTo>
                <a:lnTo>
                  <a:pt x="2354444" y="6568233"/>
                </a:lnTo>
                <a:lnTo>
                  <a:pt x="2411048" y="6555999"/>
                </a:lnTo>
                <a:lnTo>
                  <a:pt x="2467006" y="6543344"/>
                </a:lnTo>
                <a:lnTo>
                  <a:pt x="2522325" y="6530269"/>
                </a:lnTo>
                <a:lnTo>
                  <a:pt x="2577011" y="6516778"/>
                </a:lnTo>
                <a:lnTo>
                  <a:pt x="2631071" y="6502876"/>
                </a:lnTo>
                <a:lnTo>
                  <a:pt x="2684511" y="6488565"/>
                </a:lnTo>
                <a:lnTo>
                  <a:pt x="2737336" y="6473849"/>
                </a:lnTo>
                <a:lnTo>
                  <a:pt x="2789555" y="6458731"/>
                </a:lnTo>
                <a:lnTo>
                  <a:pt x="2841173" y="6443216"/>
                </a:lnTo>
                <a:lnTo>
                  <a:pt x="2892195" y="6427305"/>
                </a:lnTo>
                <a:lnTo>
                  <a:pt x="2942630" y="6411004"/>
                </a:lnTo>
                <a:lnTo>
                  <a:pt x="2992482" y="6394316"/>
                </a:lnTo>
                <a:lnTo>
                  <a:pt x="3041759" y="6377243"/>
                </a:lnTo>
                <a:lnTo>
                  <a:pt x="3090466" y="6359791"/>
                </a:lnTo>
                <a:lnTo>
                  <a:pt x="3138610" y="6341961"/>
                </a:lnTo>
                <a:lnTo>
                  <a:pt x="3186198" y="6323757"/>
                </a:lnTo>
                <a:lnTo>
                  <a:pt x="3233235" y="6305184"/>
                </a:lnTo>
                <a:lnTo>
                  <a:pt x="3279728" y="6286245"/>
                </a:lnTo>
                <a:lnTo>
                  <a:pt x="3325684" y="6266942"/>
                </a:lnTo>
                <a:lnTo>
                  <a:pt x="3371108" y="6247281"/>
                </a:lnTo>
                <a:lnTo>
                  <a:pt x="3416007" y="6227263"/>
                </a:lnTo>
                <a:lnTo>
                  <a:pt x="3460387" y="6206893"/>
                </a:lnTo>
                <a:lnTo>
                  <a:pt x="3504255" y="6186174"/>
                </a:lnTo>
                <a:lnTo>
                  <a:pt x="3547617" y="6165110"/>
                </a:lnTo>
                <a:lnTo>
                  <a:pt x="3590480" y="6143704"/>
                </a:lnTo>
                <a:lnTo>
                  <a:pt x="3632849" y="6121960"/>
                </a:lnTo>
                <a:lnTo>
                  <a:pt x="3674731" y="6099881"/>
                </a:lnTo>
                <a:lnTo>
                  <a:pt x="3716133" y="6077471"/>
                </a:lnTo>
                <a:lnTo>
                  <a:pt x="3757060" y="6054733"/>
                </a:lnTo>
                <a:lnTo>
                  <a:pt x="3797519" y="6031671"/>
                </a:lnTo>
                <a:lnTo>
                  <a:pt x="3837517" y="6008288"/>
                </a:lnTo>
                <a:lnTo>
                  <a:pt x="3877059" y="5984588"/>
                </a:lnTo>
                <a:lnTo>
                  <a:pt x="3916152" y="5960574"/>
                </a:lnTo>
                <a:lnTo>
                  <a:pt x="3954803" y="5936250"/>
                </a:lnTo>
                <a:lnTo>
                  <a:pt x="3993018" y="5911619"/>
                </a:lnTo>
                <a:lnTo>
                  <a:pt x="4030802" y="5886685"/>
                </a:lnTo>
                <a:lnTo>
                  <a:pt x="4068163" y="5861452"/>
                </a:lnTo>
                <a:lnTo>
                  <a:pt x="4105107" y="5835922"/>
                </a:lnTo>
                <a:lnTo>
                  <a:pt x="4141640" y="5810100"/>
                </a:lnTo>
                <a:lnTo>
                  <a:pt x="4177768" y="5783988"/>
                </a:lnTo>
                <a:lnTo>
                  <a:pt x="4213498" y="5757591"/>
                </a:lnTo>
                <a:lnTo>
                  <a:pt x="4248836" y="5730912"/>
                </a:lnTo>
                <a:lnTo>
                  <a:pt x="4283788" y="5703955"/>
                </a:lnTo>
                <a:lnTo>
                  <a:pt x="4318361" y="5676722"/>
                </a:lnTo>
                <a:lnTo>
                  <a:pt x="4352561" y="5649218"/>
                </a:lnTo>
                <a:lnTo>
                  <a:pt x="4386395" y="5621446"/>
                </a:lnTo>
                <a:lnTo>
                  <a:pt x="4419869" y="5593409"/>
                </a:lnTo>
                <a:lnTo>
                  <a:pt x="4452988" y="5565111"/>
                </a:lnTo>
                <a:lnTo>
                  <a:pt x="4485760" y="5536556"/>
                </a:lnTo>
                <a:lnTo>
                  <a:pt x="4518191" y="5507747"/>
                </a:lnTo>
                <a:lnTo>
                  <a:pt x="4550287" y="5478687"/>
                </a:lnTo>
                <a:lnTo>
                  <a:pt x="4582054" y="5449380"/>
                </a:lnTo>
                <a:lnTo>
                  <a:pt x="4613500" y="5419830"/>
                </a:lnTo>
                <a:lnTo>
                  <a:pt x="4644629" y="5390040"/>
                </a:lnTo>
                <a:lnTo>
                  <a:pt x="4675449" y="5360014"/>
                </a:lnTo>
                <a:lnTo>
                  <a:pt x="4705966" y="5329755"/>
                </a:lnTo>
                <a:lnTo>
                  <a:pt x="4736185" y="5299266"/>
                </a:lnTo>
                <a:lnTo>
                  <a:pt x="4766115" y="5268551"/>
                </a:lnTo>
                <a:lnTo>
                  <a:pt x="4795760" y="5237614"/>
                </a:lnTo>
                <a:lnTo>
                  <a:pt x="4825127" y="5206458"/>
                </a:lnTo>
                <a:lnTo>
                  <a:pt x="4854223" y="5175087"/>
                </a:lnTo>
                <a:lnTo>
                  <a:pt x="4883054" y="5143504"/>
                </a:lnTo>
                <a:lnTo>
                  <a:pt x="4911626" y="5111713"/>
                </a:lnTo>
                <a:lnTo>
                  <a:pt x="4939945" y="5079717"/>
                </a:lnTo>
                <a:lnTo>
                  <a:pt x="4968018" y="5047519"/>
                </a:lnTo>
                <a:lnTo>
                  <a:pt x="4995852" y="5015124"/>
                </a:lnTo>
                <a:lnTo>
                  <a:pt x="5023452" y="4982535"/>
                </a:lnTo>
                <a:lnTo>
                  <a:pt x="5050824" y="4949755"/>
                </a:lnTo>
                <a:lnTo>
                  <a:pt x="5077976" y="4916787"/>
                </a:lnTo>
                <a:lnTo>
                  <a:pt x="5104914" y="4883636"/>
                </a:lnTo>
                <a:lnTo>
                  <a:pt x="5131644" y="4850305"/>
                </a:lnTo>
                <a:lnTo>
                  <a:pt x="5158171" y="4816797"/>
                </a:lnTo>
                <a:lnTo>
                  <a:pt x="5210647" y="4749265"/>
                </a:lnTo>
                <a:lnTo>
                  <a:pt x="5262391" y="4681068"/>
                </a:lnTo>
                <a:lnTo>
                  <a:pt x="5313455" y="4612234"/>
                </a:lnTo>
                <a:lnTo>
                  <a:pt x="5363889" y="4542793"/>
                </a:lnTo>
                <a:lnTo>
                  <a:pt x="5413745" y="4472771"/>
                </a:lnTo>
                <a:lnTo>
                  <a:pt x="5463072" y="4402196"/>
                </a:lnTo>
                <a:lnTo>
                  <a:pt x="5511922" y="4331098"/>
                </a:lnTo>
                <a:lnTo>
                  <a:pt x="5560344" y="4259503"/>
                </a:lnTo>
                <a:lnTo>
                  <a:pt x="5608391" y="4187441"/>
                </a:lnTo>
                <a:lnTo>
                  <a:pt x="5679867" y="4078531"/>
                </a:lnTo>
                <a:lnTo>
                  <a:pt x="5750781" y="3968727"/>
                </a:lnTo>
                <a:lnTo>
                  <a:pt x="5868190" y="3783989"/>
                </a:lnTo>
                <a:lnTo>
                  <a:pt x="6197916" y="3258640"/>
                </a:lnTo>
                <a:lnTo>
                  <a:pt x="6294137" y="3107321"/>
                </a:lnTo>
                <a:lnTo>
                  <a:pt x="6367357" y="2993735"/>
                </a:lnTo>
                <a:lnTo>
                  <a:pt x="6447904" y="2869788"/>
                </a:lnTo>
                <a:lnTo>
                  <a:pt x="6558874" y="2696807"/>
                </a:lnTo>
                <a:lnTo>
                  <a:pt x="6970940" y="2045274"/>
                </a:lnTo>
                <a:lnTo>
                  <a:pt x="7081462" y="1872743"/>
                </a:lnTo>
                <a:lnTo>
                  <a:pt x="7164986" y="1744202"/>
                </a:lnTo>
                <a:lnTo>
                  <a:pt x="7221058" y="1659017"/>
                </a:lnTo>
                <a:lnTo>
                  <a:pt x="7277496" y="1574303"/>
                </a:lnTo>
                <a:lnTo>
                  <a:pt x="7334350" y="1490113"/>
                </a:lnTo>
                <a:lnTo>
                  <a:pt x="7391664" y="1406503"/>
                </a:lnTo>
                <a:lnTo>
                  <a:pt x="7449488" y="1323526"/>
                </a:lnTo>
                <a:lnTo>
                  <a:pt x="7507868" y="1241237"/>
                </a:lnTo>
                <a:lnTo>
                  <a:pt x="7566851" y="1159689"/>
                </a:lnTo>
                <a:lnTo>
                  <a:pt x="7596584" y="1119210"/>
                </a:lnTo>
                <a:lnTo>
                  <a:pt x="7626486" y="1078937"/>
                </a:lnTo>
                <a:lnTo>
                  <a:pt x="7656562" y="1038876"/>
                </a:lnTo>
                <a:lnTo>
                  <a:pt x="7686818" y="999035"/>
                </a:lnTo>
                <a:lnTo>
                  <a:pt x="7717261" y="959419"/>
                </a:lnTo>
                <a:lnTo>
                  <a:pt x="7747897" y="920037"/>
                </a:lnTo>
                <a:lnTo>
                  <a:pt x="7778730" y="880894"/>
                </a:lnTo>
                <a:lnTo>
                  <a:pt x="7809768" y="841997"/>
                </a:lnTo>
                <a:lnTo>
                  <a:pt x="7841015" y="803354"/>
                </a:lnTo>
                <a:lnTo>
                  <a:pt x="7872479" y="764970"/>
                </a:lnTo>
                <a:lnTo>
                  <a:pt x="7904165" y="726853"/>
                </a:lnTo>
                <a:lnTo>
                  <a:pt x="7936078" y="689010"/>
                </a:lnTo>
                <a:lnTo>
                  <a:pt x="7968225" y="651447"/>
                </a:lnTo>
                <a:lnTo>
                  <a:pt x="8000612" y="614171"/>
                </a:lnTo>
                <a:lnTo>
                  <a:pt x="8033245" y="577189"/>
                </a:lnTo>
                <a:lnTo>
                  <a:pt x="8066128" y="540507"/>
                </a:lnTo>
                <a:lnTo>
                  <a:pt x="8099270" y="504132"/>
                </a:lnTo>
                <a:lnTo>
                  <a:pt x="8132674" y="468072"/>
                </a:lnTo>
                <a:lnTo>
                  <a:pt x="8166348" y="432332"/>
                </a:lnTo>
                <a:lnTo>
                  <a:pt x="8200297" y="396920"/>
                </a:lnTo>
                <a:lnTo>
                  <a:pt x="8234527" y="361843"/>
                </a:lnTo>
                <a:lnTo>
                  <a:pt x="8269044" y="327107"/>
                </a:lnTo>
                <a:lnTo>
                  <a:pt x="8303854" y="292718"/>
                </a:lnTo>
                <a:lnTo>
                  <a:pt x="8338963" y="258685"/>
                </a:lnTo>
                <a:lnTo>
                  <a:pt x="8374376" y="225013"/>
                </a:lnTo>
                <a:lnTo>
                  <a:pt x="8410101" y="191709"/>
                </a:lnTo>
                <a:lnTo>
                  <a:pt x="8446141" y="158780"/>
                </a:lnTo>
                <a:lnTo>
                  <a:pt x="8482505" y="126233"/>
                </a:lnTo>
                <a:lnTo>
                  <a:pt x="8519196" y="94075"/>
                </a:lnTo>
                <a:lnTo>
                  <a:pt x="8556222" y="62312"/>
                </a:lnTo>
                <a:lnTo>
                  <a:pt x="8593588" y="30951"/>
                </a:lnTo>
                <a:lnTo>
                  <a:pt x="8631301" y="0"/>
                </a:lnTo>
                <a:close/>
              </a:path>
            </a:pathLst>
          </a:custGeom>
          <a:solidFill>
            <a:schemeClr val="bg1"/>
          </a:solidFill>
        </p:spPr>
        <p:txBody>
          <a:bodyPr wrap="square" lIns="0" tIns="0" rIns="0" bIns="0" rtlCol="0"/>
          <a:lstStyle/>
          <a:p>
            <a:endParaRPr/>
          </a:p>
        </p:txBody>
      </p:sp>
      <p:sp>
        <p:nvSpPr>
          <p:cNvPr id="22" name="object 2">
            <a:extLst>
              <a:ext uri="{FF2B5EF4-FFF2-40B4-BE49-F238E27FC236}">
                <a16:creationId xmlns:a16="http://schemas.microsoft.com/office/drawing/2014/main" id="{25DF2A79-3B4E-0CAB-8620-E6EA8B837FB4}"/>
              </a:ext>
            </a:extLst>
          </p:cNvPr>
          <p:cNvSpPr/>
          <p:nvPr userDrawn="1"/>
        </p:nvSpPr>
        <p:spPr>
          <a:xfrm>
            <a:off x="6096000" y="21527"/>
            <a:ext cx="6111274" cy="6879523"/>
          </a:xfrm>
          <a:custGeom>
            <a:avLst/>
            <a:gdLst/>
            <a:ahLst/>
            <a:cxnLst/>
            <a:rect l="l" t="t" r="r" b="b"/>
            <a:pathLst>
              <a:path w="7153909" h="6666230">
                <a:moveTo>
                  <a:pt x="7153585" y="0"/>
                </a:moveTo>
                <a:lnTo>
                  <a:pt x="7077662" y="2636"/>
                </a:lnTo>
                <a:lnTo>
                  <a:pt x="6956764" y="8470"/>
                </a:lnTo>
                <a:lnTo>
                  <a:pt x="6838039" y="16137"/>
                </a:lnTo>
                <a:lnTo>
                  <a:pt x="6721457" y="25610"/>
                </a:lnTo>
                <a:lnTo>
                  <a:pt x="6606991" y="36860"/>
                </a:lnTo>
                <a:lnTo>
                  <a:pt x="6494610" y="49859"/>
                </a:lnTo>
                <a:lnTo>
                  <a:pt x="6384287" y="64580"/>
                </a:lnTo>
                <a:lnTo>
                  <a:pt x="6275993" y="80995"/>
                </a:lnTo>
                <a:lnTo>
                  <a:pt x="6169699" y="99075"/>
                </a:lnTo>
                <a:lnTo>
                  <a:pt x="6065376" y="118794"/>
                </a:lnTo>
                <a:lnTo>
                  <a:pt x="5962996" y="140122"/>
                </a:lnTo>
                <a:lnTo>
                  <a:pt x="5862530" y="163032"/>
                </a:lnTo>
                <a:lnTo>
                  <a:pt x="5813005" y="175071"/>
                </a:lnTo>
                <a:lnTo>
                  <a:pt x="5763949" y="187496"/>
                </a:lnTo>
                <a:lnTo>
                  <a:pt x="5715356" y="200302"/>
                </a:lnTo>
                <a:lnTo>
                  <a:pt x="5667224" y="213486"/>
                </a:lnTo>
                <a:lnTo>
                  <a:pt x="5619549" y="227045"/>
                </a:lnTo>
                <a:lnTo>
                  <a:pt x="5572328" y="240975"/>
                </a:lnTo>
                <a:lnTo>
                  <a:pt x="5525556" y="255272"/>
                </a:lnTo>
                <a:lnTo>
                  <a:pt x="5479230" y="269933"/>
                </a:lnTo>
                <a:lnTo>
                  <a:pt x="5433347" y="284956"/>
                </a:lnTo>
                <a:lnTo>
                  <a:pt x="5387903" y="300335"/>
                </a:lnTo>
                <a:lnTo>
                  <a:pt x="5342895" y="316067"/>
                </a:lnTo>
                <a:lnTo>
                  <a:pt x="5298318" y="332150"/>
                </a:lnTo>
                <a:lnTo>
                  <a:pt x="5254170" y="348580"/>
                </a:lnTo>
                <a:lnTo>
                  <a:pt x="5210446" y="365352"/>
                </a:lnTo>
                <a:lnTo>
                  <a:pt x="5167143" y="382465"/>
                </a:lnTo>
                <a:lnTo>
                  <a:pt x="5124258" y="399913"/>
                </a:lnTo>
                <a:lnTo>
                  <a:pt x="5081786" y="417694"/>
                </a:lnTo>
                <a:lnTo>
                  <a:pt x="5039725" y="435805"/>
                </a:lnTo>
                <a:lnTo>
                  <a:pt x="4998071" y="454241"/>
                </a:lnTo>
                <a:lnTo>
                  <a:pt x="4956820" y="472999"/>
                </a:lnTo>
                <a:lnTo>
                  <a:pt x="4915968" y="492076"/>
                </a:lnTo>
                <a:lnTo>
                  <a:pt x="4875513" y="511468"/>
                </a:lnTo>
                <a:lnTo>
                  <a:pt x="4835449" y="531172"/>
                </a:lnTo>
                <a:lnTo>
                  <a:pt x="4795775" y="551184"/>
                </a:lnTo>
                <a:lnTo>
                  <a:pt x="4756485" y="571501"/>
                </a:lnTo>
                <a:lnTo>
                  <a:pt x="4717577" y="592119"/>
                </a:lnTo>
                <a:lnTo>
                  <a:pt x="4679048" y="613035"/>
                </a:lnTo>
                <a:lnTo>
                  <a:pt x="4640892" y="634245"/>
                </a:lnTo>
                <a:lnTo>
                  <a:pt x="4603108" y="655746"/>
                </a:lnTo>
                <a:lnTo>
                  <a:pt x="4565691" y="677534"/>
                </a:lnTo>
                <a:lnTo>
                  <a:pt x="4528637" y="699606"/>
                </a:lnTo>
                <a:lnTo>
                  <a:pt x="4491943" y="721959"/>
                </a:lnTo>
                <a:lnTo>
                  <a:pt x="4455606" y="744588"/>
                </a:lnTo>
                <a:lnTo>
                  <a:pt x="4419622" y="767491"/>
                </a:lnTo>
                <a:lnTo>
                  <a:pt x="4383987" y="790663"/>
                </a:lnTo>
                <a:lnTo>
                  <a:pt x="4348698" y="814102"/>
                </a:lnTo>
                <a:lnTo>
                  <a:pt x="4313751" y="837804"/>
                </a:lnTo>
                <a:lnTo>
                  <a:pt x="4279143" y="861765"/>
                </a:lnTo>
                <a:lnTo>
                  <a:pt x="4244869" y="885982"/>
                </a:lnTo>
                <a:lnTo>
                  <a:pt x="4210927" y="910451"/>
                </a:lnTo>
                <a:lnTo>
                  <a:pt x="4177312" y="935169"/>
                </a:lnTo>
                <a:lnTo>
                  <a:pt x="4144022" y="960133"/>
                </a:lnTo>
                <a:lnTo>
                  <a:pt x="4111053" y="985339"/>
                </a:lnTo>
                <a:lnTo>
                  <a:pt x="4078400" y="1010783"/>
                </a:lnTo>
                <a:lnTo>
                  <a:pt x="4046061" y="1036462"/>
                </a:lnTo>
                <a:lnTo>
                  <a:pt x="4014031" y="1062372"/>
                </a:lnTo>
                <a:lnTo>
                  <a:pt x="3982308" y="1088511"/>
                </a:lnTo>
                <a:lnTo>
                  <a:pt x="3950888" y="1114874"/>
                </a:lnTo>
                <a:lnTo>
                  <a:pt x="3919766" y="1141458"/>
                </a:lnTo>
                <a:lnTo>
                  <a:pt x="3888940" y="1168259"/>
                </a:lnTo>
                <a:lnTo>
                  <a:pt x="3858406" y="1195275"/>
                </a:lnTo>
                <a:lnTo>
                  <a:pt x="3828160" y="1222501"/>
                </a:lnTo>
                <a:lnTo>
                  <a:pt x="3798199" y="1249934"/>
                </a:lnTo>
                <a:lnTo>
                  <a:pt x="3768519" y="1277571"/>
                </a:lnTo>
                <a:lnTo>
                  <a:pt x="3739117" y="1305407"/>
                </a:lnTo>
                <a:lnTo>
                  <a:pt x="3709988" y="1333441"/>
                </a:lnTo>
                <a:lnTo>
                  <a:pt x="3681130" y="1361667"/>
                </a:lnTo>
                <a:lnTo>
                  <a:pt x="3652539" y="1390083"/>
                </a:lnTo>
                <a:lnTo>
                  <a:pt x="3624211" y="1418685"/>
                </a:lnTo>
                <a:lnTo>
                  <a:pt x="3596142" y="1447469"/>
                </a:lnTo>
                <a:lnTo>
                  <a:pt x="3568330" y="1476433"/>
                </a:lnTo>
                <a:lnTo>
                  <a:pt x="3540769" y="1505572"/>
                </a:lnTo>
                <a:lnTo>
                  <a:pt x="3513458" y="1534884"/>
                </a:lnTo>
                <a:lnTo>
                  <a:pt x="3486392" y="1564364"/>
                </a:lnTo>
                <a:lnTo>
                  <a:pt x="3459567" y="1594009"/>
                </a:lnTo>
                <a:lnTo>
                  <a:pt x="3432981" y="1623816"/>
                </a:lnTo>
                <a:lnTo>
                  <a:pt x="3406629" y="1653781"/>
                </a:lnTo>
                <a:lnTo>
                  <a:pt x="3380508" y="1683901"/>
                </a:lnTo>
                <a:lnTo>
                  <a:pt x="3354614" y="1714172"/>
                </a:lnTo>
                <a:lnTo>
                  <a:pt x="3328944" y="1744591"/>
                </a:lnTo>
                <a:lnTo>
                  <a:pt x="3303494" y="1775154"/>
                </a:lnTo>
                <a:lnTo>
                  <a:pt x="3278261" y="1805858"/>
                </a:lnTo>
                <a:lnTo>
                  <a:pt x="3253240" y="1836699"/>
                </a:lnTo>
                <a:lnTo>
                  <a:pt x="3228429" y="1867673"/>
                </a:lnTo>
                <a:lnTo>
                  <a:pt x="3203823" y="1898778"/>
                </a:lnTo>
                <a:lnTo>
                  <a:pt x="3179420" y="1930010"/>
                </a:lnTo>
                <a:lnTo>
                  <a:pt x="3155216" y="1961365"/>
                </a:lnTo>
                <a:lnTo>
                  <a:pt x="3131206" y="1992840"/>
                </a:lnTo>
                <a:lnTo>
                  <a:pt x="3107388" y="2024431"/>
                </a:lnTo>
                <a:lnTo>
                  <a:pt x="3083757" y="2056135"/>
                </a:lnTo>
                <a:lnTo>
                  <a:pt x="3060311" y="2087948"/>
                </a:lnTo>
                <a:lnTo>
                  <a:pt x="3037045" y="2119867"/>
                </a:lnTo>
                <a:lnTo>
                  <a:pt x="3013957" y="2151888"/>
                </a:lnTo>
                <a:lnTo>
                  <a:pt x="2991042" y="2184008"/>
                </a:lnTo>
                <a:lnTo>
                  <a:pt x="2968297" y="2216224"/>
                </a:lnTo>
                <a:lnTo>
                  <a:pt x="2945718" y="2248531"/>
                </a:lnTo>
                <a:lnTo>
                  <a:pt x="2923302" y="2280927"/>
                </a:lnTo>
                <a:lnTo>
                  <a:pt x="2901044" y="2313408"/>
                </a:lnTo>
                <a:lnTo>
                  <a:pt x="2878943" y="2345970"/>
                </a:lnTo>
                <a:lnTo>
                  <a:pt x="2856993" y="2378610"/>
                </a:lnTo>
                <a:lnTo>
                  <a:pt x="2835192" y="2411324"/>
                </a:lnTo>
                <a:lnTo>
                  <a:pt x="2813535" y="2444110"/>
                </a:lnTo>
                <a:lnTo>
                  <a:pt x="2792020" y="2476962"/>
                </a:lnTo>
                <a:lnTo>
                  <a:pt x="2770642" y="2509879"/>
                </a:lnTo>
                <a:lnTo>
                  <a:pt x="2749398" y="2542856"/>
                </a:lnTo>
                <a:lnTo>
                  <a:pt x="2728285" y="2575891"/>
                </a:lnTo>
                <a:lnTo>
                  <a:pt x="2707298" y="2608978"/>
                </a:lnTo>
                <a:lnTo>
                  <a:pt x="2686435" y="2642116"/>
                </a:lnTo>
                <a:lnTo>
                  <a:pt x="2665691" y="2675300"/>
                </a:lnTo>
                <a:lnTo>
                  <a:pt x="2645064" y="2708527"/>
                </a:lnTo>
                <a:lnTo>
                  <a:pt x="2624548" y="2741794"/>
                </a:lnTo>
                <a:lnTo>
                  <a:pt x="2604142" y="2775097"/>
                </a:lnTo>
                <a:lnTo>
                  <a:pt x="2563642" y="2841796"/>
                </a:lnTo>
                <a:lnTo>
                  <a:pt x="2523534" y="2908598"/>
                </a:lnTo>
                <a:lnTo>
                  <a:pt x="2483789" y="2975474"/>
                </a:lnTo>
                <a:lnTo>
                  <a:pt x="2444380" y="3042396"/>
                </a:lnTo>
                <a:lnTo>
                  <a:pt x="2385831" y="3142806"/>
                </a:lnTo>
                <a:lnTo>
                  <a:pt x="2308671" y="3276588"/>
                </a:lnTo>
                <a:lnTo>
                  <a:pt x="2081210" y="3675137"/>
                </a:lnTo>
                <a:lnTo>
                  <a:pt x="1987147" y="3838924"/>
                </a:lnTo>
                <a:lnTo>
                  <a:pt x="1930624" y="3936274"/>
                </a:lnTo>
                <a:lnTo>
                  <a:pt x="1892846" y="4000732"/>
                </a:lnTo>
                <a:lnTo>
                  <a:pt x="1854958" y="4064803"/>
                </a:lnTo>
                <a:lnTo>
                  <a:pt x="1816931" y="4128461"/>
                </a:lnTo>
                <a:lnTo>
                  <a:pt x="1778737" y="4191676"/>
                </a:lnTo>
                <a:lnTo>
                  <a:pt x="1740346" y="4254421"/>
                </a:lnTo>
                <a:lnTo>
                  <a:pt x="1701731" y="4316668"/>
                </a:lnTo>
                <a:lnTo>
                  <a:pt x="1662863" y="4378389"/>
                </a:lnTo>
                <a:lnTo>
                  <a:pt x="1623712" y="4439556"/>
                </a:lnTo>
                <a:lnTo>
                  <a:pt x="1548540" y="4554758"/>
                </a:lnTo>
                <a:lnTo>
                  <a:pt x="1464414" y="4682071"/>
                </a:lnTo>
                <a:lnTo>
                  <a:pt x="1379232" y="4809390"/>
                </a:lnTo>
                <a:lnTo>
                  <a:pt x="1293029" y="4936640"/>
                </a:lnTo>
                <a:lnTo>
                  <a:pt x="1205837" y="5063744"/>
                </a:lnTo>
                <a:lnTo>
                  <a:pt x="1117691" y="5190628"/>
                </a:lnTo>
                <a:lnTo>
                  <a:pt x="1028624" y="5317216"/>
                </a:lnTo>
                <a:lnTo>
                  <a:pt x="938669" y="5443432"/>
                </a:lnTo>
                <a:lnTo>
                  <a:pt x="847860" y="5569200"/>
                </a:lnTo>
                <a:lnTo>
                  <a:pt x="756231" y="5694445"/>
                </a:lnTo>
                <a:lnTo>
                  <a:pt x="663815" y="5819091"/>
                </a:lnTo>
                <a:lnTo>
                  <a:pt x="570645" y="5943062"/>
                </a:lnTo>
                <a:lnTo>
                  <a:pt x="476756" y="6066284"/>
                </a:lnTo>
                <a:lnTo>
                  <a:pt x="382180" y="6188680"/>
                </a:lnTo>
                <a:lnTo>
                  <a:pt x="286951" y="6310174"/>
                </a:lnTo>
                <a:lnTo>
                  <a:pt x="191103" y="6430692"/>
                </a:lnTo>
                <a:lnTo>
                  <a:pt x="94669" y="6550157"/>
                </a:lnTo>
                <a:lnTo>
                  <a:pt x="0" y="6665681"/>
                </a:lnTo>
                <a:lnTo>
                  <a:pt x="7153585" y="6665681"/>
                </a:lnTo>
                <a:lnTo>
                  <a:pt x="7153585" y="0"/>
                </a:lnTo>
                <a:close/>
              </a:path>
            </a:pathLst>
          </a:custGeom>
          <a:solidFill>
            <a:schemeClr val="bg1">
              <a:alpha val="50000"/>
            </a:schemeClr>
          </a:solidFill>
        </p:spPr>
        <p:txBody>
          <a:bodyPr wrap="square" lIns="0" tIns="0" rIns="0" bIns="0" rtlCol="0"/>
          <a:lstStyle/>
          <a:p>
            <a:endParaRPr>
              <a:solidFill>
                <a:schemeClr val="bg1">
                  <a:lumMod val="95000"/>
                </a:schemeClr>
              </a:solidFill>
            </a:endParaRPr>
          </a:p>
        </p:txBody>
      </p:sp>
      <p:sp>
        <p:nvSpPr>
          <p:cNvPr id="11" name="Titel 1">
            <a:extLst>
              <a:ext uri="{FF2B5EF4-FFF2-40B4-BE49-F238E27FC236}">
                <a16:creationId xmlns:a16="http://schemas.microsoft.com/office/drawing/2014/main" id="{DFFA10CD-CE68-45C9-E35F-CB32F05459D3}"/>
              </a:ext>
            </a:extLst>
          </p:cNvPr>
          <p:cNvSpPr txBox="1">
            <a:spLocks/>
          </p:cNvSpPr>
          <p:nvPr userDrawn="1"/>
        </p:nvSpPr>
        <p:spPr>
          <a:xfrm>
            <a:off x="399922" y="2138966"/>
            <a:ext cx="4409145" cy="1725277"/>
          </a:xfrm>
          <a:prstGeom prst="rect">
            <a:avLst/>
          </a:prstGeom>
        </p:spPr>
        <p:txBody>
          <a:bodyPr anchor="b">
            <a:noAutofit/>
          </a:bodyPr>
          <a:lstStyle>
            <a:lvl1pPr algn="l" defTabSz="914400" rtl="0" eaLnBrk="1" latinLnBrk="0" hangingPunct="1">
              <a:lnSpc>
                <a:spcPct val="90000"/>
              </a:lnSpc>
              <a:spcBef>
                <a:spcPct val="0"/>
              </a:spcBef>
              <a:buNone/>
              <a:defRPr sz="6000" b="0" i="0" kern="1200">
                <a:solidFill>
                  <a:srgbClr val="2C3051"/>
                </a:solidFill>
                <a:latin typeface="Avenir" panose="02000503020000020003" pitchFamily="2" charset="0"/>
                <a:ea typeface="+mj-ea"/>
                <a:cs typeface="+mj-cs"/>
              </a:defRPr>
            </a:lvl1pPr>
          </a:lstStyle>
          <a:p>
            <a:endParaRPr lang="nl-BE"/>
          </a:p>
        </p:txBody>
      </p:sp>
      <p:pic>
        <p:nvPicPr>
          <p:cNvPr id="12" name="Afbeelding 28">
            <a:extLst>
              <a:ext uri="{FF2B5EF4-FFF2-40B4-BE49-F238E27FC236}">
                <a16:creationId xmlns:a16="http://schemas.microsoft.com/office/drawing/2014/main" id="{04C644F1-3747-0290-5EE3-AAD585D412C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14" name="TextBox 13">
            <a:extLst>
              <a:ext uri="{FF2B5EF4-FFF2-40B4-BE49-F238E27FC236}">
                <a16:creationId xmlns:a16="http://schemas.microsoft.com/office/drawing/2014/main" id="{7F3B95A2-ED2C-A76F-7AC1-B0A589852E58}"/>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pic>
        <p:nvPicPr>
          <p:cNvPr id="15" name="Afbeelding 9">
            <a:extLst>
              <a:ext uri="{FF2B5EF4-FFF2-40B4-BE49-F238E27FC236}">
                <a16:creationId xmlns:a16="http://schemas.microsoft.com/office/drawing/2014/main" id="{B4F767CF-9AB1-FE98-5FD1-044B7FB08C5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6" name="Straight Connector 15">
            <a:extLst>
              <a:ext uri="{FF2B5EF4-FFF2-40B4-BE49-F238E27FC236}">
                <a16:creationId xmlns:a16="http://schemas.microsoft.com/office/drawing/2014/main" id="{C14D8681-0F21-A256-61C3-ADEE28956767}"/>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BAFEDB10-7D8A-C8C3-BB44-AB0931B419F1}"/>
              </a:ext>
            </a:extLst>
          </p:cNvPr>
          <p:cNvSpPr>
            <a:spLocks noGrp="1"/>
          </p:cNvSpPr>
          <p:nvPr>
            <p:ph type="ctrTitle"/>
          </p:nvPr>
        </p:nvSpPr>
        <p:spPr>
          <a:xfrm>
            <a:off x="399922" y="2161077"/>
            <a:ext cx="5443315" cy="1725277"/>
          </a:xfrm>
          <a:prstGeom prst="rect">
            <a:avLst/>
          </a:prstGeom>
        </p:spPr>
        <p:txBody>
          <a:bodyPr anchor="b">
            <a:noAutofit/>
          </a:bodyPr>
          <a:lstStyle>
            <a:lvl1pPr algn="l">
              <a:defRPr sz="4000" b="1" i="0">
                <a:solidFill>
                  <a:srgbClr val="2C3051"/>
                </a:solidFill>
                <a:latin typeface="Avenir LT Std 55 Roman" panose="020B0503020203020204" pitchFamily="34" charset="0"/>
              </a:defRPr>
            </a:lvl1pPr>
          </a:lstStyle>
          <a:p>
            <a:r>
              <a:rPr lang="fr-FR"/>
              <a:t>Modifiez le style du titre</a:t>
            </a:r>
            <a:endParaRPr lang="nl-BE"/>
          </a:p>
        </p:txBody>
      </p:sp>
    </p:spTree>
    <p:extLst>
      <p:ext uri="{BB962C8B-B14F-4D97-AF65-F5344CB8AC3E}">
        <p14:creationId xmlns:p14="http://schemas.microsoft.com/office/powerpoint/2010/main" val="1634548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83653" y="-1"/>
            <a:ext cx="10342215" cy="6879523"/>
          </a:xfrm>
          <a:prstGeom prst="rect">
            <a:avLst/>
          </a:prstGeom>
          <a:ln>
            <a:noFill/>
          </a:ln>
        </p:spPr>
      </p:pic>
      <p:sp>
        <p:nvSpPr>
          <p:cNvPr id="21" name="object 2">
            <a:extLst>
              <a:ext uri="{FF2B5EF4-FFF2-40B4-BE49-F238E27FC236}">
                <a16:creationId xmlns:a16="http://schemas.microsoft.com/office/drawing/2014/main" id="{7FB5D4F0-26ED-CC75-D041-B96DBFB98F5E}"/>
              </a:ext>
            </a:extLst>
          </p:cNvPr>
          <p:cNvSpPr/>
          <p:nvPr userDrawn="1"/>
        </p:nvSpPr>
        <p:spPr>
          <a:xfrm>
            <a:off x="-15277" y="0"/>
            <a:ext cx="7567544" cy="6993467"/>
          </a:xfrm>
          <a:custGeom>
            <a:avLst/>
            <a:gdLst/>
            <a:ahLst/>
            <a:cxnLst/>
            <a:rect l="l" t="t" r="r" b="b"/>
            <a:pathLst>
              <a:path w="8631555" h="6687820">
                <a:moveTo>
                  <a:pt x="8631301" y="0"/>
                </a:moveTo>
                <a:lnTo>
                  <a:pt x="0" y="0"/>
                </a:lnTo>
                <a:lnTo>
                  <a:pt x="0" y="6687210"/>
                </a:lnTo>
                <a:lnTo>
                  <a:pt x="1556981" y="6687210"/>
                </a:lnTo>
                <a:lnTo>
                  <a:pt x="1622552" y="6680790"/>
                </a:lnTo>
                <a:lnTo>
                  <a:pt x="1687395" y="6673902"/>
                </a:lnTo>
                <a:lnTo>
                  <a:pt x="1751517" y="6666549"/>
                </a:lnTo>
                <a:lnTo>
                  <a:pt x="1814923" y="6658735"/>
                </a:lnTo>
                <a:lnTo>
                  <a:pt x="1877621" y="6650463"/>
                </a:lnTo>
                <a:lnTo>
                  <a:pt x="1939616" y="6641737"/>
                </a:lnTo>
                <a:lnTo>
                  <a:pt x="2000915" y="6632561"/>
                </a:lnTo>
                <a:lnTo>
                  <a:pt x="2061524" y="6622937"/>
                </a:lnTo>
                <a:lnTo>
                  <a:pt x="2121449" y="6612869"/>
                </a:lnTo>
                <a:lnTo>
                  <a:pt x="2180698" y="6602362"/>
                </a:lnTo>
                <a:lnTo>
                  <a:pt x="2239276" y="6591417"/>
                </a:lnTo>
                <a:lnTo>
                  <a:pt x="2297189" y="6580040"/>
                </a:lnTo>
                <a:lnTo>
                  <a:pt x="2354444" y="6568233"/>
                </a:lnTo>
                <a:lnTo>
                  <a:pt x="2411048" y="6555999"/>
                </a:lnTo>
                <a:lnTo>
                  <a:pt x="2467006" y="6543344"/>
                </a:lnTo>
                <a:lnTo>
                  <a:pt x="2522325" y="6530269"/>
                </a:lnTo>
                <a:lnTo>
                  <a:pt x="2577011" y="6516778"/>
                </a:lnTo>
                <a:lnTo>
                  <a:pt x="2631071" y="6502876"/>
                </a:lnTo>
                <a:lnTo>
                  <a:pt x="2684511" y="6488565"/>
                </a:lnTo>
                <a:lnTo>
                  <a:pt x="2737336" y="6473849"/>
                </a:lnTo>
                <a:lnTo>
                  <a:pt x="2789555" y="6458731"/>
                </a:lnTo>
                <a:lnTo>
                  <a:pt x="2841173" y="6443216"/>
                </a:lnTo>
                <a:lnTo>
                  <a:pt x="2892195" y="6427305"/>
                </a:lnTo>
                <a:lnTo>
                  <a:pt x="2942630" y="6411004"/>
                </a:lnTo>
                <a:lnTo>
                  <a:pt x="2992482" y="6394316"/>
                </a:lnTo>
                <a:lnTo>
                  <a:pt x="3041759" y="6377243"/>
                </a:lnTo>
                <a:lnTo>
                  <a:pt x="3090466" y="6359791"/>
                </a:lnTo>
                <a:lnTo>
                  <a:pt x="3138610" y="6341961"/>
                </a:lnTo>
                <a:lnTo>
                  <a:pt x="3186198" y="6323757"/>
                </a:lnTo>
                <a:lnTo>
                  <a:pt x="3233235" y="6305184"/>
                </a:lnTo>
                <a:lnTo>
                  <a:pt x="3279728" y="6286245"/>
                </a:lnTo>
                <a:lnTo>
                  <a:pt x="3325684" y="6266942"/>
                </a:lnTo>
                <a:lnTo>
                  <a:pt x="3371108" y="6247281"/>
                </a:lnTo>
                <a:lnTo>
                  <a:pt x="3416007" y="6227263"/>
                </a:lnTo>
                <a:lnTo>
                  <a:pt x="3460387" y="6206893"/>
                </a:lnTo>
                <a:lnTo>
                  <a:pt x="3504255" y="6186174"/>
                </a:lnTo>
                <a:lnTo>
                  <a:pt x="3547617" y="6165110"/>
                </a:lnTo>
                <a:lnTo>
                  <a:pt x="3590480" y="6143704"/>
                </a:lnTo>
                <a:lnTo>
                  <a:pt x="3632849" y="6121960"/>
                </a:lnTo>
                <a:lnTo>
                  <a:pt x="3674731" y="6099881"/>
                </a:lnTo>
                <a:lnTo>
                  <a:pt x="3716133" y="6077471"/>
                </a:lnTo>
                <a:lnTo>
                  <a:pt x="3757060" y="6054733"/>
                </a:lnTo>
                <a:lnTo>
                  <a:pt x="3797519" y="6031671"/>
                </a:lnTo>
                <a:lnTo>
                  <a:pt x="3837517" y="6008288"/>
                </a:lnTo>
                <a:lnTo>
                  <a:pt x="3877059" y="5984588"/>
                </a:lnTo>
                <a:lnTo>
                  <a:pt x="3916152" y="5960574"/>
                </a:lnTo>
                <a:lnTo>
                  <a:pt x="3954803" y="5936250"/>
                </a:lnTo>
                <a:lnTo>
                  <a:pt x="3993018" y="5911619"/>
                </a:lnTo>
                <a:lnTo>
                  <a:pt x="4030802" y="5886685"/>
                </a:lnTo>
                <a:lnTo>
                  <a:pt x="4068163" y="5861452"/>
                </a:lnTo>
                <a:lnTo>
                  <a:pt x="4105107" y="5835922"/>
                </a:lnTo>
                <a:lnTo>
                  <a:pt x="4141640" y="5810100"/>
                </a:lnTo>
                <a:lnTo>
                  <a:pt x="4177768" y="5783988"/>
                </a:lnTo>
                <a:lnTo>
                  <a:pt x="4213498" y="5757591"/>
                </a:lnTo>
                <a:lnTo>
                  <a:pt x="4248836" y="5730912"/>
                </a:lnTo>
                <a:lnTo>
                  <a:pt x="4283788" y="5703955"/>
                </a:lnTo>
                <a:lnTo>
                  <a:pt x="4318361" y="5676722"/>
                </a:lnTo>
                <a:lnTo>
                  <a:pt x="4352561" y="5649218"/>
                </a:lnTo>
                <a:lnTo>
                  <a:pt x="4386395" y="5621446"/>
                </a:lnTo>
                <a:lnTo>
                  <a:pt x="4419869" y="5593409"/>
                </a:lnTo>
                <a:lnTo>
                  <a:pt x="4452988" y="5565111"/>
                </a:lnTo>
                <a:lnTo>
                  <a:pt x="4485760" y="5536556"/>
                </a:lnTo>
                <a:lnTo>
                  <a:pt x="4518191" y="5507747"/>
                </a:lnTo>
                <a:lnTo>
                  <a:pt x="4550287" y="5478687"/>
                </a:lnTo>
                <a:lnTo>
                  <a:pt x="4582054" y="5449380"/>
                </a:lnTo>
                <a:lnTo>
                  <a:pt x="4613500" y="5419830"/>
                </a:lnTo>
                <a:lnTo>
                  <a:pt x="4644629" y="5390040"/>
                </a:lnTo>
                <a:lnTo>
                  <a:pt x="4675449" y="5360014"/>
                </a:lnTo>
                <a:lnTo>
                  <a:pt x="4705966" y="5329755"/>
                </a:lnTo>
                <a:lnTo>
                  <a:pt x="4736185" y="5299266"/>
                </a:lnTo>
                <a:lnTo>
                  <a:pt x="4766115" y="5268551"/>
                </a:lnTo>
                <a:lnTo>
                  <a:pt x="4795760" y="5237614"/>
                </a:lnTo>
                <a:lnTo>
                  <a:pt x="4825127" y="5206458"/>
                </a:lnTo>
                <a:lnTo>
                  <a:pt x="4854223" y="5175087"/>
                </a:lnTo>
                <a:lnTo>
                  <a:pt x="4883054" y="5143504"/>
                </a:lnTo>
                <a:lnTo>
                  <a:pt x="4911626" y="5111713"/>
                </a:lnTo>
                <a:lnTo>
                  <a:pt x="4939945" y="5079717"/>
                </a:lnTo>
                <a:lnTo>
                  <a:pt x="4968018" y="5047519"/>
                </a:lnTo>
                <a:lnTo>
                  <a:pt x="4995852" y="5015124"/>
                </a:lnTo>
                <a:lnTo>
                  <a:pt x="5023452" y="4982535"/>
                </a:lnTo>
                <a:lnTo>
                  <a:pt x="5050824" y="4949755"/>
                </a:lnTo>
                <a:lnTo>
                  <a:pt x="5077976" y="4916787"/>
                </a:lnTo>
                <a:lnTo>
                  <a:pt x="5104914" y="4883636"/>
                </a:lnTo>
                <a:lnTo>
                  <a:pt x="5131644" y="4850305"/>
                </a:lnTo>
                <a:lnTo>
                  <a:pt x="5158171" y="4816797"/>
                </a:lnTo>
                <a:lnTo>
                  <a:pt x="5210647" y="4749265"/>
                </a:lnTo>
                <a:lnTo>
                  <a:pt x="5262391" y="4681068"/>
                </a:lnTo>
                <a:lnTo>
                  <a:pt x="5313455" y="4612234"/>
                </a:lnTo>
                <a:lnTo>
                  <a:pt x="5363889" y="4542793"/>
                </a:lnTo>
                <a:lnTo>
                  <a:pt x="5413745" y="4472771"/>
                </a:lnTo>
                <a:lnTo>
                  <a:pt x="5463072" y="4402196"/>
                </a:lnTo>
                <a:lnTo>
                  <a:pt x="5511922" y="4331098"/>
                </a:lnTo>
                <a:lnTo>
                  <a:pt x="5560344" y="4259503"/>
                </a:lnTo>
                <a:lnTo>
                  <a:pt x="5608391" y="4187441"/>
                </a:lnTo>
                <a:lnTo>
                  <a:pt x="5679867" y="4078531"/>
                </a:lnTo>
                <a:lnTo>
                  <a:pt x="5750781" y="3968727"/>
                </a:lnTo>
                <a:lnTo>
                  <a:pt x="5868190" y="3783989"/>
                </a:lnTo>
                <a:lnTo>
                  <a:pt x="6197916" y="3258640"/>
                </a:lnTo>
                <a:lnTo>
                  <a:pt x="6294137" y="3107321"/>
                </a:lnTo>
                <a:lnTo>
                  <a:pt x="6367357" y="2993735"/>
                </a:lnTo>
                <a:lnTo>
                  <a:pt x="6447904" y="2869788"/>
                </a:lnTo>
                <a:lnTo>
                  <a:pt x="6558874" y="2696807"/>
                </a:lnTo>
                <a:lnTo>
                  <a:pt x="6970940" y="2045274"/>
                </a:lnTo>
                <a:lnTo>
                  <a:pt x="7081462" y="1872743"/>
                </a:lnTo>
                <a:lnTo>
                  <a:pt x="7164986" y="1744202"/>
                </a:lnTo>
                <a:lnTo>
                  <a:pt x="7221058" y="1659017"/>
                </a:lnTo>
                <a:lnTo>
                  <a:pt x="7277496" y="1574303"/>
                </a:lnTo>
                <a:lnTo>
                  <a:pt x="7334350" y="1490113"/>
                </a:lnTo>
                <a:lnTo>
                  <a:pt x="7391664" y="1406503"/>
                </a:lnTo>
                <a:lnTo>
                  <a:pt x="7449488" y="1323526"/>
                </a:lnTo>
                <a:lnTo>
                  <a:pt x="7507868" y="1241237"/>
                </a:lnTo>
                <a:lnTo>
                  <a:pt x="7566851" y="1159689"/>
                </a:lnTo>
                <a:lnTo>
                  <a:pt x="7596584" y="1119210"/>
                </a:lnTo>
                <a:lnTo>
                  <a:pt x="7626486" y="1078937"/>
                </a:lnTo>
                <a:lnTo>
                  <a:pt x="7656562" y="1038876"/>
                </a:lnTo>
                <a:lnTo>
                  <a:pt x="7686818" y="999035"/>
                </a:lnTo>
                <a:lnTo>
                  <a:pt x="7717261" y="959419"/>
                </a:lnTo>
                <a:lnTo>
                  <a:pt x="7747897" y="920037"/>
                </a:lnTo>
                <a:lnTo>
                  <a:pt x="7778730" y="880894"/>
                </a:lnTo>
                <a:lnTo>
                  <a:pt x="7809768" y="841997"/>
                </a:lnTo>
                <a:lnTo>
                  <a:pt x="7841015" y="803354"/>
                </a:lnTo>
                <a:lnTo>
                  <a:pt x="7872479" y="764970"/>
                </a:lnTo>
                <a:lnTo>
                  <a:pt x="7904165" y="726853"/>
                </a:lnTo>
                <a:lnTo>
                  <a:pt x="7936078" y="689010"/>
                </a:lnTo>
                <a:lnTo>
                  <a:pt x="7968225" y="651447"/>
                </a:lnTo>
                <a:lnTo>
                  <a:pt x="8000612" y="614171"/>
                </a:lnTo>
                <a:lnTo>
                  <a:pt x="8033245" y="577189"/>
                </a:lnTo>
                <a:lnTo>
                  <a:pt x="8066128" y="540507"/>
                </a:lnTo>
                <a:lnTo>
                  <a:pt x="8099270" y="504132"/>
                </a:lnTo>
                <a:lnTo>
                  <a:pt x="8132674" y="468072"/>
                </a:lnTo>
                <a:lnTo>
                  <a:pt x="8166348" y="432332"/>
                </a:lnTo>
                <a:lnTo>
                  <a:pt x="8200297" y="396920"/>
                </a:lnTo>
                <a:lnTo>
                  <a:pt x="8234527" y="361843"/>
                </a:lnTo>
                <a:lnTo>
                  <a:pt x="8269044" y="327107"/>
                </a:lnTo>
                <a:lnTo>
                  <a:pt x="8303854" y="292718"/>
                </a:lnTo>
                <a:lnTo>
                  <a:pt x="8338963" y="258685"/>
                </a:lnTo>
                <a:lnTo>
                  <a:pt x="8374376" y="225013"/>
                </a:lnTo>
                <a:lnTo>
                  <a:pt x="8410101" y="191709"/>
                </a:lnTo>
                <a:lnTo>
                  <a:pt x="8446141" y="158780"/>
                </a:lnTo>
                <a:lnTo>
                  <a:pt x="8482505" y="126233"/>
                </a:lnTo>
                <a:lnTo>
                  <a:pt x="8519196" y="94075"/>
                </a:lnTo>
                <a:lnTo>
                  <a:pt x="8556222" y="62312"/>
                </a:lnTo>
                <a:lnTo>
                  <a:pt x="8593588" y="30951"/>
                </a:lnTo>
                <a:lnTo>
                  <a:pt x="8631301" y="0"/>
                </a:lnTo>
                <a:close/>
              </a:path>
            </a:pathLst>
          </a:custGeom>
          <a:solidFill>
            <a:schemeClr val="bg1"/>
          </a:solidFill>
        </p:spPr>
        <p:txBody>
          <a:bodyPr wrap="square" lIns="0" tIns="0" rIns="0" bIns="0" rtlCol="0"/>
          <a:lstStyle/>
          <a:p>
            <a:endParaRPr/>
          </a:p>
        </p:txBody>
      </p:sp>
      <p:sp>
        <p:nvSpPr>
          <p:cNvPr id="22" name="object 2">
            <a:extLst>
              <a:ext uri="{FF2B5EF4-FFF2-40B4-BE49-F238E27FC236}">
                <a16:creationId xmlns:a16="http://schemas.microsoft.com/office/drawing/2014/main" id="{25DF2A79-3B4E-0CAB-8620-E6EA8B837FB4}"/>
              </a:ext>
            </a:extLst>
          </p:cNvPr>
          <p:cNvSpPr/>
          <p:nvPr userDrawn="1"/>
        </p:nvSpPr>
        <p:spPr>
          <a:xfrm>
            <a:off x="6112934" y="4593"/>
            <a:ext cx="6111274" cy="6879523"/>
          </a:xfrm>
          <a:custGeom>
            <a:avLst/>
            <a:gdLst/>
            <a:ahLst/>
            <a:cxnLst/>
            <a:rect l="l" t="t" r="r" b="b"/>
            <a:pathLst>
              <a:path w="7153909" h="6666230">
                <a:moveTo>
                  <a:pt x="7153585" y="0"/>
                </a:moveTo>
                <a:lnTo>
                  <a:pt x="7077662" y="2636"/>
                </a:lnTo>
                <a:lnTo>
                  <a:pt x="6956764" y="8470"/>
                </a:lnTo>
                <a:lnTo>
                  <a:pt x="6838039" y="16137"/>
                </a:lnTo>
                <a:lnTo>
                  <a:pt x="6721457" y="25610"/>
                </a:lnTo>
                <a:lnTo>
                  <a:pt x="6606991" y="36860"/>
                </a:lnTo>
                <a:lnTo>
                  <a:pt x="6494610" y="49859"/>
                </a:lnTo>
                <a:lnTo>
                  <a:pt x="6384287" y="64580"/>
                </a:lnTo>
                <a:lnTo>
                  <a:pt x="6275993" y="80995"/>
                </a:lnTo>
                <a:lnTo>
                  <a:pt x="6169699" y="99075"/>
                </a:lnTo>
                <a:lnTo>
                  <a:pt x="6065376" y="118794"/>
                </a:lnTo>
                <a:lnTo>
                  <a:pt x="5962996" y="140122"/>
                </a:lnTo>
                <a:lnTo>
                  <a:pt x="5862530" y="163032"/>
                </a:lnTo>
                <a:lnTo>
                  <a:pt x="5813005" y="175071"/>
                </a:lnTo>
                <a:lnTo>
                  <a:pt x="5763949" y="187496"/>
                </a:lnTo>
                <a:lnTo>
                  <a:pt x="5715356" y="200302"/>
                </a:lnTo>
                <a:lnTo>
                  <a:pt x="5667224" y="213486"/>
                </a:lnTo>
                <a:lnTo>
                  <a:pt x="5619549" y="227045"/>
                </a:lnTo>
                <a:lnTo>
                  <a:pt x="5572328" y="240975"/>
                </a:lnTo>
                <a:lnTo>
                  <a:pt x="5525556" y="255272"/>
                </a:lnTo>
                <a:lnTo>
                  <a:pt x="5479230" y="269933"/>
                </a:lnTo>
                <a:lnTo>
                  <a:pt x="5433347" y="284956"/>
                </a:lnTo>
                <a:lnTo>
                  <a:pt x="5387903" y="300335"/>
                </a:lnTo>
                <a:lnTo>
                  <a:pt x="5342895" y="316067"/>
                </a:lnTo>
                <a:lnTo>
                  <a:pt x="5298318" y="332150"/>
                </a:lnTo>
                <a:lnTo>
                  <a:pt x="5254170" y="348580"/>
                </a:lnTo>
                <a:lnTo>
                  <a:pt x="5210446" y="365352"/>
                </a:lnTo>
                <a:lnTo>
                  <a:pt x="5167143" y="382465"/>
                </a:lnTo>
                <a:lnTo>
                  <a:pt x="5124258" y="399913"/>
                </a:lnTo>
                <a:lnTo>
                  <a:pt x="5081786" y="417694"/>
                </a:lnTo>
                <a:lnTo>
                  <a:pt x="5039725" y="435805"/>
                </a:lnTo>
                <a:lnTo>
                  <a:pt x="4998071" y="454241"/>
                </a:lnTo>
                <a:lnTo>
                  <a:pt x="4956820" y="472999"/>
                </a:lnTo>
                <a:lnTo>
                  <a:pt x="4915968" y="492076"/>
                </a:lnTo>
                <a:lnTo>
                  <a:pt x="4875513" y="511468"/>
                </a:lnTo>
                <a:lnTo>
                  <a:pt x="4835449" y="531172"/>
                </a:lnTo>
                <a:lnTo>
                  <a:pt x="4795775" y="551184"/>
                </a:lnTo>
                <a:lnTo>
                  <a:pt x="4756485" y="571501"/>
                </a:lnTo>
                <a:lnTo>
                  <a:pt x="4717577" y="592119"/>
                </a:lnTo>
                <a:lnTo>
                  <a:pt x="4679048" y="613035"/>
                </a:lnTo>
                <a:lnTo>
                  <a:pt x="4640892" y="634245"/>
                </a:lnTo>
                <a:lnTo>
                  <a:pt x="4603108" y="655746"/>
                </a:lnTo>
                <a:lnTo>
                  <a:pt x="4565691" y="677534"/>
                </a:lnTo>
                <a:lnTo>
                  <a:pt x="4528637" y="699606"/>
                </a:lnTo>
                <a:lnTo>
                  <a:pt x="4491943" y="721959"/>
                </a:lnTo>
                <a:lnTo>
                  <a:pt x="4455606" y="744588"/>
                </a:lnTo>
                <a:lnTo>
                  <a:pt x="4419622" y="767491"/>
                </a:lnTo>
                <a:lnTo>
                  <a:pt x="4383987" y="790663"/>
                </a:lnTo>
                <a:lnTo>
                  <a:pt x="4348698" y="814102"/>
                </a:lnTo>
                <a:lnTo>
                  <a:pt x="4313751" y="837804"/>
                </a:lnTo>
                <a:lnTo>
                  <a:pt x="4279143" y="861765"/>
                </a:lnTo>
                <a:lnTo>
                  <a:pt x="4244869" y="885982"/>
                </a:lnTo>
                <a:lnTo>
                  <a:pt x="4210927" y="910451"/>
                </a:lnTo>
                <a:lnTo>
                  <a:pt x="4177312" y="935169"/>
                </a:lnTo>
                <a:lnTo>
                  <a:pt x="4144022" y="960133"/>
                </a:lnTo>
                <a:lnTo>
                  <a:pt x="4111053" y="985339"/>
                </a:lnTo>
                <a:lnTo>
                  <a:pt x="4078400" y="1010783"/>
                </a:lnTo>
                <a:lnTo>
                  <a:pt x="4046061" y="1036462"/>
                </a:lnTo>
                <a:lnTo>
                  <a:pt x="4014031" y="1062372"/>
                </a:lnTo>
                <a:lnTo>
                  <a:pt x="3982308" y="1088511"/>
                </a:lnTo>
                <a:lnTo>
                  <a:pt x="3950888" y="1114874"/>
                </a:lnTo>
                <a:lnTo>
                  <a:pt x="3919766" y="1141458"/>
                </a:lnTo>
                <a:lnTo>
                  <a:pt x="3888940" y="1168259"/>
                </a:lnTo>
                <a:lnTo>
                  <a:pt x="3858406" y="1195275"/>
                </a:lnTo>
                <a:lnTo>
                  <a:pt x="3828160" y="1222501"/>
                </a:lnTo>
                <a:lnTo>
                  <a:pt x="3798199" y="1249934"/>
                </a:lnTo>
                <a:lnTo>
                  <a:pt x="3768519" y="1277571"/>
                </a:lnTo>
                <a:lnTo>
                  <a:pt x="3739117" y="1305407"/>
                </a:lnTo>
                <a:lnTo>
                  <a:pt x="3709988" y="1333441"/>
                </a:lnTo>
                <a:lnTo>
                  <a:pt x="3681130" y="1361667"/>
                </a:lnTo>
                <a:lnTo>
                  <a:pt x="3652539" y="1390083"/>
                </a:lnTo>
                <a:lnTo>
                  <a:pt x="3624211" y="1418685"/>
                </a:lnTo>
                <a:lnTo>
                  <a:pt x="3596142" y="1447469"/>
                </a:lnTo>
                <a:lnTo>
                  <a:pt x="3568330" y="1476433"/>
                </a:lnTo>
                <a:lnTo>
                  <a:pt x="3540769" y="1505572"/>
                </a:lnTo>
                <a:lnTo>
                  <a:pt x="3513458" y="1534884"/>
                </a:lnTo>
                <a:lnTo>
                  <a:pt x="3486392" y="1564364"/>
                </a:lnTo>
                <a:lnTo>
                  <a:pt x="3459567" y="1594009"/>
                </a:lnTo>
                <a:lnTo>
                  <a:pt x="3432981" y="1623816"/>
                </a:lnTo>
                <a:lnTo>
                  <a:pt x="3406629" y="1653781"/>
                </a:lnTo>
                <a:lnTo>
                  <a:pt x="3380508" y="1683901"/>
                </a:lnTo>
                <a:lnTo>
                  <a:pt x="3354614" y="1714172"/>
                </a:lnTo>
                <a:lnTo>
                  <a:pt x="3328944" y="1744591"/>
                </a:lnTo>
                <a:lnTo>
                  <a:pt x="3303494" y="1775154"/>
                </a:lnTo>
                <a:lnTo>
                  <a:pt x="3278261" y="1805858"/>
                </a:lnTo>
                <a:lnTo>
                  <a:pt x="3253240" y="1836699"/>
                </a:lnTo>
                <a:lnTo>
                  <a:pt x="3228429" y="1867673"/>
                </a:lnTo>
                <a:lnTo>
                  <a:pt x="3203823" y="1898778"/>
                </a:lnTo>
                <a:lnTo>
                  <a:pt x="3179420" y="1930010"/>
                </a:lnTo>
                <a:lnTo>
                  <a:pt x="3155216" y="1961365"/>
                </a:lnTo>
                <a:lnTo>
                  <a:pt x="3131206" y="1992840"/>
                </a:lnTo>
                <a:lnTo>
                  <a:pt x="3107388" y="2024431"/>
                </a:lnTo>
                <a:lnTo>
                  <a:pt x="3083757" y="2056135"/>
                </a:lnTo>
                <a:lnTo>
                  <a:pt x="3060311" y="2087948"/>
                </a:lnTo>
                <a:lnTo>
                  <a:pt x="3037045" y="2119867"/>
                </a:lnTo>
                <a:lnTo>
                  <a:pt x="3013957" y="2151888"/>
                </a:lnTo>
                <a:lnTo>
                  <a:pt x="2991042" y="2184008"/>
                </a:lnTo>
                <a:lnTo>
                  <a:pt x="2968297" y="2216224"/>
                </a:lnTo>
                <a:lnTo>
                  <a:pt x="2945718" y="2248531"/>
                </a:lnTo>
                <a:lnTo>
                  <a:pt x="2923302" y="2280927"/>
                </a:lnTo>
                <a:lnTo>
                  <a:pt x="2901044" y="2313408"/>
                </a:lnTo>
                <a:lnTo>
                  <a:pt x="2878943" y="2345970"/>
                </a:lnTo>
                <a:lnTo>
                  <a:pt x="2856993" y="2378610"/>
                </a:lnTo>
                <a:lnTo>
                  <a:pt x="2835192" y="2411324"/>
                </a:lnTo>
                <a:lnTo>
                  <a:pt x="2813535" y="2444110"/>
                </a:lnTo>
                <a:lnTo>
                  <a:pt x="2792020" y="2476962"/>
                </a:lnTo>
                <a:lnTo>
                  <a:pt x="2770642" y="2509879"/>
                </a:lnTo>
                <a:lnTo>
                  <a:pt x="2749398" y="2542856"/>
                </a:lnTo>
                <a:lnTo>
                  <a:pt x="2728285" y="2575891"/>
                </a:lnTo>
                <a:lnTo>
                  <a:pt x="2707298" y="2608978"/>
                </a:lnTo>
                <a:lnTo>
                  <a:pt x="2686435" y="2642116"/>
                </a:lnTo>
                <a:lnTo>
                  <a:pt x="2665691" y="2675300"/>
                </a:lnTo>
                <a:lnTo>
                  <a:pt x="2645064" y="2708527"/>
                </a:lnTo>
                <a:lnTo>
                  <a:pt x="2624548" y="2741794"/>
                </a:lnTo>
                <a:lnTo>
                  <a:pt x="2604142" y="2775097"/>
                </a:lnTo>
                <a:lnTo>
                  <a:pt x="2563642" y="2841796"/>
                </a:lnTo>
                <a:lnTo>
                  <a:pt x="2523534" y="2908598"/>
                </a:lnTo>
                <a:lnTo>
                  <a:pt x="2483789" y="2975474"/>
                </a:lnTo>
                <a:lnTo>
                  <a:pt x="2444380" y="3042396"/>
                </a:lnTo>
                <a:lnTo>
                  <a:pt x="2385831" y="3142806"/>
                </a:lnTo>
                <a:lnTo>
                  <a:pt x="2308671" y="3276588"/>
                </a:lnTo>
                <a:lnTo>
                  <a:pt x="2081210" y="3675137"/>
                </a:lnTo>
                <a:lnTo>
                  <a:pt x="1987147" y="3838924"/>
                </a:lnTo>
                <a:lnTo>
                  <a:pt x="1930624" y="3936274"/>
                </a:lnTo>
                <a:lnTo>
                  <a:pt x="1892846" y="4000732"/>
                </a:lnTo>
                <a:lnTo>
                  <a:pt x="1854958" y="4064803"/>
                </a:lnTo>
                <a:lnTo>
                  <a:pt x="1816931" y="4128461"/>
                </a:lnTo>
                <a:lnTo>
                  <a:pt x="1778737" y="4191676"/>
                </a:lnTo>
                <a:lnTo>
                  <a:pt x="1740346" y="4254421"/>
                </a:lnTo>
                <a:lnTo>
                  <a:pt x="1701731" y="4316668"/>
                </a:lnTo>
                <a:lnTo>
                  <a:pt x="1662863" y="4378389"/>
                </a:lnTo>
                <a:lnTo>
                  <a:pt x="1623712" y="4439556"/>
                </a:lnTo>
                <a:lnTo>
                  <a:pt x="1548540" y="4554758"/>
                </a:lnTo>
                <a:lnTo>
                  <a:pt x="1464414" y="4682071"/>
                </a:lnTo>
                <a:lnTo>
                  <a:pt x="1379232" y="4809390"/>
                </a:lnTo>
                <a:lnTo>
                  <a:pt x="1293029" y="4936640"/>
                </a:lnTo>
                <a:lnTo>
                  <a:pt x="1205837" y="5063744"/>
                </a:lnTo>
                <a:lnTo>
                  <a:pt x="1117691" y="5190628"/>
                </a:lnTo>
                <a:lnTo>
                  <a:pt x="1028624" y="5317216"/>
                </a:lnTo>
                <a:lnTo>
                  <a:pt x="938669" y="5443432"/>
                </a:lnTo>
                <a:lnTo>
                  <a:pt x="847860" y="5569200"/>
                </a:lnTo>
                <a:lnTo>
                  <a:pt x="756231" y="5694445"/>
                </a:lnTo>
                <a:lnTo>
                  <a:pt x="663815" y="5819091"/>
                </a:lnTo>
                <a:lnTo>
                  <a:pt x="570645" y="5943062"/>
                </a:lnTo>
                <a:lnTo>
                  <a:pt x="476756" y="6066284"/>
                </a:lnTo>
                <a:lnTo>
                  <a:pt x="382180" y="6188680"/>
                </a:lnTo>
                <a:lnTo>
                  <a:pt x="286951" y="6310174"/>
                </a:lnTo>
                <a:lnTo>
                  <a:pt x="191103" y="6430692"/>
                </a:lnTo>
                <a:lnTo>
                  <a:pt x="94669" y="6550157"/>
                </a:lnTo>
                <a:lnTo>
                  <a:pt x="0" y="6665681"/>
                </a:lnTo>
                <a:lnTo>
                  <a:pt x="7153585" y="6665681"/>
                </a:lnTo>
                <a:lnTo>
                  <a:pt x="7153585" y="0"/>
                </a:lnTo>
                <a:close/>
              </a:path>
            </a:pathLst>
          </a:custGeom>
          <a:solidFill>
            <a:schemeClr val="bg1">
              <a:alpha val="50000"/>
            </a:schemeClr>
          </a:solidFill>
        </p:spPr>
        <p:txBody>
          <a:bodyPr wrap="square" lIns="0" tIns="0" rIns="0" bIns="0" rtlCol="0"/>
          <a:lstStyle/>
          <a:p>
            <a:endParaRPr>
              <a:solidFill>
                <a:schemeClr val="bg1">
                  <a:lumMod val="95000"/>
                </a:schemeClr>
              </a:solidFill>
            </a:endParaRPr>
          </a:p>
        </p:txBody>
      </p:sp>
      <p:sp>
        <p:nvSpPr>
          <p:cNvPr id="11" name="Titel 1">
            <a:extLst>
              <a:ext uri="{FF2B5EF4-FFF2-40B4-BE49-F238E27FC236}">
                <a16:creationId xmlns:a16="http://schemas.microsoft.com/office/drawing/2014/main" id="{DFFA10CD-CE68-45C9-E35F-CB32F05459D3}"/>
              </a:ext>
            </a:extLst>
          </p:cNvPr>
          <p:cNvSpPr txBox="1">
            <a:spLocks/>
          </p:cNvSpPr>
          <p:nvPr userDrawn="1"/>
        </p:nvSpPr>
        <p:spPr>
          <a:xfrm>
            <a:off x="399922" y="2138966"/>
            <a:ext cx="4409145" cy="1725277"/>
          </a:xfrm>
          <a:prstGeom prst="rect">
            <a:avLst/>
          </a:prstGeom>
        </p:spPr>
        <p:txBody>
          <a:bodyPr anchor="b">
            <a:noAutofit/>
          </a:bodyPr>
          <a:lstStyle>
            <a:lvl1pPr algn="l" defTabSz="914400" rtl="0" eaLnBrk="1" latinLnBrk="0" hangingPunct="1">
              <a:lnSpc>
                <a:spcPct val="90000"/>
              </a:lnSpc>
              <a:spcBef>
                <a:spcPct val="0"/>
              </a:spcBef>
              <a:buNone/>
              <a:defRPr sz="6000" b="0" i="0" kern="1200">
                <a:solidFill>
                  <a:srgbClr val="2C3051"/>
                </a:solidFill>
                <a:latin typeface="Avenir" panose="02000503020000020003" pitchFamily="2" charset="0"/>
                <a:ea typeface="+mj-ea"/>
                <a:cs typeface="+mj-cs"/>
              </a:defRPr>
            </a:lvl1pPr>
          </a:lstStyle>
          <a:p>
            <a:endParaRPr lang="nl-BE"/>
          </a:p>
        </p:txBody>
      </p:sp>
      <p:pic>
        <p:nvPicPr>
          <p:cNvPr id="12" name="Afbeelding 28">
            <a:extLst>
              <a:ext uri="{FF2B5EF4-FFF2-40B4-BE49-F238E27FC236}">
                <a16:creationId xmlns:a16="http://schemas.microsoft.com/office/drawing/2014/main" id="{04C644F1-3747-0290-5EE3-AAD585D412C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14" name="TextBox 13">
            <a:extLst>
              <a:ext uri="{FF2B5EF4-FFF2-40B4-BE49-F238E27FC236}">
                <a16:creationId xmlns:a16="http://schemas.microsoft.com/office/drawing/2014/main" id="{7F3B95A2-ED2C-A76F-7AC1-B0A589852E58}"/>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pic>
        <p:nvPicPr>
          <p:cNvPr id="15" name="Afbeelding 9">
            <a:extLst>
              <a:ext uri="{FF2B5EF4-FFF2-40B4-BE49-F238E27FC236}">
                <a16:creationId xmlns:a16="http://schemas.microsoft.com/office/drawing/2014/main" id="{B4F767CF-9AB1-FE98-5FD1-044B7FB08C5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6" name="Straight Connector 15">
            <a:extLst>
              <a:ext uri="{FF2B5EF4-FFF2-40B4-BE49-F238E27FC236}">
                <a16:creationId xmlns:a16="http://schemas.microsoft.com/office/drawing/2014/main" id="{C14D8681-0F21-A256-61C3-ADEE28956767}"/>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D65FBC3B-AE84-C97A-2123-A126B5E9E01C}"/>
              </a:ext>
            </a:extLst>
          </p:cNvPr>
          <p:cNvSpPr>
            <a:spLocks noGrp="1"/>
          </p:cNvSpPr>
          <p:nvPr>
            <p:ph type="ctrTitle"/>
          </p:nvPr>
        </p:nvSpPr>
        <p:spPr>
          <a:xfrm>
            <a:off x="399922" y="2161077"/>
            <a:ext cx="5443315" cy="1725277"/>
          </a:xfrm>
          <a:prstGeom prst="rect">
            <a:avLst/>
          </a:prstGeom>
        </p:spPr>
        <p:txBody>
          <a:bodyPr anchor="b">
            <a:noAutofit/>
          </a:bodyPr>
          <a:lstStyle>
            <a:lvl1pPr algn="l">
              <a:defRPr sz="4000" b="1" i="0">
                <a:solidFill>
                  <a:srgbClr val="2C3051"/>
                </a:solidFill>
                <a:latin typeface="Avenir LT Std 55 Roman" panose="020B0503020203020204" pitchFamily="34" charset="0"/>
              </a:defRPr>
            </a:lvl1pPr>
          </a:lstStyle>
          <a:p>
            <a:r>
              <a:rPr lang="fr-FR"/>
              <a:t>Modifiez le style du titre</a:t>
            </a:r>
            <a:endParaRPr lang="nl-BE"/>
          </a:p>
        </p:txBody>
      </p:sp>
    </p:spTree>
    <p:extLst>
      <p:ext uri="{BB962C8B-B14F-4D97-AF65-F5344CB8AC3E}">
        <p14:creationId xmlns:p14="http://schemas.microsoft.com/office/powerpoint/2010/main" val="2497726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ida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0" y="0"/>
            <a:ext cx="121920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170449"/>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Page-1">
    <p:spTree>
      <p:nvGrpSpPr>
        <p:cNvPr id="1" name=""/>
        <p:cNvGrpSpPr/>
        <p:nvPr/>
      </p:nvGrpSpPr>
      <p:grpSpPr>
        <a:xfrm>
          <a:off x="0" y="0"/>
          <a:ext cx="0" cy="0"/>
          <a:chOff x="0" y="0"/>
          <a:chExt cx="0" cy="0"/>
        </a:xfrm>
      </p:grpSpPr>
      <p:sp>
        <p:nvSpPr>
          <p:cNvPr id="12" name="Tekstvak 11">
            <a:extLst>
              <a:ext uri="{FF2B5EF4-FFF2-40B4-BE49-F238E27FC236}">
                <a16:creationId xmlns:a16="http://schemas.microsoft.com/office/drawing/2014/main" id="{EF548E58-5FB2-B96B-D2FF-D5BA8263196D}"/>
              </a:ext>
            </a:extLst>
          </p:cNvPr>
          <p:cNvSpPr txBox="1"/>
          <p:nvPr userDrawn="1"/>
        </p:nvSpPr>
        <p:spPr>
          <a:xfrm>
            <a:off x="7732643" y="3776870"/>
            <a:ext cx="184731" cy="369332"/>
          </a:xfrm>
          <a:prstGeom prst="rect">
            <a:avLst/>
          </a:prstGeom>
          <a:noFill/>
        </p:spPr>
        <p:txBody>
          <a:bodyPr wrap="none" rtlCol="0">
            <a:spAutoFit/>
          </a:bodyPr>
          <a:lstStyle/>
          <a:p>
            <a:endParaRPr lang="nl-BE"/>
          </a:p>
        </p:txBody>
      </p:sp>
      <p:sp>
        <p:nvSpPr>
          <p:cNvPr id="28" name="object 2">
            <a:extLst>
              <a:ext uri="{FF2B5EF4-FFF2-40B4-BE49-F238E27FC236}">
                <a16:creationId xmlns:a16="http://schemas.microsoft.com/office/drawing/2014/main" id="{9252B0C0-2EE4-4194-40C9-9036C41C4FF6}"/>
              </a:ext>
            </a:extLst>
          </p:cNvPr>
          <p:cNvSpPr/>
          <p:nvPr userDrawn="1"/>
        </p:nvSpPr>
        <p:spPr>
          <a:xfrm>
            <a:off x="-1" y="2829"/>
            <a:ext cx="4092316" cy="2410587"/>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chemeClr val="bg1"/>
          </a:solidFill>
        </p:spPr>
        <p:txBody>
          <a:bodyPr wrap="square" lIns="0" tIns="0" rIns="0" bIns="0" rtlCol="0"/>
          <a:lstStyle/>
          <a:p>
            <a:endParaRPr/>
          </a:p>
        </p:txBody>
      </p:sp>
      <p:sp>
        <p:nvSpPr>
          <p:cNvPr id="38" name="Titel 19">
            <a:extLst>
              <a:ext uri="{FF2B5EF4-FFF2-40B4-BE49-F238E27FC236}">
                <a16:creationId xmlns:a16="http://schemas.microsoft.com/office/drawing/2014/main" id="{B71590A5-B9C3-E975-2D4A-48F604E7C30C}"/>
              </a:ext>
            </a:extLst>
          </p:cNvPr>
          <p:cNvSpPr>
            <a:spLocks noGrp="1"/>
          </p:cNvSpPr>
          <p:nvPr>
            <p:ph type="title"/>
          </p:nvPr>
        </p:nvSpPr>
        <p:spPr>
          <a:xfrm>
            <a:off x="4173560" y="5152572"/>
            <a:ext cx="7556740" cy="744858"/>
          </a:xfrm>
          <a:prstGeom prst="rect">
            <a:avLst/>
          </a:prstGeom>
        </p:spPr>
        <p:txBody>
          <a:bodyPr>
            <a:normAutofit/>
          </a:bodyPr>
          <a:lstStyle>
            <a:lvl1pPr algn="r">
              <a:defRPr sz="6500" b="0" i="0">
                <a:latin typeface="Avenir" panose="02000503020000020003"/>
              </a:defRPr>
            </a:lvl1pPr>
          </a:lstStyle>
          <a:p>
            <a:r>
              <a:rPr lang="fr-FR"/>
              <a:t>Modifiez le style du titre</a:t>
            </a:r>
            <a:endParaRPr lang="nl-BE"/>
          </a:p>
        </p:txBody>
      </p:sp>
      <p:pic>
        <p:nvPicPr>
          <p:cNvPr id="3" name="Picture 2">
            <a:extLst>
              <a:ext uri="{FF2B5EF4-FFF2-40B4-BE49-F238E27FC236}">
                <a16:creationId xmlns:a16="http://schemas.microsoft.com/office/drawing/2014/main" id="{F5AA11E8-9192-ACC5-8851-D916F6111BB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7732642" cy="6887880"/>
          </a:xfrm>
          <a:prstGeom prst="rect">
            <a:avLst/>
          </a:prstGeom>
        </p:spPr>
      </p:pic>
      <p:sp>
        <p:nvSpPr>
          <p:cNvPr id="13" name="object 2">
            <a:extLst>
              <a:ext uri="{FF2B5EF4-FFF2-40B4-BE49-F238E27FC236}">
                <a16:creationId xmlns:a16="http://schemas.microsoft.com/office/drawing/2014/main" id="{C4741B22-5A50-96A7-0AB3-A7EDFF787095}"/>
              </a:ext>
            </a:extLst>
          </p:cNvPr>
          <p:cNvSpPr/>
          <p:nvPr userDrawn="1"/>
        </p:nvSpPr>
        <p:spPr>
          <a:xfrm>
            <a:off x="-1" y="0"/>
            <a:ext cx="4092316" cy="2410587"/>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chemeClr val="bg1"/>
          </a:solidFill>
        </p:spPr>
        <p:txBody>
          <a:bodyPr wrap="square" lIns="0" tIns="0" rIns="0" bIns="0" rtlCol="0"/>
          <a:lstStyle/>
          <a:p>
            <a:endParaRPr/>
          </a:p>
        </p:txBody>
      </p:sp>
      <p:pic>
        <p:nvPicPr>
          <p:cNvPr id="17" name="Afbeelding 28">
            <a:extLst>
              <a:ext uri="{FF2B5EF4-FFF2-40B4-BE49-F238E27FC236}">
                <a16:creationId xmlns:a16="http://schemas.microsoft.com/office/drawing/2014/main" id="{DA96151D-153E-3436-1853-C1C5ECCE49F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99922" y="417439"/>
            <a:ext cx="1449863" cy="773260"/>
          </a:xfrm>
          <a:prstGeom prst="rect">
            <a:avLst/>
          </a:prstGeom>
        </p:spPr>
      </p:pic>
      <p:sp>
        <p:nvSpPr>
          <p:cNvPr id="31" name="TextBox 30">
            <a:extLst>
              <a:ext uri="{FF2B5EF4-FFF2-40B4-BE49-F238E27FC236}">
                <a16:creationId xmlns:a16="http://schemas.microsoft.com/office/drawing/2014/main" id="{7C7D7F11-4B07-1C45-6E8B-255E5AADFD9C}"/>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32" name="Afbeelding 9">
            <a:extLst>
              <a:ext uri="{FF2B5EF4-FFF2-40B4-BE49-F238E27FC236}">
                <a16:creationId xmlns:a16="http://schemas.microsoft.com/office/drawing/2014/main" id="{F144CBC5-FD5A-F742-C375-38B9032A62D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33" name="Straight Connector 32">
            <a:extLst>
              <a:ext uri="{FF2B5EF4-FFF2-40B4-BE49-F238E27FC236}">
                <a16:creationId xmlns:a16="http://schemas.microsoft.com/office/drawing/2014/main" id="{F0E5428B-D8D3-A9FF-BFA8-6E97F9D2DBDF}"/>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484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Page+Image">
    <p:spTree>
      <p:nvGrpSpPr>
        <p:cNvPr id="1" name=""/>
        <p:cNvGrpSpPr/>
        <p:nvPr/>
      </p:nvGrpSpPr>
      <p:grpSpPr>
        <a:xfrm>
          <a:off x="0" y="0"/>
          <a:ext cx="0" cy="0"/>
          <a:chOff x="0" y="0"/>
          <a:chExt cx="0" cy="0"/>
        </a:xfrm>
      </p:grpSpPr>
      <p:pic>
        <p:nvPicPr>
          <p:cNvPr id="24" name="Afbeelding 23">
            <a:extLst>
              <a:ext uri="{FF2B5EF4-FFF2-40B4-BE49-F238E27FC236}">
                <a16:creationId xmlns:a16="http://schemas.microsoft.com/office/drawing/2014/main" id="{E3554B7D-52B0-F6C3-CA8B-A419B665E9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5998" y="9768"/>
            <a:ext cx="6096002" cy="6873622"/>
          </a:xfrm>
          <a:prstGeom prst="rect">
            <a:avLst/>
          </a:prstGeom>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5" name="Titel 1">
            <a:extLst>
              <a:ext uri="{FF2B5EF4-FFF2-40B4-BE49-F238E27FC236}">
                <a16:creationId xmlns:a16="http://schemas.microsoft.com/office/drawing/2014/main" id="{E13C5338-039C-3FA8-6881-7AA1206B12D4}"/>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6" name="Tijdelijke aanduiding voor inhoud 2">
            <a:extLst>
              <a:ext uri="{FF2B5EF4-FFF2-40B4-BE49-F238E27FC236}">
                <a16:creationId xmlns:a16="http://schemas.microsoft.com/office/drawing/2014/main" id="{74E29A07-E67E-B189-1DDF-E4B16DD1013D}"/>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7" name="object 2">
            <a:extLst>
              <a:ext uri="{FF2B5EF4-FFF2-40B4-BE49-F238E27FC236}">
                <a16:creationId xmlns:a16="http://schemas.microsoft.com/office/drawing/2014/main" id="{66F76CF1-F90C-2521-AD5A-7DB4CE909D19}"/>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18" name="object 2">
            <a:extLst>
              <a:ext uri="{FF2B5EF4-FFF2-40B4-BE49-F238E27FC236}">
                <a16:creationId xmlns:a16="http://schemas.microsoft.com/office/drawing/2014/main" id="{8B1D4D38-2153-5BB7-5F67-148DCB93F96F}"/>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2869570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ntentPage+Image">
    <p:spTree>
      <p:nvGrpSpPr>
        <p:cNvPr id="1" name=""/>
        <p:cNvGrpSpPr/>
        <p:nvPr/>
      </p:nvGrpSpPr>
      <p:grpSpPr>
        <a:xfrm>
          <a:off x="0" y="0"/>
          <a:ext cx="0" cy="0"/>
          <a:chOff x="0" y="0"/>
          <a:chExt cx="0" cy="0"/>
        </a:xfrm>
      </p:grpSpPr>
      <p:pic>
        <p:nvPicPr>
          <p:cNvPr id="11" name="Picture 2" descr="Solar Panel Installation Companies Hot Sale, 51% OFF | espirituviajero.com">
            <a:extLst>
              <a:ext uri="{FF2B5EF4-FFF2-40B4-BE49-F238E27FC236}">
                <a16:creationId xmlns:a16="http://schemas.microsoft.com/office/drawing/2014/main" id="{0E57A8AC-BF8C-EC18-6661-813599C8D848}"/>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273800" y="0"/>
            <a:ext cx="5948391" cy="6883390"/>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8C418250-AB36-36FB-9270-9CB45A480B17}"/>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9" name="Titel 1">
            <a:extLst>
              <a:ext uri="{FF2B5EF4-FFF2-40B4-BE49-F238E27FC236}">
                <a16:creationId xmlns:a16="http://schemas.microsoft.com/office/drawing/2014/main" id="{0102B9D4-0563-7995-9EA1-0B93159F10C8}"/>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0" name="object 2">
            <a:extLst>
              <a:ext uri="{FF2B5EF4-FFF2-40B4-BE49-F238E27FC236}">
                <a16:creationId xmlns:a16="http://schemas.microsoft.com/office/drawing/2014/main" id="{8CBE8946-2013-EC5E-27B5-64858DA2C6AA}"/>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2" name="object 2">
            <a:extLst>
              <a:ext uri="{FF2B5EF4-FFF2-40B4-BE49-F238E27FC236}">
                <a16:creationId xmlns:a16="http://schemas.microsoft.com/office/drawing/2014/main" id="{3674D779-7676-DE47-8056-62354B48B58D}"/>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812470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ntentPage+Image">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0E57A8AC-BF8C-EC18-6661-813599C8D84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6273800" y="0"/>
            <a:ext cx="5948391" cy="6883390"/>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2">
            <a:extLst>
              <a:ext uri="{FF2B5EF4-FFF2-40B4-BE49-F238E27FC236}">
                <a16:creationId xmlns:a16="http://schemas.microsoft.com/office/drawing/2014/main" id="{7FB5D4F0-26ED-CC75-D041-B96DBFB98F5E}"/>
              </a:ext>
            </a:extLst>
          </p:cNvPr>
          <p:cNvSpPr/>
          <p:nvPr userDrawn="1"/>
        </p:nvSpPr>
        <p:spPr>
          <a:xfrm>
            <a:off x="-722" y="-15"/>
            <a:ext cx="12222913" cy="6883405"/>
          </a:xfrm>
          <a:custGeom>
            <a:avLst/>
            <a:gdLst>
              <a:gd name="connsiteX0" fmla="*/ 8631301 w 8631301"/>
              <a:gd name="connsiteY0" fmla="*/ 0 h 6687210"/>
              <a:gd name="connsiteX1" fmla="*/ 0 w 8631301"/>
              <a:gd name="connsiteY1" fmla="*/ 0 h 6687210"/>
              <a:gd name="connsiteX2" fmla="*/ 0 w 8631301"/>
              <a:gd name="connsiteY2" fmla="*/ 5367969 h 6687210"/>
              <a:gd name="connsiteX3" fmla="*/ 1556981 w 8631301"/>
              <a:gd name="connsiteY3" fmla="*/ 6687210 h 6687210"/>
              <a:gd name="connsiteX4" fmla="*/ 1622552 w 8631301"/>
              <a:gd name="connsiteY4" fmla="*/ 6680790 h 6687210"/>
              <a:gd name="connsiteX5" fmla="*/ 1687395 w 8631301"/>
              <a:gd name="connsiteY5" fmla="*/ 6673902 h 6687210"/>
              <a:gd name="connsiteX6" fmla="*/ 1751517 w 8631301"/>
              <a:gd name="connsiteY6" fmla="*/ 6666549 h 6687210"/>
              <a:gd name="connsiteX7" fmla="*/ 1814923 w 8631301"/>
              <a:gd name="connsiteY7" fmla="*/ 6658735 h 6687210"/>
              <a:gd name="connsiteX8" fmla="*/ 1877621 w 8631301"/>
              <a:gd name="connsiteY8" fmla="*/ 6650463 h 6687210"/>
              <a:gd name="connsiteX9" fmla="*/ 1939616 w 8631301"/>
              <a:gd name="connsiteY9" fmla="*/ 6641737 h 6687210"/>
              <a:gd name="connsiteX10" fmla="*/ 2000915 w 8631301"/>
              <a:gd name="connsiteY10" fmla="*/ 6632561 h 6687210"/>
              <a:gd name="connsiteX11" fmla="*/ 2061524 w 8631301"/>
              <a:gd name="connsiteY11" fmla="*/ 6622937 h 6687210"/>
              <a:gd name="connsiteX12" fmla="*/ 2121449 w 8631301"/>
              <a:gd name="connsiteY12" fmla="*/ 6612869 h 6687210"/>
              <a:gd name="connsiteX13" fmla="*/ 2180698 w 8631301"/>
              <a:gd name="connsiteY13" fmla="*/ 6602362 h 6687210"/>
              <a:gd name="connsiteX14" fmla="*/ 2239276 w 8631301"/>
              <a:gd name="connsiteY14" fmla="*/ 6591417 h 6687210"/>
              <a:gd name="connsiteX15" fmla="*/ 2297189 w 8631301"/>
              <a:gd name="connsiteY15" fmla="*/ 6580040 h 6687210"/>
              <a:gd name="connsiteX16" fmla="*/ 2354444 w 8631301"/>
              <a:gd name="connsiteY16" fmla="*/ 6568233 h 6687210"/>
              <a:gd name="connsiteX17" fmla="*/ 2411048 w 8631301"/>
              <a:gd name="connsiteY17" fmla="*/ 6555999 h 6687210"/>
              <a:gd name="connsiteX18" fmla="*/ 2467006 w 8631301"/>
              <a:gd name="connsiteY18" fmla="*/ 6543344 h 6687210"/>
              <a:gd name="connsiteX19" fmla="*/ 2522325 w 8631301"/>
              <a:gd name="connsiteY19" fmla="*/ 6530269 h 6687210"/>
              <a:gd name="connsiteX20" fmla="*/ 2577011 w 8631301"/>
              <a:gd name="connsiteY20" fmla="*/ 6516778 h 6687210"/>
              <a:gd name="connsiteX21" fmla="*/ 2631071 w 8631301"/>
              <a:gd name="connsiteY21" fmla="*/ 6502876 h 6687210"/>
              <a:gd name="connsiteX22" fmla="*/ 2684511 w 8631301"/>
              <a:gd name="connsiteY22" fmla="*/ 6488565 h 6687210"/>
              <a:gd name="connsiteX23" fmla="*/ 2737336 w 8631301"/>
              <a:gd name="connsiteY23" fmla="*/ 6473849 h 6687210"/>
              <a:gd name="connsiteX24" fmla="*/ 2789555 w 8631301"/>
              <a:gd name="connsiteY24" fmla="*/ 6458731 h 6687210"/>
              <a:gd name="connsiteX25" fmla="*/ 2841173 w 8631301"/>
              <a:gd name="connsiteY25" fmla="*/ 6443216 h 6687210"/>
              <a:gd name="connsiteX26" fmla="*/ 2892195 w 8631301"/>
              <a:gd name="connsiteY26" fmla="*/ 6427305 h 6687210"/>
              <a:gd name="connsiteX27" fmla="*/ 2942630 w 8631301"/>
              <a:gd name="connsiteY27" fmla="*/ 6411004 h 6687210"/>
              <a:gd name="connsiteX28" fmla="*/ 2992482 w 8631301"/>
              <a:gd name="connsiteY28" fmla="*/ 6394316 h 6687210"/>
              <a:gd name="connsiteX29" fmla="*/ 3041759 w 8631301"/>
              <a:gd name="connsiteY29" fmla="*/ 6377243 h 6687210"/>
              <a:gd name="connsiteX30" fmla="*/ 3090466 w 8631301"/>
              <a:gd name="connsiteY30" fmla="*/ 6359791 h 6687210"/>
              <a:gd name="connsiteX31" fmla="*/ 3138610 w 8631301"/>
              <a:gd name="connsiteY31" fmla="*/ 6341961 h 6687210"/>
              <a:gd name="connsiteX32" fmla="*/ 3186198 w 8631301"/>
              <a:gd name="connsiteY32" fmla="*/ 6323757 h 6687210"/>
              <a:gd name="connsiteX33" fmla="*/ 3233235 w 8631301"/>
              <a:gd name="connsiteY33" fmla="*/ 6305184 h 6687210"/>
              <a:gd name="connsiteX34" fmla="*/ 3279728 w 8631301"/>
              <a:gd name="connsiteY34" fmla="*/ 6286245 h 6687210"/>
              <a:gd name="connsiteX35" fmla="*/ 3325684 w 8631301"/>
              <a:gd name="connsiteY35" fmla="*/ 6266942 h 6687210"/>
              <a:gd name="connsiteX36" fmla="*/ 3371108 w 8631301"/>
              <a:gd name="connsiteY36" fmla="*/ 6247281 h 6687210"/>
              <a:gd name="connsiteX37" fmla="*/ 3416007 w 8631301"/>
              <a:gd name="connsiteY37" fmla="*/ 6227263 h 6687210"/>
              <a:gd name="connsiteX38" fmla="*/ 3460387 w 8631301"/>
              <a:gd name="connsiteY38" fmla="*/ 6206893 h 6687210"/>
              <a:gd name="connsiteX39" fmla="*/ 3504255 w 8631301"/>
              <a:gd name="connsiteY39" fmla="*/ 6186174 h 6687210"/>
              <a:gd name="connsiteX40" fmla="*/ 3547617 w 8631301"/>
              <a:gd name="connsiteY40" fmla="*/ 6165110 h 6687210"/>
              <a:gd name="connsiteX41" fmla="*/ 3590480 w 8631301"/>
              <a:gd name="connsiteY41" fmla="*/ 6143704 h 6687210"/>
              <a:gd name="connsiteX42" fmla="*/ 3632849 w 8631301"/>
              <a:gd name="connsiteY42" fmla="*/ 6121960 h 6687210"/>
              <a:gd name="connsiteX43" fmla="*/ 3674731 w 8631301"/>
              <a:gd name="connsiteY43" fmla="*/ 6099881 h 6687210"/>
              <a:gd name="connsiteX44" fmla="*/ 3716133 w 8631301"/>
              <a:gd name="connsiteY44" fmla="*/ 6077471 h 6687210"/>
              <a:gd name="connsiteX45" fmla="*/ 3757060 w 8631301"/>
              <a:gd name="connsiteY45" fmla="*/ 6054733 h 6687210"/>
              <a:gd name="connsiteX46" fmla="*/ 3797519 w 8631301"/>
              <a:gd name="connsiteY46" fmla="*/ 6031671 h 6687210"/>
              <a:gd name="connsiteX47" fmla="*/ 3837517 w 8631301"/>
              <a:gd name="connsiteY47" fmla="*/ 6008288 h 6687210"/>
              <a:gd name="connsiteX48" fmla="*/ 3877059 w 8631301"/>
              <a:gd name="connsiteY48" fmla="*/ 5984588 h 6687210"/>
              <a:gd name="connsiteX49" fmla="*/ 3916152 w 8631301"/>
              <a:gd name="connsiteY49" fmla="*/ 5960574 h 6687210"/>
              <a:gd name="connsiteX50" fmla="*/ 3954803 w 8631301"/>
              <a:gd name="connsiteY50" fmla="*/ 5936250 h 6687210"/>
              <a:gd name="connsiteX51" fmla="*/ 3993018 w 8631301"/>
              <a:gd name="connsiteY51" fmla="*/ 5911619 h 6687210"/>
              <a:gd name="connsiteX52" fmla="*/ 4030802 w 8631301"/>
              <a:gd name="connsiteY52" fmla="*/ 5886685 h 6687210"/>
              <a:gd name="connsiteX53" fmla="*/ 4068163 w 8631301"/>
              <a:gd name="connsiteY53" fmla="*/ 5861452 h 6687210"/>
              <a:gd name="connsiteX54" fmla="*/ 4105107 w 8631301"/>
              <a:gd name="connsiteY54" fmla="*/ 5835922 h 6687210"/>
              <a:gd name="connsiteX55" fmla="*/ 4141640 w 8631301"/>
              <a:gd name="connsiteY55" fmla="*/ 5810100 h 6687210"/>
              <a:gd name="connsiteX56" fmla="*/ 4177768 w 8631301"/>
              <a:gd name="connsiteY56" fmla="*/ 5783988 h 6687210"/>
              <a:gd name="connsiteX57" fmla="*/ 4213498 w 8631301"/>
              <a:gd name="connsiteY57" fmla="*/ 5757591 h 6687210"/>
              <a:gd name="connsiteX58" fmla="*/ 4248836 w 8631301"/>
              <a:gd name="connsiteY58" fmla="*/ 5730912 h 6687210"/>
              <a:gd name="connsiteX59" fmla="*/ 4283788 w 8631301"/>
              <a:gd name="connsiteY59" fmla="*/ 5703955 h 6687210"/>
              <a:gd name="connsiteX60" fmla="*/ 4318361 w 8631301"/>
              <a:gd name="connsiteY60" fmla="*/ 5676722 h 6687210"/>
              <a:gd name="connsiteX61" fmla="*/ 4352561 w 8631301"/>
              <a:gd name="connsiteY61" fmla="*/ 5649218 h 6687210"/>
              <a:gd name="connsiteX62" fmla="*/ 4386395 w 8631301"/>
              <a:gd name="connsiteY62" fmla="*/ 5621446 h 6687210"/>
              <a:gd name="connsiteX63" fmla="*/ 4419869 w 8631301"/>
              <a:gd name="connsiteY63" fmla="*/ 5593409 h 6687210"/>
              <a:gd name="connsiteX64" fmla="*/ 4452988 w 8631301"/>
              <a:gd name="connsiteY64" fmla="*/ 5565111 h 6687210"/>
              <a:gd name="connsiteX65" fmla="*/ 4485760 w 8631301"/>
              <a:gd name="connsiteY65" fmla="*/ 5536556 h 6687210"/>
              <a:gd name="connsiteX66" fmla="*/ 4518191 w 8631301"/>
              <a:gd name="connsiteY66" fmla="*/ 5507747 h 6687210"/>
              <a:gd name="connsiteX67" fmla="*/ 4550287 w 8631301"/>
              <a:gd name="connsiteY67" fmla="*/ 5478687 h 6687210"/>
              <a:gd name="connsiteX68" fmla="*/ 4582054 w 8631301"/>
              <a:gd name="connsiteY68" fmla="*/ 5449380 h 6687210"/>
              <a:gd name="connsiteX69" fmla="*/ 4613500 w 8631301"/>
              <a:gd name="connsiteY69" fmla="*/ 5419830 h 6687210"/>
              <a:gd name="connsiteX70" fmla="*/ 4644629 w 8631301"/>
              <a:gd name="connsiteY70" fmla="*/ 5390040 h 6687210"/>
              <a:gd name="connsiteX71" fmla="*/ 4675449 w 8631301"/>
              <a:gd name="connsiteY71" fmla="*/ 5360014 h 6687210"/>
              <a:gd name="connsiteX72" fmla="*/ 4705966 w 8631301"/>
              <a:gd name="connsiteY72" fmla="*/ 5329755 h 6687210"/>
              <a:gd name="connsiteX73" fmla="*/ 4736185 w 8631301"/>
              <a:gd name="connsiteY73" fmla="*/ 5299266 h 6687210"/>
              <a:gd name="connsiteX74" fmla="*/ 4766115 w 8631301"/>
              <a:gd name="connsiteY74" fmla="*/ 5268551 h 6687210"/>
              <a:gd name="connsiteX75" fmla="*/ 4795760 w 8631301"/>
              <a:gd name="connsiteY75" fmla="*/ 5237614 h 6687210"/>
              <a:gd name="connsiteX76" fmla="*/ 4825127 w 8631301"/>
              <a:gd name="connsiteY76" fmla="*/ 5206458 h 6687210"/>
              <a:gd name="connsiteX77" fmla="*/ 4854223 w 8631301"/>
              <a:gd name="connsiteY77" fmla="*/ 5175087 h 6687210"/>
              <a:gd name="connsiteX78" fmla="*/ 4883054 w 8631301"/>
              <a:gd name="connsiteY78" fmla="*/ 5143504 h 6687210"/>
              <a:gd name="connsiteX79" fmla="*/ 4911626 w 8631301"/>
              <a:gd name="connsiteY79" fmla="*/ 5111713 h 6687210"/>
              <a:gd name="connsiteX80" fmla="*/ 4939945 w 8631301"/>
              <a:gd name="connsiteY80" fmla="*/ 5079717 h 6687210"/>
              <a:gd name="connsiteX81" fmla="*/ 4968018 w 8631301"/>
              <a:gd name="connsiteY81" fmla="*/ 5047519 h 6687210"/>
              <a:gd name="connsiteX82" fmla="*/ 4995852 w 8631301"/>
              <a:gd name="connsiteY82" fmla="*/ 5015124 h 6687210"/>
              <a:gd name="connsiteX83" fmla="*/ 5023452 w 8631301"/>
              <a:gd name="connsiteY83" fmla="*/ 4982535 h 6687210"/>
              <a:gd name="connsiteX84" fmla="*/ 5050824 w 8631301"/>
              <a:gd name="connsiteY84" fmla="*/ 4949755 h 6687210"/>
              <a:gd name="connsiteX85" fmla="*/ 5077976 w 8631301"/>
              <a:gd name="connsiteY85" fmla="*/ 4916787 h 6687210"/>
              <a:gd name="connsiteX86" fmla="*/ 5104914 w 8631301"/>
              <a:gd name="connsiteY86" fmla="*/ 4883636 h 6687210"/>
              <a:gd name="connsiteX87" fmla="*/ 5131644 w 8631301"/>
              <a:gd name="connsiteY87" fmla="*/ 4850305 h 6687210"/>
              <a:gd name="connsiteX88" fmla="*/ 5158171 w 8631301"/>
              <a:gd name="connsiteY88" fmla="*/ 4816797 h 6687210"/>
              <a:gd name="connsiteX89" fmla="*/ 5210647 w 8631301"/>
              <a:gd name="connsiteY89" fmla="*/ 4749265 h 6687210"/>
              <a:gd name="connsiteX90" fmla="*/ 5262391 w 8631301"/>
              <a:gd name="connsiteY90" fmla="*/ 4681068 h 6687210"/>
              <a:gd name="connsiteX91" fmla="*/ 5313455 w 8631301"/>
              <a:gd name="connsiteY91" fmla="*/ 4612234 h 6687210"/>
              <a:gd name="connsiteX92" fmla="*/ 5363889 w 8631301"/>
              <a:gd name="connsiteY92" fmla="*/ 4542793 h 6687210"/>
              <a:gd name="connsiteX93" fmla="*/ 5413745 w 8631301"/>
              <a:gd name="connsiteY93" fmla="*/ 4472771 h 6687210"/>
              <a:gd name="connsiteX94" fmla="*/ 5463072 w 8631301"/>
              <a:gd name="connsiteY94" fmla="*/ 4402196 h 6687210"/>
              <a:gd name="connsiteX95" fmla="*/ 5511922 w 8631301"/>
              <a:gd name="connsiteY95" fmla="*/ 4331098 h 6687210"/>
              <a:gd name="connsiteX96" fmla="*/ 5560344 w 8631301"/>
              <a:gd name="connsiteY96" fmla="*/ 4259503 h 6687210"/>
              <a:gd name="connsiteX97" fmla="*/ 5608391 w 8631301"/>
              <a:gd name="connsiteY97" fmla="*/ 4187441 h 6687210"/>
              <a:gd name="connsiteX98" fmla="*/ 5679867 w 8631301"/>
              <a:gd name="connsiteY98" fmla="*/ 4078531 h 6687210"/>
              <a:gd name="connsiteX99" fmla="*/ 5750781 w 8631301"/>
              <a:gd name="connsiteY99" fmla="*/ 3968727 h 6687210"/>
              <a:gd name="connsiteX100" fmla="*/ 5868190 w 8631301"/>
              <a:gd name="connsiteY100" fmla="*/ 3783989 h 6687210"/>
              <a:gd name="connsiteX101" fmla="*/ 6197916 w 8631301"/>
              <a:gd name="connsiteY101" fmla="*/ 3258640 h 6687210"/>
              <a:gd name="connsiteX102" fmla="*/ 6294137 w 8631301"/>
              <a:gd name="connsiteY102" fmla="*/ 3107321 h 6687210"/>
              <a:gd name="connsiteX103" fmla="*/ 6367357 w 8631301"/>
              <a:gd name="connsiteY103" fmla="*/ 2993735 h 6687210"/>
              <a:gd name="connsiteX104" fmla="*/ 6447904 w 8631301"/>
              <a:gd name="connsiteY104" fmla="*/ 2869788 h 6687210"/>
              <a:gd name="connsiteX105" fmla="*/ 6558874 w 8631301"/>
              <a:gd name="connsiteY105" fmla="*/ 2696807 h 6687210"/>
              <a:gd name="connsiteX106" fmla="*/ 6970940 w 8631301"/>
              <a:gd name="connsiteY106" fmla="*/ 2045274 h 6687210"/>
              <a:gd name="connsiteX107" fmla="*/ 7081462 w 8631301"/>
              <a:gd name="connsiteY107" fmla="*/ 1872743 h 6687210"/>
              <a:gd name="connsiteX108" fmla="*/ 7164986 w 8631301"/>
              <a:gd name="connsiteY108" fmla="*/ 1744202 h 6687210"/>
              <a:gd name="connsiteX109" fmla="*/ 7221058 w 8631301"/>
              <a:gd name="connsiteY109" fmla="*/ 1659017 h 6687210"/>
              <a:gd name="connsiteX110" fmla="*/ 7277496 w 8631301"/>
              <a:gd name="connsiteY110" fmla="*/ 1574303 h 6687210"/>
              <a:gd name="connsiteX111" fmla="*/ 7334350 w 8631301"/>
              <a:gd name="connsiteY111" fmla="*/ 1490113 h 6687210"/>
              <a:gd name="connsiteX112" fmla="*/ 7391664 w 8631301"/>
              <a:gd name="connsiteY112" fmla="*/ 1406503 h 6687210"/>
              <a:gd name="connsiteX113" fmla="*/ 7449488 w 8631301"/>
              <a:gd name="connsiteY113" fmla="*/ 1323526 h 6687210"/>
              <a:gd name="connsiteX114" fmla="*/ 7507868 w 8631301"/>
              <a:gd name="connsiteY114" fmla="*/ 1241237 h 6687210"/>
              <a:gd name="connsiteX115" fmla="*/ 7566851 w 8631301"/>
              <a:gd name="connsiteY115" fmla="*/ 1159689 h 6687210"/>
              <a:gd name="connsiteX116" fmla="*/ 7596584 w 8631301"/>
              <a:gd name="connsiteY116" fmla="*/ 1119210 h 6687210"/>
              <a:gd name="connsiteX117" fmla="*/ 7626486 w 8631301"/>
              <a:gd name="connsiteY117" fmla="*/ 1078937 h 6687210"/>
              <a:gd name="connsiteX118" fmla="*/ 7656562 w 8631301"/>
              <a:gd name="connsiteY118" fmla="*/ 1038876 h 6687210"/>
              <a:gd name="connsiteX119" fmla="*/ 7686818 w 8631301"/>
              <a:gd name="connsiteY119" fmla="*/ 999035 h 6687210"/>
              <a:gd name="connsiteX120" fmla="*/ 7717261 w 8631301"/>
              <a:gd name="connsiteY120" fmla="*/ 959419 h 6687210"/>
              <a:gd name="connsiteX121" fmla="*/ 7747897 w 8631301"/>
              <a:gd name="connsiteY121" fmla="*/ 920037 h 6687210"/>
              <a:gd name="connsiteX122" fmla="*/ 7778730 w 8631301"/>
              <a:gd name="connsiteY122" fmla="*/ 880894 h 6687210"/>
              <a:gd name="connsiteX123" fmla="*/ 7809768 w 8631301"/>
              <a:gd name="connsiteY123" fmla="*/ 841997 h 6687210"/>
              <a:gd name="connsiteX124" fmla="*/ 7841015 w 8631301"/>
              <a:gd name="connsiteY124" fmla="*/ 803354 h 6687210"/>
              <a:gd name="connsiteX125" fmla="*/ 7872479 w 8631301"/>
              <a:gd name="connsiteY125" fmla="*/ 764970 h 6687210"/>
              <a:gd name="connsiteX126" fmla="*/ 7904165 w 8631301"/>
              <a:gd name="connsiteY126" fmla="*/ 726853 h 6687210"/>
              <a:gd name="connsiteX127" fmla="*/ 7936078 w 8631301"/>
              <a:gd name="connsiteY127" fmla="*/ 689010 h 6687210"/>
              <a:gd name="connsiteX128" fmla="*/ 7968225 w 8631301"/>
              <a:gd name="connsiteY128" fmla="*/ 651447 h 6687210"/>
              <a:gd name="connsiteX129" fmla="*/ 8000612 w 8631301"/>
              <a:gd name="connsiteY129" fmla="*/ 614171 h 6687210"/>
              <a:gd name="connsiteX130" fmla="*/ 8033245 w 8631301"/>
              <a:gd name="connsiteY130" fmla="*/ 577189 h 6687210"/>
              <a:gd name="connsiteX131" fmla="*/ 8066128 w 8631301"/>
              <a:gd name="connsiteY131" fmla="*/ 540507 h 6687210"/>
              <a:gd name="connsiteX132" fmla="*/ 8099270 w 8631301"/>
              <a:gd name="connsiteY132" fmla="*/ 504132 h 6687210"/>
              <a:gd name="connsiteX133" fmla="*/ 8132674 w 8631301"/>
              <a:gd name="connsiteY133" fmla="*/ 468072 h 6687210"/>
              <a:gd name="connsiteX134" fmla="*/ 8166348 w 8631301"/>
              <a:gd name="connsiteY134" fmla="*/ 432332 h 6687210"/>
              <a:gd name="connsiteX135" fmla="*/ 8200297 w 8631301"/>
              <a:gd name="connsiteY135" fmla="*/ 396920 h 6687210"/>
              <a:gd name="connsiteX136" fmla="*/ 8234527 w 8631301"/>
              <a:gd name="connsiteY136" fmla="*/ 361843 h 6687210"/>
              <a:gd name="connsiteX137" fmla="*/ 8269044 w 8631301"/>
              <a:gd name="connsiteY137" fmla="*/ 327107 h 6687210"/>
              <a:gd name="connsiteX138" fmla="*/ 8303854 w 8631301"/>
              <a:gd name="connsiteY138" fmla="*/ 292718 h 6687210"/>
              <a:gd name="connsiteX139" fmla="*/ 8338963 w 8631301"/>
              <a:gd name="connsiteY139" fmla="*/ 258685 h 6687210"/>
              <a:gd name="connsiteX140" fmla="*/ 8374376 w 8631301"/>
              <a:gd name="connsiteY140" fmla="*/ 225013 h 6687210"/>
              <a:gd name="connsiteX141" fmla="*/ 8410101 w 8631301"/>
              <a:gd name="connsiteY141" fmla="*/ 191709 h 6687210"/>
              <a:gd name="connsiteX142" fmla="*/ 8446141 w 8631301"/>
              <a:gd name="connsiteY142" fmla="*/ 158780 h 6687210"/>
              <a:gd name="connsiteX143" fmla="*/ 8482505 w 8631301"/>
              <a:gd name="connsiteY143" fmla="*/ 126233 h 6687210"/>
              <a:gd name="connsiteX144" fmla="*/ 8519196 w 8631301"/>
              <a:gd name="connsiteY144" fmla="*/ 94075 h 6687210"/>
              <a:gd name="connsiteX145" fmla="*/ 8556222 w 8631301"/>
              <a:gd name="connsiteY145" fmla="*/ 62312 h 6687210"/>
              <a:gd name="connsiteX146" fmla="*/ 8593588 w 8631301"/>
              <a:gd name="connsiteY146" fmla="*/ 30951 h 6687210"/>
              <a:gd name="connsiteX147" fmla="*/ 8631301 w 8631301"/>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7210"/>
              <a:gd name="connsiteX1" fmla="*/ 5293 w 8636594"/>
              <a:gd name="connsiteY1" fmla="*/ 0 h 6687210"/>
              <a:gd name="connsiteX2" fmla="*/ 0 w 8636594"/>
              <a:gd name="connsiteY2" fmla="*/ 5587843 h 6687210"/>
              <a:gd name="connsiteX3" fmla="*/ 1562274 w 8636594"/>
              <a:gd name="connsiteY3" fmla="*/ 6687210 h 6687210"/>
              <a:gd name="connsiteX4" fmla="*/ 1627845 w 8636594"/>
              <a:gd name="connsiteY4" fmla="*/ 6680790 h 6687210"/>
              <a:gd name="connsiteX5" fmla="*/ 1692688 w 8636594"/>
              <a:gd name="connsiteY5" fmla="*/ 6673902 h 6687210"/>
              <a:gd name="connsiteX6" fmla="*/ 1756810 w 8636594"/>
              <a:gd name="connsiteY6" fmla="*/ 6666549 h 6687210"/>
              <a:gd name="connsiteX7" fmla="*/ 1820216 w 8636594"/>
              <a:gd name="connsiteY7" fmla="*/ 6658735 h 6687210"/>
              <a:gd name="connsiteX8" fmla="*/ 1882914 w 8636594"/>
              <a:gd name="connsiteY8" fmla="*/ 6650463 h 6687210"/>
              <a:gd name="connsiteX9" fmla="*/ 1944909 w 8636594"/>
              <a:gd name="connsiteY9" fmla="*/ 6641737 h 6687210"/>
              <a:gd name="connsiteX10" fmla="*/ 2006208 w 8636594"/>
              <a:gd name="connsiteY10" fmla="*/ 6632561 h 6687210"/>
              <a:gd name="connsiteX11" fmla="*/ 2066817 w 8636594"/>
              <a:gd name="connsiteY11" fmla="*/ 6622937 h 6687210"/>
              <a:gd name="connsiteX12" fmla="*/ 2126742 w 8636594"/>
              <a:gd name="connsiteY12" fmla="*/ 6612869 h 6687210"/>
              <a:gd name="connsiteX13" fmla="*/ 2185991 w 8636594"/>
              <a:gd name="connsiteY13" fmla="*/ 6602362 h 6687210"/>
              <a:gd name="connsiteX14" fmla="*/ 2244569 w 8636594"/>
              <a:gd name="connsiteY14" fmla="*/ 6591417 h 6687210"/>
              <a:gd name="connsiteX15" fmla="*/ 2302482 w 8636594"/>
              <a:gd name="connsiteY15" fmla="*/ 6580040 h 6687210"/>
              <a:gd name="connsiteX16" fmla="*/ 2359737 w 8636594"/>
              <a:gd name="connsiteY16" fmla="*/ 6568233 h 6687210"/>
              <a:gd name="connsiteX17" fmla="*/ 2416341 w 8636594"/>
              <a:gd name="connsiteY17" fmla="*/ 6555999 h 6687210"/>
              <a:gd name="connsiteX18" fmla="*/ 2472299 w 8636594"/>
              <a:gd name="connsiteY18" fmla="*/ 6543344 h 6687210"/>
              <a:gd name="connsiteX19" fmla="*/ 2527618 w 8636594"/>
              <a:gd name="connsiteY19" fmla="*/ 6530269 h 6687210"/>
              <a:gd name="connsiteX20" fmla="*/ 2582304 w 8636594"/>
              <a:gd name="connsiteY20" fmla="*/ 6516778 h 6687210"/>
              <a:gd name="connsiteX21" fmla="*/ 2636364 w 8636594"/>
              <a:gd name="connsiteY21" fmla="*/ 6502876 h 6687210"/>
              <a:gd name="connsiteX22" fmla="*/ 2689804 w 8636594"/>
              <a:gd name="connsiteY22" fmla="*/ 6488565 h 6687210"/>
              <a:gd name="connsiteX23" fmla="*/ 2742629 w 8636594"/>
              <a:gd name="connsiteY23" fmla="*/ 6473849 h 6687210"/>
              <a:gd name="connsiteX24" fmla="*/ 2794848 w 8636594"/>
              <a:gd name="connsiteY24" fmla="*/ 6458731 h 6687210"/>
              <a:gd name="connsiteX25" fmla="*/ 2846466 w 8636594"/>
              <a:gd name="connsiteY25" fmla="*/ 6443216 h 6687210"/>
              <a:gd name="connsiteX26" fmla="*/ 2897488 w 8636594"/>
              <a:gd name="connsiteY26" fmla="*/ 6427305 h 6687210"/>
              <a:gd name="connsiteX27" fmla="*/ 2947923 w 8636594"/>
              <a:gd name="connsiteY27" fmla="*/ 6411004 h 6687210"/>
              <a:gd name="connsiteX28" fmla="*/ 2997775 w 8636594"/>
              <a:gd name="connsiteY28" fmla="*/ 6394316 h 6687210"/>
              <a:gd name="connsiteX29" fmla="*/ 3047052 w 8636594"/>
              <a:gd name="connsiteY29" fmla="*/ 6377243 h 6687210"/>
              <a:gd name="connsiteX30" fmla="*/ 3095759 w 8636594"/>
              <a:gd name="connsiteY30" fmla="*/ 6359791 h 6687210"/>
              <a:gd name="connsiteX31" fmla="*/ 3143903 w 8636594"/>
              <a:gd name="connsiteY31" fmla="*/ 6341961 h 6687210"/>
              <a:gd name="connsiteX32" fmla="*/ 3191491 w 8636594"/>
              <a:gd name="connsiteY32" fmla="*/ 6323757 h 6687210"/>
              <a:gd name="connsiteX33" fmla="*/ 3238528 w 8636594"/>
              <a:gd name="connsiteY33" fmla="*/ 6305184 h 6687210"/>
              <a:gd name="connsiteX34" fmla="*/ 3285021 w 8636594"/>
              <a:gd name="connsiteY34" fmla="*/ 6286245 h 6687210"/>
              <a:gd name="connsiteX35" fmla="*/ 3330977 w 8636594"/>
              <a:gd name="connsiteY35" fmla="*/ 6266942 h 6687210"/>
              <a:gd name="connsiteX36" fmla="*/ 3376401 w 8636594"/>
              <a:gd name="connsiteY36" fmla="*/ 6247281 h 6687210"/>
              <a:gd name="connsiteX37" fmla="*/ 3421300 w 8636594"/>
              <a:gd name="connsiteY37" fmla="*/ 6227263 h 6687210"/>
              <a:gd name="connsiteX38" fmla="*/ 3465680 w 8636594"/>
              <a:gd name="connsiteY38" fmla="*/ 6206893 h 6687210"/>
              <a:gd name="connsiteX39" fmla="*/ 3509548 w 8636594"/>
              <a:gd name="connsiteY39" fmla="*/ 6186174 h 6687210"/>
              <a:gd name="connsiteX40" fmla="*/ 3552910 w 8636594"/>
              <a:gd name="connsiteY40" fmla="*/ 6165110 h 6687210"/>
              <a:gd name="connsiteX41" fmla="*/ 3595773 w 8636594"/>
              <a:gd name="connsiteY41" fmla="*/ 6143704 h 6687210"/>
              <a:gd name="connsiteX42" fmla="*/ 3638142 w 8636594"/>
              <a:gd name="connsiteY42" fmla="*/ 6121960 h 6687210"/>
              <a:gd name="connsiteX43" fmla="*/ 3680024 w 8636594"/>
              <a:gd name="connsiteY43" fmla="*/ 6099881 h 6687210"/>
              <a:gd name="connsiteX44" fmla="*/ 3721426 w 8636594"/>
              <a:gd name="connsiteY44" fmla="*/ 6077471 h 6687210"/>
              <a:gd name="connsiteX45" fmla="*/ 3762353 w 8636594"/>
              <a:gd name="connsiteY45" fmla="*/ 6054733 h 6687210"/>
              <a:gd name="connsiteX46" fmla="*/ 3802812 w 8636594"/>
              <a:gd name="connsiteY46" fmla="*/ 6031671 h 6687210"/>
              <a:gd name="connsiteX47" fmla="*/ 3842810 w 8636594"/>
              <a:gd name="connsiteY47" fmla="*/ 6008288 h 6687210"/>
              <a:gd name="connsiteX48" fmla="*/ 3882352 w 8636594"/>
              <a:gd name="connsiteY48" fmla="*/ 5984588 h 6687210"/>
              <a:gd name="connsiteX49" fmla="*/ 3921445 w 8636594"/>
              <a:gd name="connsiteY49" fmla="*/ 5960574 h 6687210"/>
              <a:gd name="connsiteX50" fmla="*/ 3960096 w 8636594"/>
              <a:gd name="connsiteY50" fmla="*/ 5936250 h 6687210"/>
              <a:gd name="connsiteX51" fmla="*/ 3998311 w 8636594"/>
              <a:gd name="connsiteY51" fmla="*/ 5911619 h 6687210"/>
              <a:gd name="connsiteX52" fmla="*/ 4036095 w 8636594"/>
              <a:gd name="connsiteY52" fmla="*/ 5886685 h 6687210"/>
              <a:gd name="connsiteX53" fmla="*/ 4073456 w 8636594"/>
              <a:gd name="connsiteY53" fmla="*/ 5861452 h 6687210"/>
              <a:gd name="connsiteX54" fmla="*/ 4110400 w 8636594"/>
              <a:gd name="connsiteY54" fmla="*/ 5835922 h 6687210"/>
              <a:gd name="connsiteX55" fmla="*/ 4146933 w 8636594"/>
              <a:gd name="connsiteY55" fmla="*/ 5810100 h 6687210"/>
              <a:gd name="connsiteX56" fmla="*/ 4183061 w 8636594"/>
              <a:gd name="connsiteY56" fmla="*/ 5783988 h 6687210"/>
              <a:gd name="connsiteX57" fmla="*/ 4218791 w 8636594"/>
              <a:gd name="connsiteY57" fmla="*/ 5757591 h 6687210"/>
              <a:gd name="connsiteX58" fmla="*/ 4254129 w 8636594"/>
              <a:gd name="connsiteY58" fmla="*/ 5730912 h 6687210"/>
              <a:gd name="connsiteX59" fmla="*/ 4289081 w 8636594"/>
              <a:gd name="connsiteY59" fmla="*/ 5703955 h 6687210"/>
              <a:gd name="connsiteX60" fmla="*/ 4323654 w 8636594"/>
              <a:gd name="connsiteY60" fmla="*/ 5676722 h 6687210"/>
              <a:gd name="connsiteX61" fmla="*/ 4357854 w 8636594"/>
              <a:gd name="connsiteY61" fmla="*/ 5649218 h 6687210"/>
              <a:gd name="connsiteX62" fmla="*/ 4391688 w 8636594"/>
              <a:gd name="connsiteY62" fmla="*/ 5621446 h 6687210"/>
              <a:gd name="connsiteX63" fmla="*/ 4425162 w 8636594"/>
              <a:gd name="connsiteY63" fmla="*/ 5593409 h 6687210"/>
              <a:gd name="connsiteX64" fmla="*/ 4458281 w 8636594"/>
              <a:gd name="connsiteY64" fmla="*/ 5565111 h 6687210"/>
              <a:gd name="connsiteX65" fmla="*/ 4491053 w 8636594"/>
              <a:gd name="connsiteY65" fmla="*/ 5536556 h 6687210"/>
              <a:gd name="connsiteX66" fmla="*/ 4523484 w 8636594"/>
              <a:gd name="connsiteY66" fmla="*/ 5507747 h 6687210"/>
              <a:gd name="connsiteX67" fmla="*/ 4555580 w 8636594"/>
              <a:gd name="connsiteY67" fmla="*/ 5478687 h 6687210"/>
              <a:gd name="connsiteX68" fmla="*/ 4587347 w 8636594"/>
              <a:gd name="connsiteY68" fmla="*/ 5449380 h 6687210"/>
              <a:gd name="connsiteX69" fmla="*/ 4618793 w 8636594"/>
              <a:gd name="connsiteY69" fmla="*/ 5419830 h 6687210"/>
              <a:gd name="connsiteX70" fmla="*/ 4649922 w 8636594"/>
              <a:gd name="connsiteY70" fmla="*/ 5390040 h 6687210"/>
              <a:gd name="connsiteX71" fmla="*/ 4680742 w 8636594"/>
              <a:gd name="connsiteY71" fmla="*/ 5360014 h 6687210"/>
              <a:gd name="connsiteX72" fmla="*/ 4711259 w 8636594"/>
              <a:gd name="connsiteY72" fmla="*/ 5329755 h 6687210"/>
              <a:gd name="connsiteX73" fmla="*/ 4741478 w 8636594"/>
              <a:gd name="connsiteY73" fmla="*/ 5299266 h 6687210"/>
              <a:gd name="connsiteX74" fmla="*/ 4771408 w 8636594"/>
              <a:gd name="connsiteY74" fmla="*/ 5268551 h 6687210"/>
              <a:gd name="connsiteX75" fmla="*/ 4801053 w 8636594"/>
              <a:gd name="connsiteY75" fmla="*/ 5237614 h 6687210"/>
              <a:gd name="connsiteX76" fmla="*/ 4830420 w 8636594"/>
              <a:gd name="connsiteY76" fmla="*/ 5206458 h 6687210"/>
              <a:gd name="connsiteX77" fmla="*/ 4859516 w 8636594"/>
              <a:gd name="connsiteY77" fmla="*/ 5175087 h 6687210"/>
              <a:gd name="connsiteX78" fmla="*/ 4888347 w 8636594"/>
              <a:gd name="connsiteY78" fmla="*/ 5143504 h 6687210"/>
              <a:gd name="connsiteX79" fmla="*/ 4916919 w 8636594"/>
              <a:gd name="connsiteY79" fmla="*/ 5111713 h 6687210"/>
              <a:gd name="connsiteX80" fmla="*/ 4945238 w 8636594"/>
              <a:gd name="connsiteY80" fmla="*/ 5079717 h 6687210"/>
              <a:gd name="connsiteX81" fmla="*/ 4973311 w 8636594"/>
              <a:gd name="connsiteY81" fmla="*/ 5047519 h 6687210"/>
              <a:gd name="connsiteX82" fmla="*/ 5001145 w 8636594"/>
              <a:gd name="connsiteY82" fmla="*/ 5015124 h 6687210"/>
              <a:gd name="connsiteX83" fmla="*/ 5028745 w 8636594"/>
              <a:gd name="connsiteY83" fmla="*/ 4982535 h 6687210"/>
              <a:gd name="connsiteX84" fmla="*/ 5056117 w 8636594"/>
              <a:gd name="connsiteY84" fmla="*/ 4949755 h 6687210"/>
              <a:gd name="connsiteX85" fmla="*/ 5083269 w 8636594"/>
              <a:gd name="connsiteY85" fmla="*/ 4916787 h 6687210"/>
              <a:gd name="connsiteX86" fmla="*/ 5110207 w 8636594"/>
              <a:gd name="connsiteY86" fmla="*/ 4883636 h 6687210"/>
              <a:gd name="connsiteX87" fmla="*/ 5136937 w 8636594"/>
              <a:gd name="connsiteY87" fmla="*/ 4850305 h 6687210"/>
              <a:gd name="connsiteX88" fmla="*/ 5163464 w 8636594"/>
              <a:gd name="connsiteY88" fmla="*/ 4816797 h 6687210"/>
              <a:gd name="connsiteX89" fmla="*/ 5215940 w 8636594"/>
              <a:gd name="connsiteY89" fmla="*/ 4749265 h 6687210"/>
              <a:gd name="connsiteX90" fmla="*/ 5267684 w 8636594"/>
              <a:gd name="connsiteY90" fmla="*/ 4681068 h 6687210"/>
              <a:gd name="connsiteX91" fmla="*/ 5318748 w 8636594"/>
              <a:gd name="connsiteY91" fmla="*/ 4612234 h 6687210"/>
              <a:gd name="connsiteX92" fmla="*/ 5369182 w 8636594"/>
              <a:gd name="connsiteY92" fmla="*/ 4542793 h 6687210"/>
              <a:gd name="connsiteX93" fmla="*/ 5419038 w 8636594"/>
              <a:gd name="connsiteY93" fmla="*/ 4472771 h 6687210"/>
              <a:gd name="connsiteX94" fmla="*/ 5468365 w 8636594"/>
              <a:gd name="connsiteY94" fmla="*/ 4402196 h 6687210"/>
              <a:gd name="connsiteX95" fmla="*/ 5517215 w 8636594"/>
              <a:gd name="connsiteY95" fmla="*/ 4331098 h 6687210"/>
              <a:gd name="connsiteX96" fmla="*/ 5565637 w 8636594"/>
              <a:gd name="connsiteY96" fmla="*/ 4259503 h 6687210"/>
              <a:gd name="connsiteX97" fmla="*/ 5613684 w 8636594"/>
              <a:gd name="connsiteY97" fmla="*/ 4187441 h 6687210"/>
              <a:gd name="connsiteX98" fmla="*/ 5685160 w 8636594"/>
              <a:gd name="connsiteY98" fmla="*/ 4078531 h 6687210"/>
              <a:gd name="connsiteX99" fmla="*/ 5756074 w 8636594"/>
              <a:gd name="connsiteY99" fmla="*/ 3968727 h 6687210"/>
              <a:gd name="connsiteX100" fmla="*/ 5873483 w 8636594"/>
              <a:gd name="connsiteY100" fmla="*/ 3783989 h 6687210"/>
              <a:gd name="connsiteX101" fmla="*/ 6203209 w 8636594"/>
              <a:gd name="connsiteY101" fmla="*/ 3258640 h 6687210"/>
              <a:gd name="connsiteX102" fmla="*/ 6299430 w 8636594"/>
              <a:gd name="connsiteY102" fmla="*/ 3107321 h 6687210"/>
              <a:gd name="connsiteX103" fmla="*/ 6372650 w 8636594"/>
              <a:gd name="connsiteY103" fmla="*/ 2993735 h 6687210"/>
              <a:gd name="connsiteX104" fmla="*/ 6453197 w 8636594"/>
              <a:gd name="connsiteY104" fmla="*/ 2869788 h 6687210"/>
              <a:gd name="connsiteX105" fmla="*/ 6564167 w 8636594"/>
              <a:gd name="connsiteY105" fmla="*/ 2696807 h 6687210"/>
              <a:gd name="connsiteX106" fmla="*/ 6976233 w 8636594"/>
              <a:gd name="connsiteY106" fmla="*/ 2045274 h 6687210"/>
              <a:gd name="connsiteX107" fmla="*/ 7086755 w 8636594"/>
              <a:gd name="connsiteY107" fmla="*/ 1872743 h 6687210"/>
              <a:gd name="connsiteX108" fmla="*/ 7170279 w 8636594"/>
              <a:gd name="connsiteY108" fmla="*/ 1744202 h 6687210"/>
              <a:gd name="connsiteX109" fmla="*/ 7226351 w 8636594"/>
              <a:gd name="connsiteY109" fmla="*/ 1659017 h 6687210"/>
              <a:gd name="connsiteX110" fmla="*/ 7282789 w 8636594"/>
              <a:gd name="connsiteY110" fmla="*/ 1574303 h 6687210"/>
              <a:gd name="connsiteX111" fmla="*/ 7339643 w 8636594"/>
              <a:gd name="connsiteY111" fmla="*/ 1490113 h 6687210"/>
              <a:gd name="connsiteX112" fmla="*/ 7396957 w 8636594"/>
              <a:gd name="connsiteY112" fmla="*/ 1406503 h 6687210"/>
              <a:gd name="connsiteX113" fmla="*/ 7454781 w 8636594"/>
              <a:gd name="connsiteY113" fmla="*/ 1323526 h 6687210"/>
              <a:gd name="connsiteX114" fmla="*/ 7513161 w 8636594"/>
              <a:gd name="connsiteY114" fmla="*/ 1241237 h 6687210"/>
              <a:gd name="connsiteX115" fmla="*/ 7572144 w 8636594"/>
              <a:gd name="connsiteY115" fmla="*/ 1159689 h 6687210"/>
              <a:gd name="connsiteX116" fmla="*/ 7601877 w 8636594"/>
              <a:gd name="connsiteY116" fmla="*/ 1119210 h 6687210"/>
              <a:gd name="connsiteX117" fmla="*/ 7631779 w 8636594"/>
              <a:gd name="connsiteY117" fmla="*/ 1078937 h 6687210"/>
              <a:gd name="connsiteX118" fmla="*/ 7661855 w 8636594"/>
              <a:gd name="connsiteY118" fmla="*/ 1038876 h 6687210"/>
              <a:gd name="connsiteX119" fmla="*/ 7692111 w 8636594"/>
              <a:gd name="connsiteY119" fmla="*/ 999035 h 6687210"/>
              <a:gd name="connsiteX120" fmla="*/ 7722554 w 8636594"/>
              <a:gd name="connsiteY120" fmla="*/ 959419 h 6687210"/>
              <a:gd name="connsiteX121" fmla="*/ 7753190 w 8636594"/>
              <a:gd name="connsiteY121" fmla="*/ 920037 h 6687210"/>
              <a:gd name="connsiteX122" fmla="*/ 7784023 w 8636594"/>
              <a:gd name="connsiteY122" fmla="*/ 880894 h 6687210"/>
              <a:gd name="connsiteX123" fmla="*/ 7815061 w 8636594"/>
              <a:gd name="connsiteY123" fmla="*/ 841997 h 6687210"/>
              <a:gd name="connsiteX124" fmla="*/ 7846308 w 8636594"/>
              <a:gd name="connsiteY124" fmla="*/ 803354 h 6687210"/>
              <a:gd name="connsiteX125" fmla="*/ 7877772 w 8636594"/>
              <a:gd name="connsiteY125" fmla="*/ 764970 h 6687210"/>
              <a:gd name="connsiteX126" fmla="*/ 7909458 w 8636594"/>
              <a:gd name="connsiteY126" fmla="*/ 726853 h 6687210"/>
              <a:gd name="connsiteX127" fmla="*/ 7941371 w 8636594"/>
              <a:gd name="connsiteY127" fmla="*/ 689010 h 6687210"/>
              <a:gd name="connsiteX128" fmla="*/ 7973518 w 8636594"/>
              <a:gd name="connsiteY128" fmla="*/ 651447 h 6687210"/>
              <a:gd name="connsiteX129" fmla="*/ 8005905 w 8636594"/>
              <a:gd name="connsiteY129" fmla="*/ 614171 h 6687210"/>
              <a:gd name="connsiteX130" fmla="*/ 8038538 w 8636594"/>
              <a:gd name="connsiteY130" fmla="*/ 577189 h 6687210"/>
              <a:gd name="connsiteX131" fmla="*/ 8071421 w 8636594"/>
              <a:gd name="connsiteY131" fmla="*/ 540507 h 6687210"/>
              <a:gd name="connsiteX132" fmla="*/ 8104563 w 8636594"/>
              <a:gd name="connsiteY132" fmla="*/ 504132 h 6687210"/>
              <a:gd name="connsiteX133" fmla="*/ 8137967 w 8636594"/>
              <a:gd name="connsiteY133" fmla="*/ 468072 h 6687210"/>
              <a:gd name="connsiteX134" fmla="*/ 8171641 w 8636594"/>
              <a:gd name="connsiteY134" fmla="*/ 432332 h 6687210"/>
              <a:gd name="connsiteX135" fmla="*/ 8205590 w 8636594"/>
              <a:gd name="connsiteY135" fmla="*/ 396920 h 6687210"/>
              <a:gd name="connsiteX136" fmla="*/ 8239820 w 8636594"/>
              <a:gd name="connsiteY136" fmla="*/ 361843 h 6687210"/>
              <a:gd name="connsiteX137" fmla="*/ 8274337 w 8636594"/>
              <a:gd name="connsiteY137" fmla="*/ 327107 h 6687210"/>
              <a:gd name="connsiteX138" fmla="*/ 8309147 w 8636594"/>
              <a:gd name="connsiteY138" fmla="*/ 292718 h 6687210"/>
              <a:gd name="connsiteX139" fmla="*/ 8344256 w 8636594"/>
              <a:gd name="connsiteY139" fmla="*/ 258685 h 6687210"/>
              <a:gd name="connsiteX140" fmla="*/ 8379669 w 8636594"/>
              <a:gd name="connsiteY140" fmla="*/ 225013 h 6687210"/>
              <a:gd name="connsiteX141" fmla="*/ 8415394 w 8636594"/>
              <a:gd name="connsiteY141" fmla="*/ 191709 h 6687210"/>
              <a:gd name="connsiteX142" fmla="*/ 8451434 w 8636594"/>
              <a:gd name="connsiteY142" fmla="*/ 158780 h 6687210"/>
              <a:gd name="connsiteX143" fmla="*/ 8487798 w 8636594"/>
              <a:gd name="connsiteY143" fmla="*/ 126233 h 6687210"/>
              <a:gd name="connsiteX144" fmla="*/ 8524489 w 8636594"/>
              <a:gd name="connsiteY144" fmla="*/ 94075 h 6687210"/>
              <a:gd name="connsiteX145" fmla="*/ 8561515 w 8636594"/>
              <a:gd name="connsiteY145" fmla="*/ 62312 h 6687210"/>
              <a:gd name="connsiteX146" fmla="*/ 8598881 w 8636594"/>
              <a:gd name="connsiteY146" fmla="*/ 30951 h 6687210"/>
              <a:gd name="connsiteX147" fmla="*/ 8636594 w 8636594"/>
              <a:gd name="connsiteY147" fmla="*/ 0 h 6687210"/>
              <a:gd name="connsiteX0" fmla="*/ 8636594 w 8636594"/>
              <a:gd name="connsiteY0" fmla="*/ 0 h 6680790"/>
              <a:gd name="connsiteX1" fmla="*/ 5293 w 8636594"/>
              <a:gd name="connsiteY1" fmla="*/ 0 h 6680790"/>
              <a:gd name="connsiteX2" fmla="*/ 0 w 8636594"/>
              <a:gd name="connsiteY2" fmla="*/ 5587843 h 6680790"/>
              <a:gd name="connsiteX3" fmla="*/ 1594033 w 8636594"/>
              <a:gd name="connsiteY3" fmla="*/ 5600057 h 6680790"/>
              <a:gd name="connsiteX4" fmla="*/ 1627845 w 8636594"/>
              <a:gd name="connsiteY4" fmla="*/ 6680790 h 6680790"/>
              <a:gd name="connsiteX5" fmla="*/ 1692688 w 8636594"/>
              <a:gd name="connsiteY5" fmla="*/ 6673902 h 6680790"/>
              <a:gd name="connsiteX6" fmla="*/ 1756810 w 8636594"/>
              <a:gd name="connsiteY6" fmla="*/ 6666549 h 6680790"/>
              <a:gd name="connsiteX7" fmla="*/ 1820216 w 8636594"/>
              <a:gd name="connsiteY7" fmla="*/ 6658735 h 6680790"/>
              <a:gd name="connsiteX8" fmla="*/ 1882914 w 8636594"/>
              <a:gd name="connsiteY8" fmla="*/ 6650463 h 6680790"/>
              <a:gd name="connsiteX9" fmla="*/ 1944909 w 8636594"/>
              <a:gd name="connsiteY9" fmla="*/ 6641737 h 6680790"/>
              <a:gd name="connsiteX10" fmla="*/ 2006208 w 8636594"/>
              <a:gd name="connsiteY10" fmla="*/ 6632561 h 6680790"/>
              <a:gd name="connsiteX11" fmla="*/ 2066817 w 8636594"/>
              <a:gd name="connsiteY11" fmla="*/ 6622937 h 6680790"/>
              <a:gd name="connsiteX12" fmla="*/ 2126742 w 8636594"/>
              <a:gd name="connsiteY12" fmla="*/ 6612869 h 6680790"/>
              <a:gd name="connsiteX13" fmla="*/ 2185991 w 8636594"/>
              <a:gd name="connsiteY13" fmla="*/ 6602362 h 6680790"/>
              <a:gd name="connsiteX14" fmla="*/ 2244569 w 8636594"/>
              <a:gd name="connsiteY14" fmla="*/ 6591417 h 6680790"/>
              <a:gd name="connsiteX15" fmla="*/ 2302482 w 8636594"/>
              <a:gd name="connsiteY15" fmla="*/ 6580040 h 6680790"/>
              <a:gd name="connsiteX16" fmla="*/ 2359737 w 8636594"/>
              <a:gd name="connsiteY16" fmla="*/ 6568233 h 6680790"/>
              <a:gd name="connsiteX17" fmla="*/ 2416341 w 8636594"/>
              <a:gd name="connsiteY17" fmla="*/ 6555999 h 6680790"/>
              <a:gd name="connsiteX18" fmla="*/ 2472299 w 8636594"/>
              <a:gd name="connsiteY18" fmla="*/ 6543344 h 6680790"/>
              <a:gd name="connsiteX19" fmla="*/ 2527618 w 8636594"/>
              <a:gd name="connsiteY19" fmla="*/ 6530269 h 6680790"/>
              <a:gd name="connsiteX20" fmla="*/ 2582304 w 8636594"/>
              <a:gd name="connsiteY20" fmla="*/ 6516778 h 6680790"/>
              <a:gd name="connsiteX21" fmla="*/ 2636364 w 8636594"/>
              <a:gd name="connsiteY21" fmla="*/ 6502876 h 6680790"/>
              <a:gd name="connsiteX22" fmla="*/ 2689804 w 8636594"/>
              <a:gd name="connsiteY22" fmla="*/ 6488565 h 6680790"/>
              <a:gd name="connsiteX23" fmla="*/ 2742629 w 8636594"/>
              <a:gd name="connsiteY23" fmla="*/ 6473849 h 6680790"/>
              <a:gd name="connsiteX24" fmla="*/ 2794848 w 8636594"/>
              <a:gd name="connsiteY24" fmla="*/ 6458731 h 6680790"/>
              <a:gd name="connsiteX25" fmla="*/ 2846466 w 8636594"/>
              <a:gd name="connsiteY25" fmla="*/ 6443216 h 6680790"/>
              <a:gd name="connsiteX26" fmla="*/ 2897488 w 8636594"/>
              <a:gd name="connsiteY26" fmla="*/ 6427305 h 6680790"/>
              <a:gd name="connsiteX27" fmla="*/ 2947923 w 8636594"/>
              <a:gd name="connsiteY27" fmla="*/ 6411004 h 6680790"/>
              <a:gd name="connsiteX28" fmla="*/ 2997775 w 8636594"/>
              <a:gd name="connsiteY28" fmla="*/ 6394316 h 6680790"/>
              <a:gd name="connsiteX29" fmla="*/ 3047052 w 8636594"/>
              <a:gd name="connsiteY29" fmla="*/ 6377243 h 6680790"/>
              <a:gd name="connsiteX30" fmla="*/ 3095759 w 8636594"/>
              <a:gd name="connsiteY30" fmla="*/ 6359791 h 6680790"/>
              <a:gd name="connsiteX31" fmla="*/ 3143903 w 8636594"/>
              <a:gd name="connsiteY31" fmla="*/ 6341961 h 6680790"/>
              <a:gd name="connsiteX32" fmla="*/ 3191491 w 8636594"/>
              <a:gd name="connsiteY32" fmla="*/ 6323757 h 6680790"/>
              <a:gd name="connsiteX33" fmla="*/ 3238528 w 8636594"/>
              <a:gd name="connsiteY33" fmla="*/ 6305184 h 6680790"/>
              <a:gd name="connsiteX34" fmla="*/ 3285021 w 8636594"/>
              <a:gd name="connsiteY34" fmla="*/ 6286245 h 6680790"/>
              <a:gd name="connsiteX35" fmla="*/ 3330977 w 8636594"/>
              <a:gd name="connsiteY35" fmla="*/ 6266942 h 6680790"/>
              <a:gd name="connsiteX36" fmla="*/ 3376401 w 8636594"/>
              <a:gd name="connsiteY36" fmla="*/ 6247281 h 6680790"/>
              <a:gd name="connsiteX37" fmla="*/ 3421300 w 8636594"/>
              <a:gd name="connsiteY37" fmla="*/ 6227263 h 6680790"/>
              <a:gd name="connsiteX38" fmla="*/ 3465680 w 8636594"/>
              <a:gd name="connsiteY38" fmla="*/ 6206893 h 6680790"/>
              <a:gd name="connsiteX39" fmla="*/ 3509548 w 8636594"/>
              <a:gd name="connsiteY39" fmla="*/ 6186174 h 6680790"/>
              <a:gd name="connsiteX40" fmla="*/ 3552910 w 8636594"/>
              <a:gd name="connsiteY40" fmla="*/ 6165110 h 6680790"/>
              <a:gd name="connsiteX41" fmla="*/ 3595773 w 8636594"/>
              <a:gd name="connsiteY41" fmla="*/ 6143704 h 6680790"/>
              <a:gd name="connsiteX42" fmla="*/ 3638142 w 8636594"/>
              <a:gd name="connsiteY42" fmla="*/ 6121960 h 6680790"/>
              <a:gd name="connsiteX43" fmla="*/ 3680024 w 8636594"/>
              <a:gd name="connsiteY43" fmla="*/ 6099881 h 6680790"/>
              <a:gd name="connsiteX44" fmla="*/ 3721426 w 8636594"/>
              <a:gd name="connsiteY44" fmla="*/ 6077471 h 6680790"/>
              <a:gd name="connsiteX45" fmla="*/ 3762353 w 8636594"/>
              <a:gd name="connsiteY45" fmla="*/ 6054733 h 6680790"/>
              <a:gd name="connsiteX46" fmla="*/ 3802812 w 8636594"/>
              <a:gd name="connsiteY46" fmla="*/ 6031671 h 6680790"/>
              <a:gd name="connsiteX47" fmla="*/ 3842810 w 8636594"/>
              <a:gd name="connsiteY47" fmla="*/ 6008288 h 6680790"/>
              <a:gd name="connsiteX48" fmla="*/ 3882352 w 8636594"/>
              <a:gd name="connsiteY48" fmla="*/ 5984588 h 6680790"/>
              <a:gd name="connsiteX49" fmla="*/ 3921445 w 8636594"/>
              <a:gd name="connsiteY49" fmla="*/ 5960574 h 6680790"/>
              <a:gd name="connsiteX50" fmla="*/ 3960096 w 8636594"/>
              <a:gd name="connsiteY50" fmla="*/ 5936250 h 6680790"/>
              <a:gd name="connsiteX51" fmla="*/ 3998311 w 8636594"/>
              <a:gd name="connsiteY51" fmla="*/ 5911619 h 6680790"/>
              <a:gd name="connsiteX52" fmla="*/ 4036095 w 8636594"/>
              <a:gd name="connsiteY52" fmla="*/ 5886685 h 6680790"/>
              <a:gd name="connsiteX53" fmla="*/ 4073456 w 8636594"/>
              <a:gd name="connsiteY53" fmla="*/ 5861452 h 6680790"/>
              <a:gd name="connsiteX54" fmla="*/ 4110400 w 8636594"/>
              <a:gd name="connsiteY54" fmla="*/ 5835922 h 6680790"/>
              <a:gd name="connsiteX55" fmla="*/ 4146933 w 8636594"/>
              <a:gd name="connsiteY55" fmla="*/ 5810100 h 6680790"/>
              <a:gd name="connsiteX56" fmla="*/ 4183061 w 8636594"/>
              <a:gd name="connsiteY56" fmla="*/ 5783988 h 6680790"/>
              <a:gd name="connsiteX57" fmla="*/ 4218791 w 8636594"/>
              <a:gd name="connsiteY57" fmla="*/ 5757591 h 6680790"/>
              <a:gd name="connsiteX58" fmla="*/ 4254129 w 8636594"/>
              <a:gd name="connsiteY58" fmla="*/ 5730912 h 6680790"/>
              <a:gd name="connsiteX59" fmla="*/ 4289081 w 8636594"/>
              <a:gd name="connsiteY59" fmla="*/ 5703955 h 6680790"/>
              <a:gd name="connsiteX60" fmla="*/ 4323654 w 8636594"/>
              <a:gd name="connsiteY60" fmla="*/ 5676722 h 6680790"/>
              <a:gd name="connsiteX61" fmla="*/ 4357854 w 8636594"/>
              <a:gd name="connsiteY61" fmla="*/ 5649218 h 6680790"/>
              <a:gd name="connsiteX62" fmla="*/ 4391688 w 8636594"/>
              <a:gd name="connsiteY62" fmla="*/ 5621446 h 6680790"/>
              <a:gd name="connsiteX63" fmla="*/ 4425162 w 8636594"/>
              <a:gd name="connsiteY63" fmla="*/ 5593409 h 6680790"/>
              <a:gd name="connsiteX64" fmla="*/ 4458281 w 8636594"/>
              <a:gd name="connsiteY64" fmla="*/ 5565111 h 6680790"/>
              <a:gd name="connsiteX65" fmla="*/ 4491053 w 8636594"/>
              <a:gd name="connsiteY65" fmla="*/ 5536556 h 6680790"/>
              <a:gd name="connsiteX66" fmla="*/ 4523484 w 8636594"/>
              <a:gd name="connsiteY66" fmla="*/ 5507747 h 6680790"/>
              <a:gd name="connsiteX67" fmla="*/ 4555580 w 8636594"/>
              <a:gd name="connsiteY67" fmla="*/ 5478687 h 6680790"/>
              <a:gd name="connsiteX68" fmla="*/ 4587347 w 8636594"/>
              <a:gd name="connsiteY68" fmla="*/ 5449380 h 6680790"/>
              <a:gd name="connsiteX69" fmla="*/ 4618793 w 8636594"/>
              <a:gd name="connsiteY69" fmla="*/ 5419830 h 6680790"/>
              <a:gd name="connsiteX70" fmla="*/ 4649922 w 8636594"/>
              <a:gd name="connsiteY70" fmla="*/ 5390040 h 6680790"/>
              <a:gd name="connsiteX71" fmla="*/ 4680742 w 8636594"/>
              <a:gd name="connsiteY71" fmla="*/ 5360014 h 6680790"/>
              <a:gd name="connsiteX72" fmla="*/ 4711259 w 8636594"/>
              <a:gd name="connsiteY72" fmla="*/ 5329755 h 6680790"/>
              <a:gd name="connsiteX73" fmla="*/ 4741478 w 8636594"/>
              <a:gd name="connsiteY73" fmla="*/ 5299266 h 6680790"/>
              <a:gd name="connsiteX74" fmla="*/ 4771408 w 8636594"/>
              <a:gd name="connsiteY74" fmla="*/ 5268551 h 6680790"/>
              <a:gd name="connsiteX75" fmla="*/ 4801053 w 8636594"/>
              <a:gd name="connsiteY75" fmla="*/ 5237614 h 6680790"/>
              <a:gd name="connsiteX76" fmla="*/ 4830420 w 8636594"/>
              <a:gd name="connsiteY76" fmla="*/ 5206458 h 6680790"/>
              <a:gd name="connsiteX77" fmla="*/ 4859516 w 8636594"/>
              <a:gd name="connsiteY77" fmla="*/ 5175087 h 6680790"/>
              <a:gd name="connsiteX78" fmla="*/ 4888347 w 8636594"/>
              <a:gd name="connsiteY78" fmla="*/ 5143504 h 6680790"/>
              <a:gd name="connsiteX79" fmla="*/ 4916919 w 8636594"/>
              <a:gd name="connsiteY79" fmla="*/ 5111713 h 6680790"/>
              <a:gd name="connsiteX80" fmla="*/ 4945238 w 8636594"/>
              <a:gd name="connsiteY80" fmla="*/ 5079717 h 6680790"/>
              <a:gd name="connsiteX81" fmla="*/ 4973311 w 8636594"/>
              <a:gd name="connsiteY81" fmla="*/ 5047519 h 6680790"/>
              <a:gd name="connsiteX82" fmla="*/ 5001145 w 8636594"/>
              <a:gd name="connsiteY82" fmla="*/ 5015124 h 6680790"/>
              <a:gd name="connsiteX83" fmla="*/ 5028745 w 8636594"/>
              <a:gd name="connsiteY83" fmla="*/ 4982535 h 6680790"/>
              <a:gd name="connsiteX84" fmla="*/ 5056117 w 8636594"/>
              <a:gd name="connsiteY84" fmla="*/ 4949755 h 6680790"/>
              <a:gd name="connsiteX85" fmla="*/ 5083269 w 8636594"/>
              <a:gd name="connsiteY85" fmla="*/ 4916787 h 6680790"/>
              <a:gd name="connsiteX86" fmla="*/ 5110207 w 8636594"/>
              <a:gd name="connsiteY86" fmla="*/ 4883636 h 6680790"/>
              <a:gd name="connsiteX87" fmla="*/ 5136937 w 8636594"/>
              <a:gd name="connsiteY87" fmla="*/ 4850305 h 6680790"/>
              <a:gd name="connsiteX88" fmla="*/ 5163464 w 8636594"/>
              <a:gd name="connsiteY88" fmla="*/ 4816797 h 6680790"/>
              <a:gd name="connsiteX89" fmla="*/ 5215940 w 8636594"/>
              <a:gd name="connsiteY89" fmla="*/ 4749265 h 6680790"/>
              <a:gd name="connsiteX90" fmla="*/ 5267684 w 8636594"/>
              <a:gd name="connsiteY90" fmla="*/ 4681068 h 6680790"/>
              <a:gd name="connsiteX91" fmla="*/ 5318748 w 8636594"/>
              <a:gd name="connsiteY91" fmla="*/ 4612234 h 6680790"/>
              <a:gd name="connsiteX92" fmla="*/ 5369182 w 8636594"/>
              <a:gd name="connsiteY92" fmla="*/ 4542793 h 6680790"/>
              <a:gd name="connsiteX93" fmla="*/ 5419038 w 8636594"/>
              <a:gd name="connsiteY93" fmla="*/ 4472771 h 6680790"/>
              <a:gd name="connsiteX94" fmla="*/ 5468365 w 8636594"/>
              <a:gd name="connsiteY94" fmla="*/ 4402196 h 6680790"/>
              <a:gd name="connsiteX95" fmla="*/ 5517215 w 8636594"/>
              <a:gd name="connsiteY95" fmla="*/ 4331098 h 6680790"/>
              <a:gd name="connsiteX96" fmla="*/ 5565637 w 8636594"/>
              <a:gd name="connsiteY96" fmla="*/ 4259503 h 6680790"/>
              <a:gd name="connsiteX97" fmla="*/ 5613684 w 8636594"/>
              <a:gd name="connsiteY97" fmla="*/ 4187441 h 6680790"/>
              <a:gd name="connsiteX98" fmla="*/ 5685160 w 8636594"/>
              <a:gd name="connsiteY98" fmla="*/ 4078531 h 6680790"/>
              <a:gd name="connsiteX99" fmla="*/ 5756074 w 8636594"/>
              <a:gd name="connsiteY99" fmla="*/ 3968727 h 6680790"/>
              <a:gd name="connsiteX100" fmla="*/ 5873483 w 8636594"/>
              <a:gd name="connsiteY100" fmla="*/ 3783989 h 6680790"/>
              <a:gd name="connsiteX101" fmla="*/ 6203209 w 8636594"/>
              <a:gd name="connsiteY101" fmla="*/ 3258640 h 6680790"/>
              <a:gd name="connsiteX102" fmla="*/ 6299430 w 8636594"/>
              <a:gd name="connsiteY102" fmla="*/ 3107321 h 6680790"/>
              <a:gd name="connsiteX103" fmla="*/ 6372650 w 8636594"/>
              <a:gd name="connsiteY103" fmla="*/ 2993735 h 6680790"/>
              <a:gd name="connsiteX104" fmla="*/ 6453197 w 8636594"/>
              <a:gd name="connsiteY104" fmla="*/ 2869788 h 6680790"/>
              <a:gd name="connsiteX105" fmla="*/ 6564167 w 8636594"/>
              <a:gd name="connsiteY105" fmla="*/ 2696807 h 6680790"/>
              <a:gd name="connsiteX106" fmla="*/ 6976233 w 8636594"/>
              <a:gd name="connsiteY106" fmla="*/ 2045274 h 6680790"/>
              <a:gd name="connsiteX107" fmla="*/ 7086755 w 8636594"/>
              <a:gd name="connsiteY107" fmla="*/ 1872743 h 6680790"/>
              <a:gd name="connsiteX108" fmla="*/ 7170279 w 8636594"/>
              <a:gd name="connsiteY108" fmla="*/ 1744202 h 6680790"/>
              <a:gd name="connsiteX109" fmla="*/ 7226351 w 8636594"/>
              <a:gd name="connsiteY109" fmla="*/ 1659017 h 6680790"/>
              <a:gd name="connsiteX110" fmla="*/ 7282789 w 8636594"/>
              <a:gd name="connsiteY110" fmla="*/ 1574303 h 6680790"/>
              <a:gd name="connsiteX111" fmla="*/ 7339643 w 8636594"/>
              <a:gd name="connsiteY111" fmla="*/ 1490113 h 6680790"/>
              <a:gd name="connsiteX112" fmla="*/ 7396957 w 8636594"/>
              <a:gd name="connsiteY112" fmla="*/ 1406503 h 6680790"/>
              <a:gd name="connsiteX113" fmla="*/ 7454781 w 8636594"/>
              <a:gd name="connsiteY113" fmla="*/ 1323526 h 6680790"/>
              <a:gd name="connsiteX114" fmla="*/ 7513161 w 8636594"/>
              <a:gd name="connsiteY114" fmla="*/ 1241237 h 6680790"/>
              <a:gd name="connsiteX115" fmla="*/ 7572144 w 8636594"/>
              <a:gd name="connsiteY115" fmla="*/ 1159689 h 6680790"/>
              <a:gd name="connsiteX116" fmla="*/ 7601877 w 8636594"/>
              <a:gd name="connsiteY116" fmla="*/ 1119210 h 6680790"/>
              <a:gd name="connsiteX117" fmla="*/ 7631779 w 8636594"/>
              <a:gd name="connsiteY117" fmla="*/ 1078937 h 6680790"/>
              <a:gd name="connsiteX118" fmla="*/ 7661855 w 8636594"/>
              <a:gd name="connsiteY118" fmla="*/ 1038876 h 6680790"/>
              <a:gd name="connsiteX119" fmla="*/ 7692111 w 8636594"/>
              <a:gd name="connsiteY119" fmla="*/ 999035 h 6680790"/>
              <a:gd name="connsiteX120" fmla="*/ 7722554 w 8636594"/>
              <a:gd name="connsiteY120" fmla="*/ 959419 h 6680790"/>
              <a:gd name="connsiteX121" fmla="*/ 7753190 w 8636594"/>
              <a:gd name="connsiteY121" fmla="*/ 920037 h 6680790"/>
              <a:gd name="connsiteX122" fmla="*/ 7784023 w 8636594"/>
              <a:gd name="connsiteY122" fmla="*/ 880894 h 6680790"/>
              <a:gd name="connsiteX123" fmla="*/ 7815061 w 8636594"/>
              <a:gd name="connsiteY123" fmla="*/ 841997 h 6680790"/>
              <a:gd name="connsiteX124" fmla="*/ 7846308 w 8636594"/>
              <a:gd name="connsiteY124" fmla="*/ 803354 h 6680790"/>
              <a:gd name="connsiteX125" fmla="*/ 7877772 w 8636594"/>
              <a:gd name="connsiteY125" fmla="*/ 764970 h 6680790"/>
              <a:gd name="connsiteX126" fmla="*/ 7909458 w 8636594"/>
              <a:gd name="connsiteY126" fmla="*/ 726853 h 6680790"/>
              <a:gd name="connsiteX127" fmla="*/ 7941371 w 8636594"/>
              <a:gd name="connsiteY127" fmla="*/ 689010 h 6680790"/>
              <a:gd name="connsiteX128" fmla="*/ 7973518 w 8636594"/>
              <a:gd name="connsiteY128" fmla="*/ 651447 h 6680790"/>
              <a:gd name="connsiteX129" fmla="*/ 8005905 w 8636594"/>
              <a:gd name="connsiteY129" fmla="*/ 614171 h 6680790"/>
              <a:gd name="connsiteX130" fmla="*/ 8038538 w 8636594"/>
              <a:gd name="connsiteY130" fmla="*/ 577189 h 6680790"/>
              <a:gd name="connsiteX131" fmla="*/ 8071421 w 8636594"/>
              <a:gd name="connsiteY131" fmla="*/ 540507 h 6680790"/>
              <a:gd name="connsiteX132" fmla="*/ 8104563 w 8636594"/>
              <a:gd name="connsiteY132" fmla="*/ 504132 h 6680790"/>
              <a:gd name="connsiteX133" fmla="*/ 8137967 w 8636594"/>
              <a:gd name="connsiteY133" fmla="*/ 468072 h 6680790"/>
              <a:gd name="connsiteX134" fmla="*/ 8171641 w 8636594"/>
              <a:gd name="connsiteY134" fmla="*/ 432332 h 6680790"/>
              <a:gd name="connsiteX135" fmla="*/ 8205590 w 8636594"/>
              <a:gd name="connsiteY135" fmla="*/ 396920 h 6680790"/>
              <a:gd name="connsiteX136" fmla="*/ 8239820 w 8636594"/>
              <a:gd name="connsiteY136" fmla="*/ 361843 h 6680790"/>
              <a:gd name="connsiteX137" fmla="*/ 8274337 w 8636594"/>
              <a:gd name="connsiteY137" fmla="*/ 327107 h 6680790"/>
              <a:gd name="connsiteX138" fmla="*/ 8309147 w 8636594"/>
              <a:gd name="connsiteY138" fmla="*/ 292718 h 6680790"/>
              <a:gd name="connsiteX139" fmla="*/ 8344256 w 8636594"/>
              <a:gd name="connsiteY139" fmla="*/ 258685 h 6680790"/>
              <a:gd name="connsiteX140" fmla="*/ 8379669 w 8636594"/>
              <a:gd name="connsiteY140" fmla="*/ 225013 h 6680790"/>
              <a:gd name="connsiteX141" fmla="*/ 8415394 w 8636594"/>
              <a:gd name="connsiteY141" fmla="*/ 191709 h 6680790"/>
              <a:gd name="connsiteX142" fmla="*/ 8451434 w 8636594"/>
              <a:gd name="connsiteY142" fmla="*/ 158780 h 6680790"/>
              <a:gd name="connsiteX143" fmla="*/ 8487798 w 8636594"/>
              <a:gd name="connsiteY143" fmla="*/ 126233 h 6680790"/>
              <a:gd name="connsiteX144" fmla="*/ 8524489 w 8636594"/>
              <a:gd name="connsiteY144" fmla="*/ 94075 h 6680790"/>
              <a:gd name="connsiteX145" fmla="*/ 8561515 w 8636594"/>
              <a:gd name="connsiteY145" fmla="*/ 62312 h 6680790"/>
              <a:gd name="connsiteX146" fmla="*/ 8598881 w 8636594"/>
              <a:gd name="connsiteY146" fmla="*/ 30951 h 6680790"/>
              <a:gd name="connsiteX147" fmla="*/ 8636594 w 8636594"/>
              <a:gd name="connsiteY147" fmla="*/ 0 h 6680790"/>
              <a:gd name="connsiteX0" fmla="*/ 8636594 w 8636594"/>
              <a:gd name="connsiteY0" fmla="*/ 0 h 6673902"/>
              <a:gd name="connsiteX1" fmla="*/ 5293 w 8636594"/>
              <a:gd name="connsiteY1" fmla="*/ 0 h 6673902"/>
              <a:gd name="connsiteX2" fmla="*/ 0 w 8636594"/>
              <a:gd name="connsiteY2" fmla="*/ 5587843 h 6673902"/>
              <a:gd name="connsiteX3" fmla="*/ 1594033 w 8636594"/>
              <a:gd name="connsiteY3" fmla="*/ 5600057 h 6673902"/>
              <a:gd name="connsiteX4" fmla="*/ 1686068 w 8636594"/>
              <a:gd name="connsiteY4" fmla="*/ 5599745 h 6673902"/>
              <a:gd name="connsiteX5" fmla="*/ 1692688 w 8636594"/>
              <a:gd name="connsiteY5" fmla="*/ 6673902 h 6673902"/>
              <a:gd name="connsiteX6" fmla="*/ 1756810 w 8636594"/>
              <a:gd name="connsiteY6" fmla="*/ 6666549 h 6673902"/>
              <a:gd name="connsiteX7" fmla="*/ 1820216 w 8636594"/>
              <a:gd name="connsiteY7" fmla="*/ 6658735 h 6673902"/>
              <a:gd name="connsiteX8" fmla="*/ 1882914 w 8636594"/>
              <a:gd name="connsiteY8" fmla="*/ 6650463 h 6673902"/>
              <a:gd name="connsiteX9" fmla="*/ 1944909 w 8636594"/>
              <a:gd name="connsiteY9" fmla="*/ 6641737 h 6673902"/>
              <a:gd name="connsiteX10" fmla="*/ 2006208 w 8636594"/>
              <a:gd name="connsiteY10" fmla="*/ 6632561 h 6673902"/>
              <a:gd name="connsiteX11" fmla="*/ 2066817 w 8636594"/>
              <a:gd name="connsiteY11" fmla="*/ 6622937 h 6673902"/>
              <a:gd name="connsiteX12" fmla="*/ 2126742 w 8636594"/>
              <a:gd name="connsiteY12" fmla="*/ 6612869 h 6673902"/>
              <a:gd name="connsiteX13" fmla="*/ 2185991 w 8636594"/>
              <a:gd name="connsiteY13" fmla="*/ 6602362 h 6673902"/>
              <a:gd name="connsiteX14" fmla="*/ 2244569 w 8636594"/>
              <a:gd name="connsiteY14" fmla="*/ 6591417 h 6673902"/>
              <a:gd name="connsiteX15" fmla="*/ 2302482 w 8636594"/>
              <a:gd name="connsiteY15" fmla="*/ 6580040 h 6673902"/>
              <a:gd name="connsiteX16" fmla="*/ 2359737 w 8636594"/>
              <a:gd name="connsiteY16" fmla="*/ 6568233 h 6673902"/>
              <a:gd name="connsiteX17" fmla="*/ 2416341 w 8636594"/>
              <a:gd name="connsiteY17" fmla="*/ 6555999 h 6673902"/>
              <a:gd name="connsiteX18" fmla="*/ 2472299 w 8636594"/>
              <a:gd name="connsiteY18" fmla="*/ 6543344 h 6673902"/>
              <a:gd name="connsiteX19" fmla="*/ 2527618 w 8636594"/>
              <a:gd name="connsiteY19" fmla="*/ 6530269 h 6673902"/>
              <a:gd name="connsiteX20" fmla="*/ 2582304 w 8636594"/>
              <a:gd name="connsiteY20" fmla="*/ 6516778 h 6673902"/>
              <a:gd name="connsiteX21" fmla="*/ 2636364 w 8636594"/>
              <a:gd name="connsiteY21" fmla="*/ 6502876 h 6673902"/>
              <a:gd name="connsiteX22" fmla="*/ 2689804 w 8636594"/>
              <a:gd name="connsiteY22" fmla="*/ 6488565 h 6673902"/>
              <a:gd name="connsiteX23" fmla="*/ 2742629 w 8636594"/>
              <a:gd name="connsiteY23" fmla="*/ 6473849 h 6673902"/>
              <a:gd name="connsiteX24" fmla="*/ 2794848 w 8636594"/>
              <a:gd name="connsiteY24" fmla="*/ 6458731 h 6673902"/>
              <a:gd name="connsiteX25" fmla="*/ 2846466 w 8636594"/>
              <a:gd name="connsiteY25" fmla="*/ 6443216 h 6673902"/>
              <a:gd name="connsiteX26" fmla="*/ 2897488 w 8636594"/>
              <a:gd name="connsiteY26" fmla="*/ 6427305 h 6673902"/>
              <a:gd name="connsiteX27" fmla="*/ 2947923 w 8636594"/>
              <a:gd name="connsiteY27" fmla="*/ 6411004 h 6673902"/>
              <a:gd name="connsiteX28" fmla="*/ 2997775 w 8636594"/>
              <a:gd name="connsiteY28" fmla="*/ 6394316 h 6673902"/>
              <a:gd name="connsiteX29" fmla="*/ 3047052 w 8636594"/>
              <a:gd name="connsiteY29" fmla="*/ 6377243 h 6673902"/>
              <a:gd name="connsiteX30" fmla="*/ 3095759 w 8636594"/>
              <a:gd name="connsiteY30" fmla="*/ 6359791 h 6673902"/>
              <a:gd name="connsiteX31" fmla="*/ 3143903 w 8636594"/>
              <a:gd name="connsiteY31" fmla="*/ 6341961 h 6673902"/>
              <a:gd name="connsiteX32" fmla="*/ 3191491 w 8636594"/>
              <a:gd name="connsiteY32" fmla="*/ 6323757 h 6673902"/>
              <a:gd name="connsiteX33" fmla="*/ 3238528 w 8636594"/>
              <a:gd name="connsiteY33" fmla="*/ 6305184 h 6673902"/>
              <a:gd name="connsiteX34" fmla="*/ 3285021 w 8636594"/>
              <a:gd name="connsiteY34" fmla="*/ 6286245 h 6673902"/>
              <a:gd name="connsiteX35" fmla="*/ 3330977 w 8636594"/>
              <a:gd name="connsiteY35" fmla="*/ 6266942 h 6673902"/>
              <a:gd name="connsiteX36" fmla="*/ 3376401 w 8636594"/>
              <a:gd name="connsiteY36" fmla="*/ 6247281 h 6673902"/>
              <a:gd name="connsiteX37" fmla="*/ 3421300 w 8636594"/>
              <a:gd name="connsiteY37" fmla="*/ 6227263 h 6673902"/>
              <a:gd name="connsiteX38" fmla="*/ 3465680 w 8636594"/>
              <a:gd name="connsiteY38" fmla="*/ 6206893 h 6673902"/>
              <a:gd name="connsiteX39" fmla="*/ 3509548 w 8636594"/>
              <a:gd name="connsiteY39" fmla="*/ 6186174 h 6673902"/>
              <a:gd name="connsiteX40" fmla="*/ 3552910 w 8636594"/>
              <a:gd name="connsiteY40" fmla="*/ 6165110 h 6673902"/>
              <a:gd name="connsiteX41" fmla="*/ 3595773 w 8636594"/>
              <a:gd name="connsiteY41" fmla="*/ 6143704 h 6673902"/>
              <a:gd name="connsiteX42" fmla="*/ 3638142 w 8636594"/>
              <a:gd name="connsiteY42" fmla="*/ 6121960 h 6673902"/>
              <a:gd name="connsiteX43" fmla="*/ 3680024 w 8636594"/>
              <a:gd name="connsiteY43" fmla="*/ 6099881 h 6673902"/>
              <a:gd name="connsiteX44" fmla="*/ 3721426 w 8636594"/>
              <a:gd name="connsiteY44" fmla="*/ 6077471 h 6673902"/>
              <a:gd name="connsiteX45" fmla="*/ 3762353 w 8636594"/>
              <a:gd name="connsiteY45" fmla="*/ 6054733 h 6673902"/>
              <a:gd name="connsiteX46" fmla="*/ 3802812 w 8636594"/>
              <a:gd name="connsiteY46" fmla="*/ 6031671 h 6673902"/>
              <a:gd name="connsiteX47" fmla="*/ 3842810 w 8636594"/>
              <a:gd name="connsiteY47" fmla="*/ 6008288 h 6673902"/>
              <a:gd name="connsiteX48" fmla="*/ 3882352 w 8636594"/>
              <a:gd name="connsiteY48" fmla="*/ 5984588 h 6673902"/>
              <a:gd name="connsiteX49" fmla="*/ 3921445 w 8636594"/>
              <a:gd name="connsiteY49" fmla="*/ 5960574 h 6673902"/>
              <a:gd name="connsiteX50" fmla="*/ 3960096 w 8636594"/>
              <a:gd name="connsiteY50" fmla="*/ 5936250 h 6673902"/>
              <a:gd name="connsiteX51" fmla="*/ 3998311 w 8636594"/>
              <a:gd name="connsiteY51" fmla="*/ 5911619 h 6673902"/>
              <a:gd name="connsiteX52" fmla="*/ 4036095 w 8636594"/>
              <a:gd name="connsiteY52" fmla="*/ 5886685 h 6673902"/>
              <a:gd name="connsiteX53" fmla="*/ 4073456 w 8636594"/>
              <a:gd name="connsiteY53" fmla="*/ 5861452 h 6673902"/>
              <a:gd name="connsiteX54" fmla="*/ 4110400 w 8636594"/>
              <a:gd name="connsiteY54" fmla="*/ 5835922 h 6673902"/>
              <a:gd name="connsiteX55" fmla="*/ 4146933 w 8636594"/>
              <a:gd name="connsiteY55" fmla="*/ 5810100 h 6673902"/>
              <a:gd name="connsiteX56" fmla="*/ 4183061 w 8636594"/>
              <a:gd name="connsiteY56" fmla="*/ 5783988 h 6673902"/>
              <a:gd name="connsiteX57" fmla="*/ 4218791 w 8636594"/>
              <a:gd name="connsiteY57" fmla="*/ 5757591 h 6673902"/>
              <a:gd name="connsiteX58" fmla="*/ 4254129 w 8636594"/>
              <a:gd name="connsiteY58" fmla="*/ 5730912 h 6673902"/>
              <a:gd name="connsiteX59" fmla="*/ 4289081 w 8636594"/>
              <a:gd name="connsiteY59" fmla="*/ 5703955 h 6673902"/>
              <a:gd name="connsiteX60" fmla="*/ 4323654 w 8636594"/>
              <a:gd name="connsiteY60" fmla="*/ 5676722 h 6673902"/>
              <a:gd name="connsiteX61" fmla="*/ 4357854 w 8636594"/>
              <a:gd name="connsiteY61" fmla="*/ 5649218 h 6673902"/>
              <a:gd name="connsiteX62" fmla="*/ 4391688 w 8636594"/>
              <a:gd name="connsiteY62" fmla="*/ 5621446 h 6673902"/>
              <a:gd name="connsiteX63" fmla="*/ 4425162 w 8636594"/>
              <a:gd name="connsiteY63" fmla="*/ 5593409 h 6673902"/>
              <a:gd name="connsiteX64" fmla="*/ 4458281 w 8636594"/>
              <a:gd name="connsiteY64" fmla="*/ 5565111 h 6673902"/>
              <a:gd name="connsiteX65" fmla="*/ 4491053 w 8636594"/>
              <a:gd name="connsiteY65" fmla="*/ 5536556 h 6673902"/>
              <a:gd name="connsiteX66" fmla="*/ 4523484 w 8636594"/>
              <a:gd name="connsiteY66" fmla="*/ 5507747 h 6673902"/>
              <a:gd name="connsiteX67" fmla="*/ 4555580 w 8636594"/>
              <a:gd name="connsiteY67" fmla="*/ 5478687 h 6673902"/>
              <a:gd name="connsiteX68" fmla="*/ 4587347 w 8636594"/>
              <a:gd name="connsiteY68" fmla="*/ 5449380 h 6673902"/>
              <a:gd name="connsiteX69" fmla="*/ 4618793 w 8636594"/>
              <a:gd name="connsiteY69" fmla="*/ 5419830 h 6673902"/>
              <a:gd name="connsiteX70" fmla="*/ 4649922 w 8636594"/>
              <a:gd name="connsiteY70" fmla="*/ 5390040 h 6673902"/>
              <a:gd name="connsiteX71" fmla="*/ 4680742 w 8636594"/>
              <a:gd name="connsiteY71" fmla="*/ 5360014 h 6673902"/>
              <a:gd name="connsiteX72" fmla="*/ 4711259 w 8636594"/>
              <a:gd name="connsiteY72" fmla="*/ 5329755 h 6673902"/>
              <a:gd name="connsiteX73" fmla="*/ 4741478 w 8636594"/>
              <a:gd name="connsiteY73" fmla="*/ 5299266 h 6673902"/>
              <a:gd name="connsiteX74" fmla="*/ 4771408 w 8636594"/>
              <a:gd name="connsiteY74" fmla="*/ 5268551 h 6673902"/>
              <a:gd name="connsiteX75" fmla="*/ 4801053 w 8636594"/>
              <a:gd name="connsiteY75" fmla="*/ 5237614 h 6673902"/>
              <a:gd name="connsiteX76" fmla="*/ 4830420 w 8636594"/>
              <a:gd name="connsiteY76" fmla="*/ 5206458 h 6673902"/>
              <a:gd name="connsiteX77" fmla="*/ 4859516 w 8636594"/>
              <a:gd name="connsiteY77" fmla="*/ 5175087 h 6673902"/>
              <a:gd name="connsiteX78" fmla="*/ 4888347 w 8636594"/>
              <a:gd name="connsiteY78" fmla="*/ 5143504 h 6673902"/>
              <a:gd name="connsiteX79" fmla="*/ 4916919 w 8636594"/>
              <a:gd name="connsiteY79" fmla="*/ 5111713 h 6673902"/>
              <a:gd name="connsiteX80" fmla="*/ 4945238 w 8636594"/>
              <a:gd name="connsiteY80" fmla="*/ 5079717 h 6673902"/>
              <a:gd name="connsiteX81" fmla="*/ 4973311 w 8636594"/>
              <a:gd name="connsiteY81" fmla="*/ 5047519 h 6673902"/>
              <a:gd name="connsiteX82" fmla="*/ 5001145 w 8636594"/>
              <a:gd name="connsiteY82" fmla="*/ 5015124 h 6673902"/>
              <a:gd name="connsiteX83" fmla="*/ 5028745 w 8636594"/>
              <a:gd name="connsiteY83" fmla="*/ 4982535 h 6673902"/>
              <a:gd name="connsiteX84" fmla="*/ 5056117 w 8636594"/>
              <a:gd name="connsiteY84" fmla="*/ 4949755 h 6673902"/>
              <a:gd name="connsiteX85" fmla="*/ 5083269 w 8636594"/>
              <a:gd name="connsiteY85" fmla="*/ 4916787 h 6673902"/>
              <a:gd name="connsiteX86" fmla="*/ 5110207 w 8636594"/>
              <a:gd name="connsiteY86" fmla="*/ 4883636 h 6673902"/>
              <a:gd name="connsiteX87" fmla="*/ 5136937 w 8636594"/>
              <a:gd name="connsiteY87" fmla="*/ 4850305 h 6673902"/>
              <a:gd name="connsiteX88" fmla="*/ 5163464 w 8636594"/>
              <a:gd name="connsiteY88" fmla="*/ 4816797 h 6673902"/>
              <a:gd name="connsiteX89" fmla="*/ 5215940 w 8636594"/>
              <a:gd name="connsiteY89" fmla="*/ 4749265 h 6673902"/>
              <a:gd name="connsiteX90" fmla="*/ 5267684 w 8636594"/>
              <a:gd name="connsiteY90" fmla="*/ 4681068 h 6673902"/>
              <a:gd name="connsiteX91" fmla="*/ 5318748 w 8636594"/>
              <a:gd name="connsiteY91" fmla="*/ 4612234 h 6673902"/>
              <a:gd name="connsiteX92" fmla="*/ 5369182 w 8636594"/>
              <a:gd name="connsiteY92" fmla="*/ 4542793 h 6673902"/>
              <a:gd name="connsiteX93" fmla="*/ 5419038 w 8636594"/>
              <a:gd name="connsiteY93" fmla="*/ 4472771 h 6673902"/>
              <a:gd name="connsiteX94" fmla="*/ 5468365 w 8636594"/>
              <a:gd name="connsiteY94" fmla="*/ 4402196 h 6673902"/>
              <a:gd name="connsiteX95" fmla="*/ 5517215 w 8636594"/>
              <a:gd name="connsiteY95" fmla="*/ 4331098 h 6673902"/>
              <a:gd name="connsiteX96" fmla="*/ 5565637 w 8636594"/>
              <a:gd name="connsiteY96" fmla="*/ 4259503 h 6673902"/>
              <a:gd name="connsiteX97" fmla="*/ 5613684 w 8636594"/>
              <a:gd name="connsiteY97" fmla="*/ 4187441 h 6673902"/>
              <a:gd name="connsiteX98" fmla="*/ 5685160 w 8636594"/>
              <a:gd name="connsiteY98" fmla="*/ 4078531 h 6673902"/>
              <a:gd name="connsiteX99" fmla="*/ 5756074 w 8636594"/>
              <a:gd name="connsiteY99" fmla="*/ 3968727 h 6673902"/>
              <a:gd name="connsiteX100" fmla="*/ 5873483 w 8636594"/>
              <a:gd name="connsiteY100" fmla="*/ 3783989 h 6673902"/>
              <a:gd name="connsiteX101" fmla="*/ 6203209 w 8636594"/>
              <a:gd name="connsiteY101" fmla="*/ 3258640 h 6673902"/>
              <a:gd name="connsiteX102" fmla="*/ 6299430 w 8636594"/>
              <a:gd name="connsiteY102" fmla="*/ 3107321 h 6673902"/>
              <a:gd name="connsiteX103" fmla="*/ 6372650 w 8636594"/>
              <a:gd name="connsiteY103" fmla="*/ 2993735 h 6673902"/>
              <a:gd name="connsiteX104" fmla="*/ 6453197 w 8636594"/>
              <a:gd name="connsiteY104" fmla="*/ 2869788 h 6673902"/>
              <a:gd name="connsiteX105" fmla="*/ 6564167 w 8636594"/>
              <a:gd name="connsiteY105" fmla="*/ 2696807 h 6673902"/>
              <a:gd name="connsiteX106" fmla="*/ 6976233 w 8636594"/>
              <a:gd name="connsiteY106" fmla="*/ 2045274 h 6673902"/>
              <a:gd name="connsiteX107" fmla="*/ 7086755 w 8636594"/>
              <a:gd name="connsiteY107" fmla="*/ 1872743 h 6673902"/>
              <a:gd name="connsiteX108" fmla="*/ 7170279 w 8636594"/>
              <a:gd name="connsiteY108" fmla="*/ 1744202 h 6673902"/>
              <a:gd name="connsiteX109" fmla="*/ 7226351 w 8636594"/>
              <a:gd name="connsiteY109" fmla="*/ 1659017 h 6673902"/>
              <a:gd name="connsiteX110" fmla="*/ 7282789 w 8636594"/>
              <a:gd name="connsiteY110" fmla="*/ 1574303 h 6673902"/>
              <a:gd name="connsiteX111" fmla="*/ 7339643 w 8636594"/>
              <a:gd name="connsiteY111" fmla="*/ 1490113 h 6673902"/>
              <a:gd name="connsiteX112" fmla="*/ 7396957 w 8636594"/>
              <a:gd name="connsiteY112" fmla="*/ 1406503 h 6673902"/>
              <a:gd name="connsiteX113" fmla="*/ 7454781 w 8636594"/>
              <a:gd name="connsiteY113" fmla="*/ 1323526 h 6673902"/>
              <a:gd name="connsiteX114" fmla="*/ 7513161 w 8636594"/>
              <a:gd name="connsiteY114" fmla="*/ 1241237 h 6673902"/>
              <a:gd name="connsiteX115" fmla="*/ 7572144 w 8636594"/>
              <a:gd name="connsiteY115" fmla="*/ 1159689 h 6673902"/>
              <a:gd name="connsiteX116" fmla="*/ 7601877 w 8636594"/>
              <a:gd name="connsiteY116" fmla="*/ 1119210 h 6673902"/>
              <a:gd name="connsiteX117" fmla="*/ 7631779 w 8636594"/>
              <a:gd name="connsiteY117" fmla="*/ 1078937 h 6673902"/>
              <a:gd name="connsiteX118" fmla="*/ 7661855 w 8636594"/>
              <a:gd name="connsiteY118" fmla="*/ 1038876 h 6673902"/>
              <a:gd name="connsiteX119" fmla="*/ 7692111 w 8636594"/>
              <a:gd name="connsiteY119" fmla="*/ 999035 h 6673902"/>
              <a:gd name="connsiteX120" fmla="*/ 7722554 w 8636594"/>
              <a:gd name="connsiteY120" fmla="*/ 959419 h 6673902"/>
              <a:gd name="connsiteX121" fmla="*/ 7753190 w 8636594"/>
              <a:gd name="connsiteY121" fmla="*/ 920037 h 6673902"/>
              <a:gd name="connsiteX122" fmla="*/ 7784023 w 8636594"/>
              <a:gd name="connsiteY122" fmla="*/ 880894 h 6673902"/>
              <a:gd name="connsiteX123" fmla="*/ 7815061 w 8636594"/>
              <a:gd name="connsiteY123" fmla="*/ 841997 h 6673902"/>
              <a:gd name="connsiteX124" fmla="*/ 7846308 w 8636594"/>
              <a:gd name="connsiteY124" fmla="*/ 803354 h 6673902"/>
              <a:gd name="connsiteX125" fmla="*/ 7877772 w 8636594"/>
              <a:gd name="connsiteY125" fmla="*/ 764970 h 6673902"/>
              <a:gd name="connsiteX126" fmla="*/ 7909458 w 8636594"/>
              <a:gd name="connsiteY126" fmla="*/ 726853 h 6673902"/>
              <a:gd name="connsiteX127" fmla="*/ 7941371 w 8636594"/>
              <a:gd name="connsiteY127" fmla="*/ 689010 h 6673902"/>
              <a:gd name="connsiteX128" fmla="*/ 7973518 w 8636594"/>
              <a:gd name="connsiteY128" fmla="*/ 651447 h 6673902"/>
              <a:gd name="connsiteX129" fmla="*/ 8005905 w 8636594"/>
              <a:gd name="connsiteY129" fmla="*/ 614171 h 6673902"/>
              <a:gd name="connsiteX130" fmla="*/ 8038538 w 8636594"/>
              <a:gd name="connsiteY130" fmla="*/ 577189 h 6673902"/>
              <a:gd name="connsiteX131" fmla="*/ 8071421 w 8636594"/>
              <a:gd name="connsiteY131" fmla="*/ 540507 h 6673902"/>
              <a:gd name="connsiteX132" fmla="*/ 8104563 w 8636594"/>
              <a:gd name="connsiteY132" fmla="*/ 504132 h 6673902"/>
              <a:gd name="connsiteX133" fmla="*/ 8137967 w 8636594"/>
              <a:gd name="connsiteY133" fmla="*/ 468072 h 6673902"/>
              <a:gd name="connsiteX134" fmla="*/ 8171641 w 8636594"/>
              <a:gd name="connsiteY134" fmla="*/ 432332 h 6673902"/>
              <a:gd name="connsiteX135" fmla="*/ 8205590 w 8636594"/>
              <a:gd name="connsiteY135" fmla="*/ 396920 h 6673902"/>
              <a:gd name="connsiteX136" fmla="*/ 8239820 w 8636594"/>
              <a:gd name="connsiteY136" fmla="*/ 361843 h 6673902"/>
              <a:gd name="connsiteX137" fmla="*/ 8274337 w 8636594"/>
              <a:gd name="connsiteY137" fmla="*/ 327107 h 6673902"/>
              <a:gd name="connsiteX138" fmla="*/ 8309147 w 8636594"/>
              <a:gd name="connsiteY138" fmla="*/ 292718 h 6673902"/>
              <a:gd name="connsiteX139" fmla="*/ 8344256 w 8636594"/>
              <a:gd name="connsiteY139" fmla="*/ 258685 h 6673902"/>
              <a:gd name="connsiteX140" fmla="*/ 8379669 w 8636594"/>
              <a:gd name="connsiteY140" fmla="*/ 225013 h 6673902"/>
              <a:gd name="connsiteX141" fmla="*/ 8415394 w 8636594"/>
              <a:gd name="connsiteY141" fmla="*/ 191709 h 6673902"/>
              <a:gd name="connsiteX142" fmla="*/ 8451434 w 8636594"/>
              <a:gd name="connsiteY142" fmla="*/ 158780 h 6673902"/>
              <a:gd name="connsiteX143" fmla="*/ 8487798 w 8636594"/>
              <a:gd name="connsiteY143" fmla="*/ 126233 h 6673902"/>
              <a:gd name="connsiteX144" fmla="*/ 8524489 w 8636594"/>
              <a:gd name="connsiteY144" fmla="*/ 94075 h 6673902"/>
              <a:gd name="connsiteX145" fmla="*/ 8561515 w 8636594"/>
              <a:gd name="connsiteY145" fmla="*/ 62312 h 6673902"/>
              <a:gd name="connsiteX146" fmla="*/ 8598881 w 8636594"/>
              <a:gd name="connsiteY146" fmla="*/ 30951 h 6673902"/>
              <a:gd name="connsiteX147" fmla="*/ 8636594 w 8636594"/>
              <a:gd name="connsiteY147" fmla="*/ 0 h 6673902"/>
              <a:gd name="connsiteX0" fmla="*/ 8636594 w 8636594"/>
              <a:gd name="connsiteY0" fmla="*/ 0 h 6666549"/>
              <a:gd name="connsiteX1" fmla="*/ 5293 w 8636594"/>
              <a:gd name="connsiteY1" fmla="*/ 0 h 6666549"/>
              <a:gd name="connsiteX2" fmla="*/ 0 w 8636594"/>
              <a:gd name="connsiteY2" fmla="*/ 5587843 h 6666549"/>
              <a:gd name="connsiteX3" fmla="*/ 1594033 w 8636594"/>
              <a:gd name="connsiteY3" fmla="*/ 5600057 h 6666549"/>
              <a:gd name="connsiteX4" fmla="*/ 1686068 w 8636594"/>
              <a:gd name="connsiteY4" fmla="*/ 5599745 h 6666549"/>
              <a:gd name="connsiteX5" fmla="*/ 1883237 w 8636594"/>
              <a:gd name="connsiteY5" fmla="*/ 5855484 h 6666549"/>
              <a:gd name="connsiteX6" fmla="*/ 1756810 w 8636594"/>
              <a:gd name="connsiteY6" fmla="*/ 6666549 h 6666549"/>
              <a:gd name="connsiteX7" fmla="*/ 1820216 w 8636594"/>
              <a:gd name="connsiteY7" fmla="*/ 6658735 h 6666549"/>
              <a:gd name="connsiteX8" fmla="*/ 1882914 w 8636594"/>
              <a:gd name="connsiteY8" fmla="*/ 6650463 h 6666549"/>
              <a:gd name="connsiteX9" fmla="*/ 1944909 w 8636594"/>
              <a:gd name="connsiteY9" fmla="*/ 6641737 h 6666549"/>
              <a:gd name="connsiteX10" fmla="*/ 2006208 w 8636594"/>
              <a:gd name="connsiteY10" fmla="*/ 6632561 h 6666549"/>
              <a:gd name="connsiteX11" fmla="*/ 2066817 w 8636594"/>
              <a:gd name="connsiteY11" fmla="*/ 6622937 h 6666549"/>
              <a:gd name="connsiteX12" fmla="*/ 2126742 w 8636594"/>
              <a:gd name="connsiteY12" fmla="*/ 6612869 h 6666549"/>
              <a:gd name="connsiteX13" fmla="*/ 2185991 w 8636594"/>
              <a:gd name="connsiteY13" fmla="*/ 6602362 h 6666549"/>
              <a:gd name="connsiteX14" fmla="*/ 2244569 w 8636594"/>
              <a:gd name="connsiteY14" fmla="*/ 6591417 h 6666549"/>
              <a:gd name="connsiteX15" fmla="*/ 2302482 w 8636594"/>
              <a:gd name="connsiteY15" fmla="*/ 6580040 h 6666549"/>
              <a:gd name="connsiteX16" fmla="*/ 2359737 w 8636594"/>
              <a:gd name="connsiteY16" fmla="*/ 6568233 h 6666549"/>
              <a:gd name="connsiteX17" fmla="*/ 2416341 w 8636594"/>
              <a:gd name="connsiteY17" fmla="*/ 6555999 h 6666549"/>
              <a:gd name="connsiteX18" fmla="*/ 2472299 w 8636594"/>
              <a:gd name="connsiteY18" fmla="*/ 6543344 h 6666549"/>
              <a:gd name="connsiteX19" fmla="*/ 2527618 w 8636594"/>
              <a:gd name="connsiteY19" fmla="*/ 6530269 h 6666549"/>
              <a:gd name="connsiteX20" fmla="*/ 2582304 w 8636594"/>
              <a:gd name="connsiteY20" fmla="*/ 6516778 h 6666549"/>
              <a:gd name="connsiteX21" fmla="*/ 2636364 w 8636594"/>
              <a:gd name="connsiteY21" fmla="*/ 6502876 h 6666549"/>
              <a:gd name="connsiteX22" fmla="*/ 2689804 w 8636594"/>
              <a:gd name="connsiteY22" fmla="*/ 6488565 h 6666549"/>
              <a:gd name="connsiteX23" fmla="*/ 2742629 w 8636594"/>
              <a:gd name="connsiteY23" fmla="*/ 6473849 h 6666549"/>
              <a:gd name="connsiteX24" fmla="*/ 2794848 w 8636594"/>
              <a:gd name="connsiteY24" fmla="*/ 6458731 h 6666549"/>
              <a:gd name="connsiteX25" fmla="*/ 2846466 w 8636594"/>
              <a:gd name="connsiteY25" fmla="*/ 6443216 h 6666549"/>
              <a:gd name="connsiteX26" fmla="*/ 2897488 w 8636594"/>
              <a:gd name="connsiteY26" fmla="*/ 6427305 h 6666549"/>
              <a:gd name="connsiteX27" fmla="*/ 2947923 w 8636594"/>
              <a:gd name="connsiteY27" fmla="*/ 6411004 h 6666549"/>
              <a:gd name="connsiteX28" fmla="*/ 2997775 w 8636594"/>
              <a:gd name="connsiteY28" fmla="*/ 6394316 h 6666549"/>
              <a:gd name="connsiteX29" fmla="*/ 3047052 w 8636594"/>
              <a:gd name="connsiteY29" fmla="*/ 6377243 h 6666549"/>
              <a:gd name="connsiteX30" fmla="*/ 3095759 w 8636594"/>
              <a:gd name="connsiteY30" fmla="*/ 6359791 h 6666549"/>
              <a:gd name="connsiteX31" fmla="*/ 3143903 w 8636594"/>
              <a:gd name="connsiteY31" fmla="*/ 6341961 h 6666549"/>
              <a:gd name="connsiteX32" fmla="*/ 3191491 w 8636594"/>
              <a:gd name="connsiteY32" fmla="*/ 6323757 h 6666549"/>
              <a:gd name="connsiteX33" fmla="*/ 3238528 w 8636594"/>
              <a:gd name="connsiteY33" fmla="*/ 6305184 h 6666549"/>
              <a:gd name="connsiteX34" fmla="*/ 3285021 w 8636594"/>
              <a:gd name="connsiteY34" fmla="*/ 6286245 h 6666549"/>
              <a:gd name="connsiteX35" fmla="*/ 3330977 w 8636594"/>
              <a:gd name="connsiteY35" fmla="*/ 6266942 h 6666549"/>
              <a:gd name="connsiteX36" fmla="*/ 3376401 w 8636594"/>
              <a:gd name="connsiteY36" fmla="*/ 6247281 h 6666549"/>
              <a:gd name="connsiteX37" fmla="*/ 3421300 w 8636594"/>
              <a:gd name="connsiteY37" fmla="*/ 6227263 h 6666549"/>
              <a:gd name="connsiteX38" fmla="*/ 3465680 w 8636594"/>
              <a:gd name="connsiteY38" fmla="*/ 6206893 h 6666549"/>
              <a:gd name="connsiteX39" fmla="*/ 3509548 w 8636594"/>
              <a:gd name="connsiteY39" fmla="*/ 6186174 h 6666549"/>
              <a:gd name="connsiteX40" fmla="*/ 3552910 w 8636594"/>
              <a:gd name="connsiteY40" fmla="*/ 6165110 h 6666549"/>
              <a:gd name="connsiteX41" fmla="*/ 3595773 w 8636594"/>
              <a:gd name="connsiteY41" fmla="*/ 6143704 h 6666549"/>
              <a:gd name="connsiteX42" fmla="*/ 3638142 w 8636594"/>
              <a:gd name="connsiteY42" fmla="*/ 6121960 h 6666549"/>
              <a:gd name="connsiteX43" fmla="*/ 3680024 w 8636594"/>
              <a:gd name="connsiteY43" fmla="*/ 6099881 h 6666549"/>
              <a:gd name="connsiteX44" fmla="*/ 3721426 w 8636594"/>
              <a:gd name="connsiteY44" fmla="*/ 6077471 h 6666549"/>
              <a:gd name="connsiteX45" fmla="*/ 3762353 w 8636594"/>
              <a:gd name="connsiteY45" fmla="*/ 6054733 h 6666549"/>
              <a:gd name="connsiteX46" fmla="*/ 3802812 w 8636594"/>
              <a:gd name="connsiteY46" fmla="*/ 6031671 h 6666549"/>
              <a:gd name="connsiteX47" fmla="*/ 3842810 w 8636594"/>
              <a:gd name="connsiteY47" fmla="*/ 6008288 h 6666549"/>
              <a:gd name="connsiteX48" fmla="*/ 3882352 w 8636594"/>
              <a:gd name="connsiteY48" fmla="*/ 5984588 h 6666549"/>
              <a:gd name="connsiteX49" fmla="*/ 3921445 w 8636594"/>
              <a:gd name="connsiteY49" fmla="*/ 5960574 h 6666549"/>
              <a:gd name="connsiteX50" fmla="*/ 3960096 w 8636594"/>
              <a:gd name="connsiteY50" fmla="*/ 5936250 h 6666549"/>
              <a:gd name="connsiteX51" fmla="*/ 3998311 w 8636594"/>
              <a:gd name="connsiteY51" fmla="*/ 5911619 h 6666549"/>
              <a:gd name="connsiteX52" fmla="*/ 4036095 w 8636594"/>
              <a:gd name="connsiteY52" fmla="*/ 5886685 h 6666549"/>
              <a:gd name="connsiteX53" fmla="*/ 4073456 w 8636594"/>
              <a:gd name="connsiteY53" fmla="*/ 5861452 h 6666549"/>
              <a:gd name="connsiteX54" fmla="*/ 4110400 w 8636594"/>
              <a:gd name="connsiteY54" fmla="*/ 5835922 h 6666549"/>
              <a:gd name="connsiteX55" fmla="*/ 4146933 w 8636594"/>
              <a:gd name="connsiteY55" fmla="*/ 5810100 h 6666549"/>
              <a:gd name="connsiteX56" fmla="*/ 4183061 w 8636594"/>
              <a:gd name="connsiteY56" fmla="*/ 5783988 h 6666549"/>
              <a:gd name="connsiteX57" fmla="*/ 4218791 w 8636594"/>
              <a:gd name="connsiteY57" fmla="*/ 5757591 h 6666549"/>
              <a:gd name="connsiteX58" fmla="*/ 4254129 w 8636594"/>
              <a:gd name="connsiteY58" fmla="*/ 5730912 h 6666549"/>
              <a:gd name="connsiteX59" fmla="*/ 4289081 w 8636594"/>
              <a:gd name="connsiteY59" fmla="*/ 5703955 h 6666549"/>
              <a:gd name="connsiteX60" fmla="*/ 4323654 w 8636594"/>
              <a:gd name="connsiteY60" fmla="*/ 5676722 h 6666549"/>
              <a:gd name="connsiteX61" fmla="*/ 4357854 w 8636594"/>
              <a:gd name="connsiteY61" fmla="*/ 5649218 h 6666549"/>
              <a:gd name="connsiteX62" fmla="*/ 4391688 w 8636594"/>
              <a:gd name="connsiteY62" fmla="*/ 5621446 h 6666549"/>
              <a:gd name="connsiteX63" fmla="*/ 4425162 w 8636594"/>
              <a:gd name="connsiteY63" fmla="*/ 5593409 h 6666549"/>
              <a:gd name="connsiteX64" fmla="*/ 4458281 w 8636594"/>
              <a:gd name="connsiteY64" fmla="*/ 5565111 h 6666549"/>
              <a:gd name="connsiteX65" fmla="*/ 4491053 w 8636594"/>
              <a:gd name="connsiteY65" fmla="*/ 5536556 h 6666549"/>
              <a:gd name="connsiteX66" fmla="*/ 4523484 w 8636594"/>
              <a:gd name="connsiteY66" fmla="*/ 5507747 h 6666549"/>
              <a:gd name="connsiteX67" fmla="*/ 4555580 w 8636594"/>
              <a:gd name="connsiteY67" fmla="*/ 5478687 h 6666549"/>
              <a:gd name="connsiteX68" fmla="*/ 4587347 w 8636594"/>
              <a:gd name="connsiteY68" fmla="*/ 5449380 h 6666549"/>
              <a:gd name="connsiteX69" fmla="*/ 4618793 w 8636594"/>
              <a:gd name="connsiteY69" fmla="*/ 5419830 h 6666549"/>
              <a:gd name="connsiteX70" fmla="*/ 4649922 w 8636594"/>
              <a:gd name="connsiteY70" fmla="*/ 5390040 h 6666549"/>
              <a:gd name="connsiteX71" fmla="*/ 4680742 w 8636594"/>
              <a:gd name="connsiteY71" fmla="*/ 5360014 h 6666549"/>
              <a:gd name="connsiteX72" fmla="*/ 4711259 w 8636594"/>
              <a:gd name="connsiteY72" fmla="*/ 5329755 h 6666549"/>
              <a:gd name="connsiteX73" fmla="*/ 4741478 w 8636594"/>
              <a:gd name="connsiteY73" fmla="*/ 5299266 h 6666549"/>
              <a:gd name="connsiteX74" fmla="*/ 4771408 w 8636594"/>
              <a:gd name="connsiteY74" fmla="*/ 5268551 h 6666549"/>
              <a:gd name="connsiteX75" fmla="*/ 4801053 w 8636594"/>
              <a:gd name="connsiteY75" fmla="*/ 5237614 h 6666549"/>
              <a:gd name="connsiteX76" fmla="*/ 4830420 w 8636594"/>
              <a:gd name="connsiteY76" fmla="*/ 5206458 h 6666549"/>
              <a:gd name="connsiteX77" fmla="*/ 4859516 w 8636594"/>
              <a:gd name="connsiteY77" fmla="*/ 5175087 h 6666549"/>
              <a:gd name="connsiteX78" fmla="*/ 4888347 w 8636594"/>
              <a:gd name="connsiteY78" fmla="*/ 5143504 h 6666549"/>
              <a:gd name="connsiteX79" fmla="*/ 4916919 w 8636594"/>
              <a:gd name="connsiteY79" fmla="*/ 5111713 h 6666549"/>
              <a:gd name="connsiteX80" fmla="*/ 4945238 w 8636594"/>
              <a:gd name="connsiteY80" fmla="*/ 5079717 h 6666549"/>
              <a:gd name="connsiteX81" fmla="*/ 4973311 w 8636594"/>
              <a:gd name="connsiteY81" fmla="*/ 5047519 h 6666549"/>
              <a:gd name="connsiteX82" fmla="*/ 5001145 w 8636594"/>
              <a:gd name="connsiteY82" fmla="*/ 5015124 h 6666549"/>
              <a:gd name="connsiteX83" fmla="*/ 5028745 w 8636594"/>
              <a:gd name="connsiteY83" fmla="*/ 4982535 h 6666549"/>
              <a:gd name="connsiteX84" fmla="*/ 5056117 w 8636594"/>
              <a:gd name="connsiteY84" fmla="*/ 4949755 h 6666549"/>
              <a:gd name="connsiteX85" fmla="*/ 5083269 w 8636594"/>
              <a:gd name="connsiteY85" fmla="*/ 4916787 h 6666549"/>
              <a:gd name="connsiteX86" fmla="*/ 5110207 w 8636594"/>
              <a:gd name="connsiteY86" fmla="*/ 4883636 h 6666549"/>
              <a:gd name="connsiteX87" fmla="*/ 5136937 w 8636594"/>
              <a:gd name="connsiteY87" fmla="*/ 4850305 h 6666549"/>
              <a:gd name="connsiteX88" fmla="*/ 5163464 w 8636594"/>
              <a:gd name="connsiteY88" fmla="*/ 4816797 h 6666549"/>
              <a:gd name="connsiteX89" fmla="*/ 5215940 w 8636594"/>
              <a:gd name="connsiteY89" fmla="*/ 4749265 h 6666549"/>
              <a:gd name="connsiteX90" fmla="*/ 5267684 w 8636594"/>
              <a:gd name="connsiteY90" fmla="*/ 4681068 h 6666549"/>
              <a:gd name="connsiteX91" fmla="*/ 5318748 w 8636594"/>
              <a:gd name="connsiteY91" fmla="*/ 4612234 h 6666549"/>
              <a:gd name="connsiteX92" fmla="*/ 5369182 w 8636594"/>
              <a:gd name="connsiteY92" fmla="*/ 4542793 h 6666549"/>
              <a:gd name="connsiteX93" fmla="*/ 5419038 w 8636594"/>
              <a:gd name="connsiteY93" fmla="*/ 4472771 h 6666549"/>
              <a:gd name="connsiteX94" fmla="*/ 5468365 w 8636594"/>
              <a:gd name="connsiteY94" fmla="*/ 4402196 h 6666549"/>
              <a:gd name="connsiteX95" fmla="*/ 5517215 w 8636594"/>
              <a:gd name="connsiteY95" fmla="*/ 4331098 h 6666549"/>
              <a:gd name="connsiteX96" fmla="*/ 5565637 w 8636594"/>
              <a:gd name="connsiteY96" fmla="*/ 4259503 h 6666549"/>
              <a:gd name="connsiteX97" fmla="*/ 5613684 w 8636594"/>
              <a:gd name="connsiteY97" fmla="*/ 4187441 h 6666549"/>
              <a:gd name="connsiteX98" fmla="*/ 5685160 w 8636594"/>
              <a:gd name="connsiteY98" fmla="*/ 4078531 h 6666549"/>
              <a:gd name="connsiteX99" fmla="*/ 5756074 w 8636594"/>
              <a:gd name="connsiteY99" fmla="*/ 3968727 h 6666549"/>
              <a:gd name="connsiteX100" fmla="*/ 5873483 w 8636594"/>
              <a:gd name="connsiteY100" fmla="*/ 3783989 h 6666549"/>
              <a:gd name="connsiteX101" fmla="*/ 6203209 w 8636594"/>
              <a:gd name="connsiteY101" fmla="*/ 3258640 h 6666549"/>
              <a:gd name="connsiteX102" fmla="*/ 6299430 w 8636594"/>
              <a:gd name="connsiteY102" fmla="*/ 3107321 h 6666549"/>
              <a:gd name="connsiteX103" fmla="*/ 6372650 w 8636594"/>
              <a:gd name="connsiteY103" fmla="*/ 2993735 h 6666549"/>
              <a:gd name="connsiteX104" fmla="*/ 6453197 w 8636594"/>
              <a:gd name="connsiteY104" fmla="*/ 2869788 h 6666549"/>
              <a:gd name="connsiteX105" fmla="*/ 6564167 w 8636594"/>
              <a:gd name="connsiteY105" fmla="*/ 2696807 h 6666549"/>
              <a:gd name="connsiteX106" fmla="*/ 6976233 w 8636594"/>
              <a:gd name="connsiteY106" fmla="*/ 2045274 h 6666549"/>
              <a:gd name="connsiteX107" fmla="*/ 7086755 w 8636594"/>
              <a:gd name="connsiteY107" fmla="*/ 1872743 h 6666549"/>
              <a:gd name="connsiteX108" fmla="*/ 7170279 w 8636594"/>
              <a:gd name="connsiteY108" fmla="*/ 1744202 h 6666549"/>
              <a:gd name="connsiteX109" fmla="*/ 7226351 w 8636594"/>
              <a:gd name="connsiteY109" fmla="*/ 1659017 h 6666549"/>
              <a:gd name="connsiteX110" fmla="*/ 7282789 w 8636594"/>
              <a:gd name="connsiteY110" fmla="*/ 1574303 h 6666549"/>
              <a:gd name="connsiteX111" fmla="*/ 7339643 w 8636594"/>
              <a:gd name="connsiteY111" fmla="*/ 1490113 h 6666549"/>
              <a:gd name="connsiteX112" fmla="*/ 7396957 w 8636594"/>
              <a:gd name="connsiteY112" fmla="*/ 1406503 h 6666549"/>
              <a:gd name="connsiteX113" fmla="*/ 7454781 w 8636594"/>
              <a:gd name="connsiteY113" fmla="*/ 1323526 h 6666549"/>
              <a:gd name="connsiteX114" fmla="*/ 7513161 w 8636594"/>
              <a:gd name="connsiteY114" fmla="*/ 1241237 h 6666549"/>
              <a:gd name="connsiteX115" fmla="*/ 7572144 w 8636594"/>
              <a:gd name="connsiteY115" fmla="*/ 1159689 h 6666549"/>
              <a:gd name="connsiteX116" fmla="*/ 7601877 w 8636594"/>
              <a:gd name="connsiteY116" fmla="*/ 1119210 h 6666549"/>
              <a:gd name="connsiteX117" fmla="*/ 7631779 w 8636594"/>
              <a:gd name="connsiteY117" fmla="*/ 1078937 h 6666549"/>
              <a:gd name="connsiteX118" fmla="*/ 7661855 w 8636594"/>
              <a:gd name="connsiteY118" fmla="*/ 1038876 h 6666549"/>
              <a:gd name="connsiteX119" fmla="*/ 7692111 w 8636594"/>
              <a:gd name="connsiteY119" fmla="*/ 999035 h 6666549"/>
              <a:gd name="connsiteX120" fmla="*/ 7722554 w 8636594"/>
              <a:gd name="connsiteY120" fmla="*/ 959419 h 6666549"/>
              <a:gd name="connsiteX121" fmla="*/ 7753190 w 8636594"/>
              <a:gd name="connsiteY121" fmla="*/ 920037 h 6666549"/>
              <a:gd name="connsiteX122" fmla="*/ 7784023 w 8636594"/>
              <a:gd name="connsiteY122" fmla="*/ 880894 h 6666549"/>
              <a:gd name="connsiteX123" fmla="*/ 7815061 w 8636594"/>
              <a:gd name="connsiteY123" fmla="*/ 841997 h 6666549"/>
              <a:gd name="connsiteX124" fmla="*/ 7846308 w 8636594"/>
              <a:gd name="connsiteY124" fmla="*/ 803354 h 6666549"/>
              <a:gd name="connsiteX125" fmla="*/ 7877772 w 8636594"/>
              <a:gd name="connsiteY125" fmla="*/ 764970 h 6666549"/>
              <a:gd name="connsiteX126" fmla="*/ 7909458 w 8636594"/>
              <a:gd name="connsiteY126" fmla="*/ 726853 h 6666549"/>
              <a:gd name="connsiteX127" fmla="*/ 7941371 w 8636594"/>
              <a:gd name="connsiteY127" fmla="*/ 689010 h 6666549"/>
              <a:gd name="connsiteX128" fmla="*/ 7973518 w 8636594"/>
              <a:gd name="connsiteY128" fmla="*/ 651447 h 6666549"/>
              <a:gd name="connsiteX129" fmla="*/ 8005905 w 8636594"/>
              <a:gd name="connsiteY129" fmla="*/ 614171 h 6666549"/>
              <a:gd name="connsiteX130" fmla="*/ 8038538 w 8636594"/>
              <a:gd name="connsiteY130" fmla="*/ 577189 h 6666549"/>
              <a:gd name="connsiteX131" fmla="*/ 8071421 w 8636594"/>
              <a:gd name="connsiteY131" fmla="*/ 540507 h 6666549"/>
              <a:gd name="connsiteX132" fmla="*/ 8104563 w 8636594"/>
              <a:gd name="connsiteY132" fmla="*/ 504132 h 6666549"/>
              <a:gd name="connsiteX133" fmla="*/ 8137967 w 8636594"/>
              <a:gd name="connsiteY133" fmla="*/ 468072 h 6666549"/>
              <a:gd name="connsiteX134" fmla="*/ 8171641 w 8636594"/>
              <a:gd name="connsiteY134" fmla="*/ 432332 h 6666549"/>
              <a:gd name="connsiteX135" fmla="*/ 8205590 w 8636594"/>
              <a:gd name="connsiteY135" fmla="*/ 396920 h 6666549"/>
              <a:gd name="connsiteX136" fmla="*/ 8239820 w 8636594"/>
              <a:gd name="connsiteY136" fmla="*/ 361843 h 6666549"/>
              <a:gd name="connsiteX137" fmla="*/ 8274337 w 8636594"/>
              <a:gd name="connsiteY137" fmla="*/ 327107 h 6666549"/>
              <a:gd name="connsiteX138" fmla="*/ 8309147 w 8636594"/>
              <a:gd name="connsiteY138" fmla="*/ 292718 h 6666549"/>
              <a:gd name="connsiteX139" fmla="*/ 8344256 w 8636594"/>
              <a:gd name="connsiteY139" fmla="*/ 258685 h 6666549"/>
              <a:gd name="connsiteX140" fmla="*/ 8379669 w 8636594"/>
              <a:gd name="connsiteY140" fmla="*/ 225013 h 6666549"/>
              <a:gd name="connsiteX141" fmla="*/ 8415394 w 8636594"/>
              <a:gd name="connsiteY141" fmla="*/ 191709 h 6666549"/>
              <a:gd name="connsiteX142" fmla="*/ 8451434 w 8636594"/>
              <a:gd name="connsiteY142" fmla="*/ 158780 h 6666549"/>
              <a:gd name="connsiteX143" fmla="*/ 8487798 w 8636594"/>
              <a:gd name="connsiteY143" fmla="*/ 126233 h 6666549"/>
              <a:gd name="connsiteX144" fmla="*/ 8524489 w 8636594"/>
              <a:gd name="connsiteY144" fmla="*/ 94075 h 6666549"/>
              <a:gd name="connsiteX145" fmla="*/ 8561515 w 8636594"/>
              <a:gd name="connsiteY145" fmla="*/ 62312 h 6666549"/>
              <a:gd name="connsiteX146" fmla="*/ 8598881 w 8636594"/>
              <a:gd name="connsiteY146" fmla="*/ 30951 h 6666549"/>
              <a:gd name="connsiteX147" fmla="*/ 8636594 w 8636594"/>
              <a:gd name="connsiteY147" fmla="*/ 0 h 6666549"/>
              <a:gd name="connsiteX0" fmla="*/ 8636594 w 8636594"/>
              <a:gd name="connsiteY0" fmla="*/ 0 h 6658735"/>
              <a:gd name="connsiteX1" fmla="*/ 5293 w 8636594"/>
              <a:gd name="connsiteY1" fmla="*/ 0 h 6658735"/>
              <a:gd name="connsiteX2" fmla="*/ 0 w 8636594"/>
              <a:gd name="connsiteY2" fmla="*/ 5587843 h 6658735"/>
              <a:gd name="connsiteX3" fmla="*/ 1594033 w 8636594"/>
              <a:gd name="connsiteY3" fmla="*/ 5600057 h 6658735"/>
              <a:gd name="connsiteX4" fmla="*/ 1686068 w 8636594"/>
              <a:gd name="connsiteY4" fmla="*/ 5599745 h 6658735"/>
              <a:gd name="connsiteX5" fmla="*/ 1883237 w 8636594"/>
              <a:gd name="connsiteY5" fmla="*/ 5855484 h 6658735"/>
              <a:gd name="connsiteX6" fmla="*/ 2084977 w 8636594"/>
              <a:gd name="connsiteY6" fmla="*/ 5695440 h 6658735"/>
              <a:gd name="connsiteX7" fmla="*/ 1820216 w 8636594"/>
              <a:gd name="connsiteY7" fmla="*/ 6658735 h 6658735"/>
              <a:gd name="connsiteX8" fmla="*/ 1882914 w 8636594"/>
              <a:gd name="connsiteY8" fmla="*/ 6650463 h 6658735"/>
              <a:gd name="connsiteX9" fmla="*/ 1944909 w 8636594"/>
              <a:gd name="connsiteY9" fmla="*/ 6641737 h 6658735"/>
              <a:gd name="connsiteX10" fmla="*/ 2006208 w 8636594"/>
              <a:gd name="connsiteY10" fmla="*/ 6632561 h 6658735"/>
              <a:gd name="connsiteX11" fmla="*/ 2066817 w 8636594"/>
              <a:gd name="connsiteY11" fmla="*/ 6622937 h 6658735"/>
              <a:gd name="connsiteX12" fmla="*/ 2126742 w 8636594"/>
              <a:gd name="connsiteY12" fmla="*/ 6612869 h 6658735"/>
              <a:gd name="connsiteX13" fmla="*/ 2185991 w 8636594"/>
              <a:gd name="connsiteY13" fmla="*/ 6602362 h 6658735"/>
              <a:gd name="connsiteX14" fmla="*/ 2244569 w 8636594"/>
              <a:gd name="connsiteY14" fmla="*/ 6591417 h 6658735"/>
              <a:gd name="connsiteX15" fmla="*/ 2302482 w 8636594"/>
              <a:gd name="connsiteY15" fmla="*/ 6580040 h 6658735"/>
              <a:gd name="connsiteX16" fmla="*/ 2359737 w 8636594"/>
              <a:gd name="connsiteY16" fmla="*/ 6568233 h 6658735"/>
              <a:gd name="connsiteX17" fmla="*/ 2416341 w 8636594"/>
              <a:gd name="connsiteY17" fmla="*/ 6555999 h 6658735"/>
              <a:gd name="connsiteX18" fmla="*/ 2472299 w 8636594"/>
              <a:gd name="connsiteY18" fmla="*/ 6543344 h 6658735"/>
              <a:gd name="connsiteX19" fmla="*/ 2527618 w 8636594"/>
              <a:gd name="connsiteY19" fmla="*/ 6530269 h 6658735"/>
              <a:gd name="connsiteX20" fmla="*/ 2582304 w 8636594"/>
              <a:gd name="connsiteY20" fmla="*/ 6516778 h 6658735"/>
              <a:gd name="connsiteX21" fmla="*/ 2636364 w 8636594"/>
              <a:gd name="connsiteY21" fmla="*/ 6502876 h 6658735"/>
              <a:gd name="connsiteX22" fmla="*/ 2689804 w 8636594"/>
              <a:gd name="connsiteY22" fmla="*/ 6488565 h 6658735"/>
              <a:gd name="connsiteX23" fmla="*/ 2742629 w 8636594"/>
              <a:gd name="connsiteY23" fmla="*/ 6473849 h 6658735"/>
              <a:gd name="connsiteX24" fmla="*/ 2794848 w 8636594"/>
              <a:gd name="connsiteY24" fmla="*/ 6458731 h 6658735"/>
              <a:gd name="connsiteX25" fmla="*/ 2846466 w 8636594"/>
              <a:gd name="connsiteY25" fmla="*/ 6443216 h 6658735"/>
              <a:gd name="connsiteX26" fmla="*/ 2897488 w 8636594"/>
              <a:gd name="connsiteY26" fmla="*/ 6427305 h 6658735"/>
              <a:gd name="connsiteX27" fmla="*/ 2947923 w 8636594"/>
              <a:gd name="connsiteY27" fmla="*/ 6411004 h 6658735"/>
              <a:gd name="connsiteX28" fmla="*/ 2997775 w 8636594"/>
              <a:gd name="connsiteY28" fmla="*/ 6394316 h 6658735"/>
              <a:gd name="connsiteX29" fmla="*/ 3047052 w 8636594"/>
              <a:gd name="connsiteY29" fmla="*/ 6377243 h 6658735"/>
              <a:gd name="connsiteX30" fmla="*/ 3095759 w 8636594"/>
              <a:gd name="connsiteY30" fmla="*/ 6359791 h 6658735"/>
              <a:gd name="connsiteX31" fmla="*/ 3143903 w 8636594"/>
              <a:gd name="connsiteY31" fmla="*/ 6341961 h 6658735"/>
              <a:gd name="connsiteX32" fmla="*/ 3191491 w 8636594"/>
              <a:gd name="connsiteY32" fmla="*/ 6323757 h 6658735"/>
              <a:gd name="connsiteX33" fmla="*/ 3238528 w 8636594"/>
              <a:gd name="connsiteY33" fmla="*/ 6305184 h 6658735"/>
              <a:gd name="connsiteX34" fmla="*/ 3285021 w 8636594"/>
              <a:gd name="connsiteY34" fmla="*/ 6286245 h 6658735"/>
              <a:gd name="connsiteX35" fmla="*/ 3330977 w 8636594"/>
              <a:gd name="connsiteY35" fmla="*/ 6266942 h 6658735"/>
              <a:gd name="connsiteX36" fmla="*/ 3376401 w 8636594"/>
              <a:gd name="connsiteY36" fmla="*/ 6247281 h 6658735"/>
              <a:gd name="connsiteX37" fmla="*/ 3421300 w 8636594"/>
              <a:gd name="connsiteY37" fmla="*/ 6227263 h 6658735"/>
              <a:gd name="connsiteX38" fmla="*/ 3465680 w 8636594"/>
              <a:gd name="connsiteY38" fmla="*/ 6206893 h 6658735"/>
              <a:gd name="connsiteX39" fmla="*/ 3509548 w 8636594"/>
              <a:gd name="connsiteY39" fmla="*/ 6186174 h 6658735"/>
              <a:gd name="connsiteX40" fmla="*/ 3552910 w 8636594"/>
              <a:gd name="connsiteY40" fmla="*/ 6165110 h 6658735"/>
              <a:gd name="connsiteX41" fmla="*/ 3595773 w 8636594"/>
              <a:gd name="connsiteY41" fmla="*/ 6143704 h 6658735"/>
              <a:gd name="connsiteX42" fmla="*/ 3638142 w 8636594"/>
              <a:gd name="connsiteY42" fmla="*/ 6121960 h 6658735"/>
              <a:gd name="connsiteX43" fmla="*/ 3680024 w 8636594"/>
              <a:gd name="connsiteY43" fmla="*/ 6099881 h 6658735"/>
              <a:gd name="connsiteX44" fmla="*/ 3721426 w 8636594"/>
              <a:gd name="connsiteY44" fmla="*/ 6077471 h 6658735"/>
              <a:gd name="connsiteX45" fmla="*/ 3762353 w 8636594"/>
              <a:gd name="connsiteY45" fmla="*/ 6054733 h 6658735"/>
              <a:gd name="connsiteX46" fmla="*/ 3802812 w 8636594"/>
              <a:gd name="connsiteY46" fmla="*/ 6031671 h 6658735"/>
              <a:gd name="connsiteX47" fmla="*/ 3842810 w 8636594"/>
              <a:gd name="connsiteY47" fmla="*/ 6008288 h 6658735"/>
              <a:gd name="connsiteX48" fmla="*/ 3882352 w 8636594"/>
              <a:gd name="connsiteY48" fmla="*/ 5984588 h 6658735"/>
              <a:gd name="connsiteX49" fmla="*/ 3921445 w 8636594"/>
              <a:gd name="connsiteY49" fmla="*/ 5960574 h 6658735"/>
              <a:gd name="connsiteX50" fmla="*/ 3960096 w 8636594"/>
              <a:gd name="connsiteY50" fmla="*/ 5936250 h 6658735"/>
              <a:gd name="connsiteX51" fmla="*/ 3998311 w 8636594"/>
              <a:gd name="connsiteY51" fmla="*/ 5911619 h 6658735"/>
              <a:gd name="connsiteX52" fmla="*/ 4036095 w 8636594"/>
              <a:gd name="connsiteY52" fmla="*/ 5886685 h 6658735"/>
              <a:gd name="connsiteX53" fmla="*/ 4073456 w 8636594"/>
              <a:gd name="connsiteY53" fmla="*/ 5861452 h 6658735"/>
              <a:gd name="connsiteX54" fmla="*/ 4110400 w 8636594"/>
              <a:gd name="connsiteY54" fmla="*/ 5835922 h 6658735"/>
              <a:gd name="connsiteX55" fmla="*/ 4146933 w 8636594"/>
              <a:gd name="connsiteY55" fmla="*/ 5810100 h 6658735"/>
              <a:gd name="connsiteX56" fmla="*/ 4183061 w 8636594"/>
              <a:gd name="connsiteY56" fmla="*/ 5783988 h 6658735"/>
              <a:gd name="connsiteX57" fmla="*/ 4218791 w 8636594"/>
              <a:gd name="connsiteY57" fmla="*/ 5757591 h 6658735"/>
              <a:gd name="connsiteX58" fmla="*/ 4254129 w 8636594"/>
              <a:gd name="connsiteY58" fmla="*/ 5730912 h 6658735"/>
              <a:gd name="connsiteX59" fmla="*/ 4289081 w 8636594"/>
              <a:gd name="connsiteY59" fmla="*/ 5703955 h 6658735"/>
              <a:gd name="connsiteX60" fmla="*/ 4323654 w 8636594"/>
              <a:gd name="connsiteY60" fmla="*/ 5676722 h 6658735"/>
              <a:gd name="connsiteX61" fmla="*/ 4357854 w 8636594"/>
              <a:gd name="connsiteY61" fmla="*/ 5649218 h 6658735"/>
              <a:gd name="connsiteX62" fmla="*/ 4391688 w 8636594"/>
              <a:gd name="connsiteY62" fmla="*/ 5621446 h 6658735"/>
              <a:gd name="connsiteX63" fmla="*/ 4425162 w 8636594"/>
              <a:gd name="connsiteY63" fmla="*/ 5593409 h 6658735"/>
              <a:gd name="connsiteX64" fmla="*/ 4458281 w 8636594"/>
              <a:gd name="connsiteY64" fmla="*/ 5565111 h 6658735"/>
              <a:gd name="connsiteX65" fmla="*/ 4491053 w 8636594"/>
              <a:gd name="connsiteY65" fmla="*/ 5536556 h 6658735"/>
              <a:gd name="connsiteX66" fmla="*/ 4523484 w 8636594"/>
              <a:gd name="connsiteY66" fmla="*/ 5507747 h 6658735"/>
              <a:gd name="connsiteX67" fmla="*/ 4555580 w 8636594"/>
              <a:gd name="connsiteY67" fmla="*/ 5478687 h 6658735"/>
              <a:gd name="connsiteX68" fmla="*/ 4587347 w 8636594"/>
              <a:gd name="connsiteY68" fmla="*/ 5449380 h 6658735"/>
              <a:gd name="connsiteX69" fmla="*/ 4618793 w 8636594"/>
              <a:gd name="connsiteY69" fmla="*/ 5419830 h 6658735"/>
              <a:gd name="connsiteX70" fmla="*/ 4649922 w 8636594"/>
              <a:gd name="connsiteY70" fmla="*/ 5390040 h 6658735"/>
              <a:gd name="connsiteX71" fmla="*/ 4680742 w 8636594"/>
              <a:gd name="connsiteY71" fmla="*/ 5360014 h 6658735"/>
              <a:gd name="connsiteX72" fmla="*/ 4711259 w 8636594"/>
              <a:gd name="connsiteY72" fmla="*/ 5329755 h 6658735"/>
              <a:gd name="connsiteX73" fmla="*/ 4741478 w 8636594"/>
              <a:gd name="connsiteY73" fmla="*/ 5299266 h 6658735"/>
              <a:gd name="connsiteX74" fmla="*/ 4771408 w 8636594"/>
              <a:gd name="connsiteY74" fmla="*/ 5268551 h 6658735"/>
              <a:gd name="connsiteX75" fmla="*/ 4801053 w 8636594"/>
              <a:gd name="connsiteY75" fmla="*/ 5237614 h 6658735"/>
              <a:gd name="connsiteX76" fmla="*/ 4830420 w 8636594"/>
              <a:gd name="connsiteY76" fmla="*/ 5206458 h 6658735"/>
              <a:gd name="connsiteX77" fmla="*/ 4859516 w 8636594"/>
              <a:gd name="connsiteY77" fmla="*/ 5175087 h 6658735"/>
              <a:gd name="connsiteX78" fmla="*/ 4888347 w 8636594"/>
              <a:gd name="connsiteY78" fmla="*/ 5143504 h 6658735"/>
              <a:gd name="connsiteX79" fmla="*/ 4916919 w 8636594"/>
              <a:gd name="connsiteY79" fmla="*/ 5111713 h 6658735"/>
              <a:gd name="connsiteX80" fmla="*/ 4945238 w 8636594"/>
              <a:gd name="connsiteY80" fmla="*/ 5079717 h 6658735"/>
              <a:gd name="connsiteX81" fmla="*/ 4973311 w 8636594"/>
              <a:gd name="connsiteY81" fmla="*/ 5047519 h 6658735"/>
              <a:gd name="connsiteX82" fmla="*/ 5001145 w 8636594"/>
              <a:gd name="connsiteY82" fmla="*/ 5015124 h 6658735"/>
              <a:gd name="connsiteX83" fmla="*/ 5028745 w 8636594"/>
              <a:gd name="connsiteY83" fmla="*/ 4982535 h 6658735"/>
              <a:gd name="connsiteX84" fmla="*/ 5056117 w 8636594"/>
              <a:gd name="connsiteY84" fmla="*/ 4949755 h 6658735"/>
              <a:gd name="connsiteX85" fmla="*/ 5083269 w 8636594"/>
              <a:gd name="connsiteY85" fmla="*/ 4916787 h 6658735"/>
              <a:gd name="connsiteX86" fmla="*/ 5110207 w 8636594"/>
              <a:gd name="connsiteY86" fmla="*/ 4883636 h 6658735"/>
              <a:gd name="connsiteX87" fmla="*/ 5136937 w 8636594"/>
              <a:gd name="connsiteY87" fmla="*/ 4850305 h 6658735"/>
              <a:gd name="connsiteX88" fmla="*/ 5163464 w 8636594"/>
              <a:gd name="connsiteY88" fmla="*/ 4816797 h 6658735"/>
              <a:gd name="connsiteX89" fmla="*/ 5215940 w 8636594"/>
              <a:gd name="connsiteY89" fmla="*/ 4749265 h 6658735"/>
              <a:gd name="connsiteX90" fmla="*/ 5267684 w 8636594"/>
              <a:gd name="connsiteY90" fmla="*/ 4681068 h 6658735"/>
              <a:gd name="connsiteX91" fmla="*/ 5318748 w 8636594"/>
              <a:gd name="connsiteY91" fmla="*/ 4612234 h 6658735"/>
              <a:gd name="connsiteX92" fmla="*/ 5369182 w 8636594"/>
              <a:gd name="connsiteY92" fmla="*/ 4542793 h 6658735"/>
              <a:gd name="connsiteX93" fmla="*/ 5419038 w 8636594"/>
              <a:gd name="connsiteY93" fmla="*/ 4472771 h 6658735"/>
              <a:gd name="connsiteX94" fmla="*/ 5468365 w 8636594"/>
              <a:gd name="connsiteY94" fmla="*/ 4402196 h 6658735"/>
              <a:gd name="connsiteX95" fmla="*/ 5517215 w 8636594"/>
              <a:gd name="connsiteY95" fmla="*/ 4331098 h 6658735"/>
              <a:gd name="connsiteX96" fmla="*/ 5565637 w 8636594"/>
              <a:gd name="connsiteY96" fmla="*/ 4259503 h 6658735"/>
              <a:gd name="connsiteX97" fmla="*/ 5613684 w 8636594"/>
              <a:gd name="connsiteY97" fmla="*/ 4187441 h 6658735"/>
              <a:gd name="connsiteX98" fmla="*/ 5685160 w 8636594"/>
              <a:gd name="connsiteY98" fmla="*/ 4078531 h 6658735"/>
              <a:gd name="connsiteX99" fmla="*/ 5756074 w 8636594"/>
              <a:gd name="connsiteY99" fmla="*/ 3968727 h 6658735"/>
              <a:gd name="connsiteX100" fmla="*/ 5873483 w 8636594"/>
              <a:gd name="connsiteY100" fmla="*/ 3783989 h 6658735"/>
              <a:gd name="connsiteX101" fmla="*/ 6203209 w 8636594"/>
              <a:gd name="connsiteY101" fmla="*/ 3258640 h 6658735"/>
              <a:gd name="connsiteX102" fmla="*/ 6299430 w 8636594"/>
              <a:gd name="connsiteY102" fmla="*/ 3107321 h 6658735"/>
              <a:gd name="connsiteX103" fmla="*/ 6372650 w 8636594"/>
              <a:gd name="connsiteY103" fmla="*/ 2993735 h 6658735"/>
              <a:gd name="connsiteX104" fmla="*/ 6453197 w 8636594"/>
              <a:gd name="connsiteY104" fmla="*/ 2869788 h 6658735"/>
              <a:gd name="connsiteX105" fmla="*/ 6564167 w 8636594"/>
              <a:gd name="connsiteY105" fmla="*/ 2696807 h 6658735"/>
              <a:gd name="connsiteX106" fmla="*/ 6976233 w 8636594"/>
              <a:gd name="connsiteY106" fmla="*/ 2045274 h 6658735"/>
              <a:gd name="connsiteX107" fmla="*/ 7086755 w 8636594"/>
              <a:gd name="connsiteY107" fmla="*/ 1872743 h 6658735"/>
              <a:gd name="connsiteX108" fmla="*/ 7170279 w 8636594"/>
              <a:gd name="connsiteY108" fmla="*/ 1744202 h 6658735"/>
              <a:gd name="connsiteX109" fmla="*/ 7226351 w 8636594"/>
              <a:gd name="connsiteY109" fmla="*/ 1659017 h 6658735"/>
              <a:gd name="connsiteX110" fmla="*/ 7282789 w 8636594"/>
              <a:gd name="connsiteY110" fmla="*/ 1574303 h 6658735"/>
              <a:gd name="connsiteX111" fmla="*/ 7339643 w 8636594"/>
              <a:gd name="connsiteY111" fmla="*/ 1490113 h 6658735"/>
              <a:gd name="connsiteX112" fmla="*/ 7396957 w 8636594"/>
              <a:gd name="connsiteY112" fmla="*/ 1406503 h 6658735"/>
              <a:gd name="connsiteX113" fmla="*/ 7454781 w 8636594"/>
              <a:gd name="connsiteY113" fmla="*/ 1323526 h 6658735"/>
              <a:gd name="connsiteX114" fmla="*/ 7513161 w 8636594"/>
              <a:gd name="connsiteY114" fmla="*/ 1241237 h 6658735"/>
              <a:gd name="connsiteX115" fmla="*/ 7572144 w 8636594"/>
              <a:gd name="connsiteY115" fmla="*/ 1159689 h 6658735"/>
              <a:gd name="connsiteX116" fmla="*/ 7601877 w 8636594"/>
              <a:gd name="connsiteY116" fmla="*/ 1119210 h 6658735"/>
              <a:gd name="connsiteX117" fmla="*/ 7631779 w 8636594"/>
              <a:gd name="connsiteY117" fmla="*/ 1078937 h 6658735"/>
              <a:gd name="connsiteX118" fmla="*/ 7661855 w 8636594"/>
              <a:gd name="connsiteY118" fmla="*/ 1038876 h 6658735"/>
              <a:gd name="connsiteX119" fmla="*/ 7692111 w 8636594"/>
              <a:gd name="connsiteY119" fmla="*/ 999035 h 6658735"/>
              <a:gd name="connsiteX120" fmla="*/ 7722554 w 8636594"/>
              <a:gd name="connsiteY120" fmla="*/ 959419 h 6658735"/>
              <a:gd name="connsiteX121" fmla="*/ 7753190 w 8636594"/>
              <a:gd name="connsiteY121" fmla="*/ 920037 h 6658735"/>
              <a:gd name="connsiteX122" fmla="*/ 7784023 w 8636594"/>
              <a:gd name="connsiteY122" fmla="*/ 880894 h 6658735"/>
              <a:gd name="connsiteX123" fmla="*/ 7815061 w 8636594"/>
              <a:gd name="connsiteY123" fmla="*/ 841997 h 6658735"/>
              <a:gd name="connsiteX124" fmla="*/ 7846308 w 8636594"/>
              <a:gd name="connsiteY124" fmla="*/ 803354 h 6658735"/>
              <a:gd name="connsiteX125" fmla="*/ 7877772 w 8636594"/>
              <a:gd name="connsiteY125" fmla="*/ 764970 h 6658735"/>
              <a:gd name="connsiteX126" fmla="*/ 7909458 w 8636594"/>
              <a:gd name="connsiteY126" fmla="*/ 726853 h 6658735"/>
              <a:gd name="connsiteX127" fmla="*/ 7941371 w 8636594"/>
              <a:gd name="connsiteY127" fmla="*/ 689010 h 6658735"/>
              <a:gd name="connsiteX128" fmla="*/ 7973518 w 8636594"/>
              <a:gd name="connsiteY128" fmla="*/ 651447 h 6658735"/>
              <a:gd name="connsiteX129" fmla="*/ 8005905 w 8636594"/>
              <a:gd name="connsiteY129" fmla="*/ 614171 h 6658735"/>
              <a:gd name="connsiteX130" fmla="*/ 8038538 w 8636594"/>
              <a:gd name="connsiteY130" fmla="*/ 577189 h 6658735"/>
              <a:gd name="connsiteX131" fmla="*/ 8071421 w 8636594"/>
              <a:gd name="connsiteY131" fmla="*/ 540507 h 6658735"/>
              <a:gd name="connsiteX132" fmla="*/ 8104563 w 8636594"/>
              <a:gd name="connsiteY132" fmla="*/ 504132 h 6658735"/>
              <a:gd name="connsiteX133" fmla="*/ 8137967 w 8636594"/>
              <a:gd name="connsiteY133" fmla="*/ 468072 h 6658735"/>
              <a:gd name="connsiteX134" fmla="*/ 8171641 w 8636594"/>
              <a:gd name="connsiteY134" fmla="*/ 432332 h 6658735"/>
              <a:gd name="connsiteX135" fmla="*/ 8205590 w 8636594"/>
              <a:gd name="connsiteY135" fmla="*/ 396920 h 6658735"/>
              <a:gd name="connsiteX136" fmla="*/ 8239820 w 8636594"/>
              <a:gd name="connsiteY136" fmla="*/ 361843 h 6658735"/>
              <a:gd name="connsiteX137" fmla="*/ 8274337 w 8636594"/>
              <a:gd name="connsiteY137" fmla="*/ 327107 h 6658735"/>
              <a:gd name="connsiteX138" fmla="*/ 8309147 w 8636594"/>
              <a:gd name="connsiteY138" fmla="*/ 292718 h 6658735"/>
              <a:gd name="connsiteX139" fmla="*/ 8344256 w 8636594"/>
              <a:gd name="connsiteY139" fmla="*/ 258685 h 6658735"/>
              <a:gd name="connsiteX140" fmla="*/ 8379669 w 8636594"/>
              <a:gd name="connsiteY140" fmla="*/ 225013 h 6658735"/>
              <a:gd name="connsiteX141" fmla="*/ 8415394 w 8636594"/>
              <a:gd name="connsiteY141" fmla="*/ 191709 h 6658735"/>
              <a:gd name="connsiteX142" fmla="*/ 8451434 w 8636594"/>
              <a:gd name="connsiteY142" fmla="*/ 158780 h 6658735"/>
              <a:gd name="connsiteX143" fmla="*/ 8487798 w 8636594"/>
              <a:gd name="connsiteY143" fmla="*/ 126233 h 6658735"/>
              <a:gd name="connsiteX144" fmla="*/ 8524489 w 8636594"/>
              <a:gd name="connsiteY144" fmla="*/ 94075 h 6658735"/>
              <a:gd name="connsiteX145" fmla="*/ 8561515 w 8636594"/>
              <a:gd name="connsiteY145" fmla="*/ 62312 h 6658735"/>
              <a:gd name="connsiteX146" fmla="*/ 8598881 w 8636594"/>
              <a:gd name="connsiteY146" fmla="*/ 30951 h 6658735"/>
              <a:gd name="connsiteX147" fmla="*/ 8636594 w 8636594"/>
              <a:gd name="connsiteY147" fmla="*/ 0 h 6658735"/>
              <a:gd name="connsiteX0" fmla="*/ 8636594 w 8636594"/>
              <a:gd name="connsiteY0" fmla="*/ 0 h 6650463"/>
              <a:gd name="connsiteX1" fmla="*/ 5293 w 8636594"/>
              <a:gd name="connsiteY1" fmla="*/ 0 h 6650463"/>
              <a:gd name="connsiteX2" fmla="*/ 0 w 8636594"/>
              <a:gd name="connsiteY2" fmla="*/ 5587843 h 6650463"/>
              <a:gd name="connsiteX3" fmla="*/ 1594033 w 8636594"/>
              <a:gd name="connsiteY3" fmla="*/ 5600057 h 6650463"/>
              <a:gd name="connsiteX4" fmla="*/ 1686068 w 8636594"/>
              <a:gd name="connsiteY4" fmla="*/ 5599745 h 6650463"/>
              <a:gd name="connsiteX5" fmla="*/ 1883237 w 8636594"/>
              <a:gd name="connsiteY5" fmla="*/ 5855484 h 6650463"/>
              <a:gd name="connsiteX6" fmla="*/ 2084977 w 8636594"/>
              <a:gd name="connsiteY6" fmla="*/ 5695440 h 6650463"/>
              <a:gd name="connsiteX7" fmla="*/ 2222486 w 8636594"/>
              <a:gd name="connsiteY7" fmla="*/ 5687627 h 6650463"/>
              <a:gd name="connsiteX8" fmla="*/ 1882914 w 8636594"/>
              <a:gd name="connsiteY8" fmla="*/ 6650463 h 6650463"/>
              <a:gd name="connsiteX9" fmla="*/ 1944909 w 8636594"/>
              <a:gd name="connsiteY9" fmla="*/ 6641737 h 6650463"/>
              <a:gd name="connsiteX10" fmla="*/ 2006208 w 8636594"/>
              <a:gd name="connsiteY10" fmla="*/ 6632561 h 6650463"/>
              <a:gd name="connsiteX11" fmla="*/ 2066817 w 8636594"/>
              <a:gd name="connsiteY11" fmla="*/ 6622937 h 6650463"/>
              <a:gd name="connsiteX12" fmla="*/ 2126742 w 8636594"/>
              <a:gd name="connsiteY12" fmla="*/ 6612869 h 6650463"/>
              <a:gd name="connsiteX13" fmla="*/ 2185991 w 8636594"/>
              <a:gd name="connsiteY13" fmla="*/ 6602362 h 6650463"/>
              <a:gd name="connsiteX14" fmla="*/ 2244569 w 8636594"/>
              <a:gd name="connsiteY14" fmla="*/ 6591417 h 6650463"/>
              <a:gd name="connsiteX15" fmla="*/ 2302482 w 8636594"/>
              <a:gd name="connsiteY15" fmla="*/ 6580040 h 6650463"/>
              <a:gd name="connsiteX16" fmla="*/ 2359737 w 8636594"/>
              <a:gd name="connsiteY16" fmla="*/ 6568233 h 6650463"/>
              <a:gd name="connsiteX17" fmla="*/ 2416341 w 8636594"/>
              <a:gd name="connsiteY17" fmla="*/ 6555999 h 6650463"/>
              <a:gd name="connsiteX18" fmla="*/ 2472299 w 8636594"/>
              <a:gd name="connsiteY18" fmla="*/ 6543344 h 6650463"/>
              <a:gd name="connsiteX19" fmla="*/ 2527618 w 8636594"/>
              <a:gd name="connsiteY19" fmla="*/ 6530269 h 6650463"/>
              <a:gd name="connsiteX20" fmla="*/ 2582304 w 8636594"/>
              <a:gd name="connsiteY20" fmla="*/ 6516778 h 6650463"/>
              <a:gd name="connsiteX21" fmla="*/ 2636364 w 8636594"/>
              <a:gd name="connsiteY21" fmla="*/ 6502876 h 6650463"/>
              <a:gd name="connsiteX22" fmla="*/ 2689804 w 8636594"/>
              <a:gd name="connsiteY22" fmla="*/ 6488565 h 6650463"/>
              <a:gd name="connsiteX23" fmla="*/ 2742629 w 8636594"/>
              <a:gd name="connsiteY23" fmla="*/ 6473849 h 6650463"/>
              <a:gd name="connsiteX24" fmla="*/ 2794848 w 8636594"/>
              <a:gd name="connsiteY24" fmla="*/ 6458731 h 6650463"/>
              <a:gd name="connsiteX25" fmla="*/ 2846466 w 8636594"/>
              <a:gd name="connsiteY25" fmla="*/ 6443216 h 6650463"/>
              <a:gd name="connsiteX26" fmla="*/ 2897488 w 8636594"/>
              <a:gd name="connsiteY26" fmla="*/ 6427305 h 6650463"/>
              <a:gd name="connsiteX27" fmla="*/ 2947923 w 8636594"/>
              <a:gd name="connsiteY27" fmla="*/ 6411004 h 6650463"/>
              <a:gd name="connsiteX28" fmla="*/ 2997775 w 8636594"/>
              <a:gd name="connsiteY28" fmla="*/ 6394316 h 6650463"/>
              <a:gd name="connsiteX29" fmla="*/ 3047052 w 8636594"/>
              <a:gd name="connsiteY29" fmla="*/ 6377243 h 6650463"/>
              <a:gd name="connsiteX30" fmla="*/ 3095759 w 8636594"/>
              <a:gd name="connsiteY30" fmla="*/ 6359791 h 6650463"/>
              <a:gd name="connsiteX31" fmla="*/ 3143903 w 8636594"/>
              <a:gd name="connsiteY31" fmla="*/ 6341961 h 6650463"/>
              <a:gd name="connsiteX32" fmla="*/ 3191491 w 8636594"/>
              <a:gd name="connsiteY32" fmla="*/ 6323757 h 6650463"/>
              <a:gd name="connsiteX33" fmla="*/ 3238528 w 8636594"/>
              <a:gd name="connsiteY33" fmla="*/ 6305184 h 6650463"/>
              <a:gd name="connsiteX34" fmla="*/ 3285021 w 8636594"/>
              <a:gd name="connsiteY34" fmla="*/ 6286245 h 6650463"/>
              <a:gd name="connsiteX35" fmla="*/ 3330977 w 8636594"/>
              <a:gd name="connsiteY35" fmla="*/ 6266942 h 6650463"/>
              <a:gd name="connsiteX36" fmla="*/ 3376401 w 8636594"/>
              <a:gd name="connsiteY36" fmla="*/ 6247281 h 6650463"/>
              <a:gd name="connsiteX37" fmla="*/ 3421300 w 8636594"/>
              <a:gd name="connsiteY37" fmla="*/ 6227263 h 6650463"/>
              <a:gd name="connsiteX38" fmla="*/ 3465680 w 8636594"/>
              <a:gd name="connsiteY38" fmla="*/ 6206893 h 6650463"/>
              <a:gd name="connsiteX39" fmla="*/ 3509548 w 8636594"/>
              <a:gd name="connsiteY39" fmla="*/ 6186174 h 6650463"/>
              <a:gd name="connsiteX40" fmla="*/ 3552910 w 8636594"/>
              <a:gd name="connsiteY40" fmla="*/ 6165110 h 6650463"/>
              <a:gd name="connsiteX41" fmla="*/ 3595773 w 8636594"/>
              <a:gd name="connsiteY41" fmla="*/ 6143704 h 6650463"/>
              <a:gd name="connsiteX42" fmla="*/ 3638142 w 8636594"/>
              <a:gd name="connsiteY42" fmla="*/ 6121960 h 6650463"/>
              <a:gd name="connsiteX43" fmla="*/ 3680024 w 8636594"/>
              <a:gd name="connsiteY43" fmla="*/ 6099881 h 6650463"/>
              <a:gd name="connsiteX44" fmla="*/ 3721426 w 8636594"/>
              <a:gd name="connsiteY44" fmla="*/ 6077471 h 6650463"/>
              <a:gd name="connsiteX45" fmla="*/ 3762353 w 8636594"/>
              <a:gd name="connsiteY45" fmla="*/ 6054733 h 6650463"/>
              <a:gd name="connsiteX46" fmla="*/ 3802812 w 8636594"/>
              <a:gd name="connsiteY46" fmla="*/ 6031671 h 6650463"/>
              <a:gd name="connsiteX47" fmla="*/ 3842810 w 8636594"/>
              <a:gd name="connsiteY47" fmla="*/ 6008288 h 6650463"/>
              <a:gd name="connsiteX48" fmla="*/ 3882352 w 8636594"/>
              <a:gd name="connsiteY48" fmla="*/ 5984588 h 6650463"/>
              <a:gd name="connsiteX49" fmla="*/ 3921445 w 8636594"/>
              <a:gd name="connsiteY49" fmla="*/ 5960574 h 6650463"/>
              <a:gd name="connsiteX50" fmla="*/ 3960096 w 8636594"/>
              <a:gd name="connsiteY50" fmla="*/ 5936250 h 6650463"/>
              <a:gd name="connsiteX51" fmla="*/ 3998311 w 8636594"/>
              <a:gd name="connsiteY51" fmla="*/ 5911619 h 6650463"/>
              <a:gd name="connsiteX52" fmla="*/ 4036095 w 8636594"/>
              <a:gd name="connsiteY52" fmla="*/ 5886685 h 6650463"/>
              <a:gd name="connsiteX53" fmla="*/ 4073456 w 8636594"/>
              <a:gd name="connsiteY53" fmla="*/ 5861452 h 6650463"/>
              <a:gd name="connsiteX54" fmla="*/ 4110400 w 8636594"/>
              <a:gd name="connsiteY54" fmla="*/ 5835922 h 6650463"/>
              <a:gd name="connsiteX55" fmla="*/ 4146933 w 8636594"/>
              <a:gd name="connsiteY55" fmla="*/ 5810100 h 6650463"/>
              <a:gd name="connsiteX56" fmla="*/ 4183061 w 8636594"/>
              <a:gd name="connsiteY56" fmla="*/ 5783988 h 6650463"/>
              <a:gd name="connsiteX57" fmla="*/ 4218791 w 8636594"/>
              <a:gd name="connsiteY57" fmla="*/ 5757591 h 6650463"/>
              <a:gd name="connsiteX58" fmla="*/ 4254129 w 8636594"/>
              <a:gd name="connsiteY58" fmla="*/ 5730912 h 6650463"/>
              <a:gd name="connsiteX59" fmla="*/ 4289081 w 8636594"/>
              <a:gd name="connsiteY59" fmla="*/ 5703955 h 6650463"/>
              <a:gd name="connsiteX60" fmla="*/ 4323654 w 8636594"/>
              <a:gd name="connsiteY60" fmla="*/ 5676722 h 6650463"/>
              <a:gd name="connsiteX61" fmla="*/ 4357854 w 8636594"/>
              <a:gd name="connsiteY61" fmla="*/ 5649218 h 6650463"/>
              <a:gd name="connsiteX62" fmla="*/ 4391688 w 8636594"/>
              <a:gd name="connsiteY62" fmla="*/ 5621446 h 6650463"/>
              <a:gd name="connsiteX63" fmla="*/ 4425162 w 8636594"/>
              <a:gd name="connsiteY63" fmla="*/ 5593409 h 6650463"/>
              <a:gd name="connsiteX64" fmla="*/ 4458281 w 8636594"/>
              <a:gd name="connsiteY64" fmla="*/ 5565111 h 6650463"/>
              <a:gd name="connsiteX65" fmla="*/ 4491053 w 8636594"/>
              <a:gd name="connsiteY65" fmla="*/ 5536556 h 6650463"/>
              <a:gd name="connsiteX66" fmla="*/ 4523484 w 8636594"/>
              <a:gd name="connsiteY66" fmla="*/ 5507747 h 6650463"/>
              <a:gd name="connsiteX67" fmla="*/ 4555580 w 8636594"/>
              <a:gd name="connsiteY67" fmla="*/ 5478687 h 6650463"/>
              <a:gd name="connsiteX68" fmla="*/ 4587347 w 8636594"/>
              <a:gd name="connsiteY68" fmla="*/ 5449380 h 6650463"/>
              <a:gd name="connsiteX69" fmla="*/ 4618793 w 8636594"/>
              <a:gd name="connsiteY69" fmla="*/ 5419830 h 6650463"/>
              <a:gd name="connsiteX70" fmla="*/ 4649922 w 8636594"/>
              <a:gd name="connsiteY70" fmla="*/ 5390040 h 6650463"/>
              <a:gd name="connsiteX71" fmla="*/ 4680742 w 8636594"/>
              <a:gd name="connsiteY71" fmla="*/ 5360014 h 6650463"/>
              <a:gd name="connsiteX72" fmla="*/ 4711259 w 8636594"/>
              <a:gd name="connsiteY72" fmla="*/ 5329755 h 6650463"/>
              <a:gd name="connsiteX73" fmla="*/ 4741478 w 8636594"/>
              <a:gd name="connsiteY73" fmla="*/ 5299266 h 6650463"/>
              <a:gd name="connsiteX74" fmla="*/ 4771408 w 8636594"/>
              <a:gd name="connsiteY74" fmla="*/ 5268551 h 6650463"/>
              <a:gd name="connsiteX75" fmla="*/ 4801053 w 8636594"/>
              <a:gd name="connsiteY75" fmla="*/ 5237614 h 6650463"/>
              <a:gd name="connsiteX76" fmla="*/ 4830420 w 8636594"/>
              <a:gd name="connsiteY76" fmla="*/ 5206458 h 6650463"/>
              <a:gd name="connsiteX77" fmla="*/ 4859516 w 8636594"/>
              <a:gd name="connsiteY77" fmla="*/ 5175087 h 6650463"/>
              <a:gd name="connsiteX78" fmla="*/ 4888347 w 8636594"/>
              <a:gd name="connsiteY78" fmla="*/ 5143504 h 6650463"/>
              <a:gd name="connsiteX79" fmla="*/ 4916919 w 8636594"/>
              <a:gd name="connsiteY79" fmla="*/ 5111713 h 6650463"/>
              <a:gd name="connsiteX80" fmla="*/ 4945238 w 8636594"/>
              <a:gd name="connsiteY80" fmla="*/ 5079717 h 6650463"/>
              <a:gd name="connsiteX81" fmla="*/ 4973311 w 8636594"/>
              <a:gd name="connsiteY81" fmla="*/ 5047519 h 6650463"/>
              <a:gd name="connsiteX82" fmla="*/ 5001145 w 8636594"/>
              <a:gd name="connsiteY82" fmla="*/ 5015124 h 6650463"/>
              <a:gd name="connsiteX83" fmla="*/ 5028745 w 8636594"/>
              <a:gd name="connsiteY83" fmla="*/ 4982535 h 6650463"/>
              <a:gd name="connsiteX84" fmla="*/ 5056117 w 8636594"/>
              <a:gd name="connsiteY84" fmla="*/ 4949755 h 6650463"/>
              <a:gd name="connsiteX85" fmla="*/ 5083269 w 8636594"/>
              <a:gd name="connsiteY85" fmla="*/ 4916787 h 6650463"/>
              <a:gd name="connsiteX86" fmla="*/ 5110207 w 8636594"/>
              <a:gd name="connsiteY86" fmla="*/ 4883636 h 6650463"/>
              <a:gd name="connsiteX87" fmla="*/ 5136937 w 8636594"/>
              <a:gd name="connsiteY87" fmla="*/ 4850305 h 6650463"/>
              <a:gd name="connsiteX88" fmla="*/ 5163464 w 8636594"/>
              <a:gd name="connsiteY88" fmla="*/ 4816797 h 6650463"/>
              <a:gd name="connsiteX89" fmla="*/ 5215940 w 8636594"/>
              <a:gd name="connsiteY89" fmla="*/ 4749265 h 6650463"/>
              <a:gd name="connsiteX90" fmla="*/ 5267684 w 8636594"/>
              <a:gd name="connsiteY90" fmla="*/ 4681068 h 6650463"/>
              <a:gd name="connsiteX91" fmla="*/ 5318748 w 8636594"/>
              <a:gd name="connsiteY91" fmla="*/ 4612234 h 6650463"/>
              <a:gd name="connsiteX92" fmla="*/ 5369182 w 8636594"/>
              <a:gd name="connsiteY92" fmla="*/ 4542793 h 6650463"/>
              <a:gd name="connsiteX93" fmla="*/ 5419038 w 8636594"/>
              <a:gd name="connsiteY93" fmla="*/ 4472771 h 6650463"/>
              <a:gd name="connsiteX94" fmla="*/ 5468365 w 8636594"/>
              <a:gd name="connsiteY94" fmla="*/ 4402196 h 6650463"/>
              <a:gd name="connsiteX95" fmla="*/ 5517215 w 8636594"/>
              <a:gd name="connsiteY95" fmla="*/ 4331098 h 6650463"/>
              <a:gd name="connsiteX96" fmla="*/ 5565637 w 8636594"/>
              <a:gd name="connsiteY96" fmla="*/ 4259503 h 6650463"/>
              <a:gd name="connsiteX97" fmla="*/ 5613684 w 8636594"/>
              <a:gd name="connsiteY97" fmla="*/ 4187441 h 6650463"/>
              <a:gd name="connsiteX98" fmla="*/ 5685160 w 8636594"/>
              <a:gd name="connsiteY98" fmla="*/ 4078531 h 6650463"/>
              <a:gd name="connsiteX99" fmla="*/ 5756074 w 8636594"/>
              <a:gd name="connsiteY99" fmla="*/ 3968727 h 6650463"/>
              <a:gd name="connsiteX100" fmla="*/ 5873483 w 8636594"/>
              <a:gd name="connsiteY100" fmla="*/ 3783989 h 6650463"/>
              <a:gd name="connsiteX101" fmla="*/ 6203209 w 8636594"/>
              <a:gd name="connsiteY101" fmla="*/ 3258640 h 6650463"/>
              <a:gd name="connsiteX102" fmla="*/ 6299430 w 8636594"/>
              <a:gd name="connsiteY102" fmla="*/ 3107321 h 6650463"/>
              <a:gd name="connsiteX103" fmla="*/ 6372650 w 8636594"/>
              <a:gd name="connsiteY103" fmla="*/ 2993735 h 6650463"/>
              <a:gd name="connsiteX104" fmla="*/ 6453197 w 8636594"/>
              <a:gd name="connsiteY104" fmla="*/ 2869788 h 6650463"/>
              <a:gd name="connsiteX105" fmla="*/ 6564167 w 8636594"/>
              <a:gd name="connsiteY105" fmla="*/ 2696807 h 6650463"/>
              <a:gd name="connsiteX106" fmla="*/ 6976233 w 8636594"/>
              <a:gd name="connsiteY106" fmla="*/ 2045274 h 6650463"/>
              <a:gd name="connsiteX107" fmla="*/ 7086755 w 8636594"/>
              <a:gd name="connsiteY107" fmla="*/ 1872743 h 6650463"/>
              <a:gd name="connsiteX108" fmla="*/ 7170279 w 8636594"/>
              <a:gd name="connsiteY108" fmla="*/ 1744202 h 6650463"/>
              <a:gd name="connsiteX109" fmla="*/ 7226351 w 8636594"/>
              <a:gd name="connsiteY109" fmla="*/ 1659017 h 6650463"/>
              <a:gd name="connsiteX110" fmla="*/ 7282789 w 8636594"/>
              <a:gd name="connsiteY110" fmla="*/ 1574303 h 6650463"/>
              <a:gd name="connsiteX111" fmla="*/ 7339643 w 8636594"/>
              <a:gd name="connsiteY111" fmla="*/ 1490113 h 6650463"/>
              <a:gd name="connsiteX112" fmla="*/ 7396957 w 8636594"/>
              <a:gd name="connsiteY112" fmla="*/ 1406503 h 6650463"/>
              <a:gd name="connsiteX113" fmla="*/ 7454781 w 8636594"/>
              <a:gd name="connsiteY113" fmla="*/ 1323526 h 6650463"/>
              <a:gd name="connsiteX114" fmla="*/ 7513161 w 8636594"/>
              <a:gd name="connsiteY114" fmla="*/ 1241237 h 6650463"/>
              <a:gd name="connsiteX115" fmla="*/ 7572144 w 8636594"/>
              <a:gd name="connsiteY115" fmla="*/ 1159689 h 6650463"/>
              <a:gd name="connsiteX116" fmla="*/ 7601877 w 8636594"/>
              <a:gd name="connsiteY116" fmla="*/ 1119210 h 6650463"/>
              <a:gd name="connsiteX117" fmla="*/ 7631779 w 8636594"/>
              <a:gd name="connsiteY117" fmla="*/ 1078937 h 6650463"/>
              <a:gd name="connsiteX118" fmla="*/ 7661855 w 8636594"/>
              <a:gd name="connsiteY118" fmla="*/ 1038876 h 6650463"/>
              <a:gd name="connsiteX119" fmla="*/ 7692111 w 8636594"/>
              <a:gd name="connsiteY119" fmla="*/ 999035 h 6650463"/>
              <a:gd name="connsiteX120" fmla="*/ 7722554 w 8636594"/>
              <a:gd name="connsiteY120" fmla="*/ 959419 h 6650463"/>
              <a:gd name="connsiteX121" fmla="*/ 7753190 w 8636594"/>
              <a:gd name="connsiteY121" fmla="*/ 920037 h 6650463"/>
              <a:gd name="connsiteX122" fmla="*/ 7784023 w 8636594"/>
              <a:gd name="connsiteY122" fmla="*/ 880894 h 6650463"/>
              <a:gd name="connsiteX123" fmla="*/ 7815061 w 8636594"/>
              <a:gd name="connsiteY123" fmla="*/ 841997 h 6650463"/>
              <a:gd name="connsiteX124" fmla="*/ 7846308 w 8636594"/>
              <a:gd name="connsiteY124" fmla="*/ 803354 h 6650463"/>
              <a:gd name="connsiteX125" fmla="*/ 7877772 w 8636594"/>
              <a:gd name="connsiteY125" fmla="*/ 764970 h 6650463"/>
              <a:gd name="connsiteX126" fmla="*/ 7909458 w 8636594"/>
              <a:gd name="connsiteY126" fmla="*/ 726853 h 6650463"/>
              <a:gd name="connsiteX127" fmla="*/ 7941371 w 8636594"/>
              <a:gd name="connsiteY127" fmla="*/ 689010 h 6650463"/>
              <a:gd name="connsiteX128" fmla="*/ 7973518 w 8636594"/>
              <a:gd name="connsiteY128" fmla="*/ 651447 h 6650463"/>
              <a:gd name="connsiteX129" fmla="*/ 8005905 w 8636594"/>
              <a:gd name="connsiteY129" fmla="*/ 614171 h 6650463"/>
              <a:gd name="connsiteX130" fmla="*/ 8038538 w 8636594"/>
              <a:gd name="connsiteY130" fmla="*/ 577189 h 6650463"/>
              <a:gd name="connsiteX131" fmla="*/ 8071421 w 8636594"/>
              <a:gd name="connsiteY131" fmla="*/ 540507 h 6650463"/>
              <a:gd name="connsiteX132" fmla="*/ 8104563 w 8636594"/>
              <a:gd name="connsiteY132" fmla="*/ 504132 h 6650463"/>
              <a:gd name="connsiteX133" fmla="*/ 8137967 w 8636594"/>
              <a:gd name="connsiteY133" fmla="*/ 468072 h 6650463"/>
              <a:gd name="connsiteX134" fmla="*/ 8171641 w 8636594"/>
              <a:gd name="connsiteY134" fmla="*/ 432332 h 6650463"/>
              <a:gd name="connsiteX135" fmla="*/ 8205590 w 8636594"/>
              <a:gd name="connsiteY135" fmla="*/ 396920 h 6650463"/>
              <a:gd name="connsiteX136" fmla="*/ 8239820 w 8636594"/>
              <a:gd name="connsiteY136" fmla="*/ 361843 h 6650463"/>
              <a:gd name="connsiteX137" fmla="*/ 8274337 w 8636594"/>
              <a:gd name="connsiteY137" fmla="*/ 327107 h 6650463"/>
              <a:gd name="connsiteX138" fmla="*/ 8309147 w 8636594"/>
              <a:gd name="connsiteY138" fmla="*/ 292718 h 6650463"/>
              <a:gd name="connsiteX139" fmla="*/ 8344256 w 8636594"/>
              <a:gd name="connsiteY139" fmla="*/ 258685 h 6650463"/>
              <a:gd name="connsiteX140" fmla="*/ 8379669 w 8636594"/>
              <a:gd name="connsiteY140" fmla="*/ 225013 h 6650463"/>
              <a:gd name="connsiteX141" fmla="*/ 8415394 w 8636594"/>
              <a:gd name="connsiteY141" fmla="*/ 191709 h 6650463"/>
              <a:gd name="connsiteX142" fmla="*/ 8451434 w 8636594"/>
              <a:gd name="connsiteY142" fmla="*/ 158780 h 6650463"/>
              <a:gd name="connsiteX143" fmla="*/ 8487798 w 8636594"/>
              <a:gd name="connsiteY143" fmla="*/ 126233 h 6650463"/>
              <a:gd name="connsiteX144" fmla="*/ 8524489 w 8636594"/>
              <a:gd name="connsiteY144" fmla="*/ 94075 h 6650463"/>
              <a:gd name="connsiteX145" fmla="*/ 8561515 w 8636594"/>
              <a:gd name="connsiteY145" fmla="*/ 62312 h 6650463"/>
              <a:gd name="connsiteX146" fmla="*/ 8598881 w 8636594"/>
              <a:gd name="connsiteY146" fmla="*/ 30951 h 6650463"/>
              <a:gd name="connsiteX147" fmla="*/ 8636594 w 8636594"/>
              <a:gd name="connsiteY147" fmla="*/ 0 h 6650463"/>
              <a:gd name="connsiteX0" fmla="*/ 8636594 w 8636594"/>
              <a:gd name="connsiteY0" fmla="*/ 0 h 6641737"/>
              <a:gd name="connsiteX1" fmla="*/ 5293 w 8636594"/>
              <a:gd name="connsiteY1" fmla="*/ 0 h 6641737"/>
              <a:gd name="connsiteX2" fmla="*/ 0 w 8636594"/>
              <a:gd name="connsiteY2" fmla="*/ 5587843 h 6641737"/>
              <a:gd name="connsiteX3" fmla="*/ 1594033 w 8636594"/>
              <a:gd name="connsiteY3" fmla="*/ 5600057 h 6641737"/>
              <a:gd name="connsiteX4" fmla="*/ 1686068 w 8636594"/>
              <a:gd name="connsiteY4" fmla="*/ 5599745 h 6641737"/>
              <a:gd name="connsiteX5" fmla="*/ 1883237 w 8636594"/>
              <a:gd name="connsiteY5" fmla="*/ 5855484 h 6641737"/>
              <a:gd name="connsiteX6" fmla="*/ 2084977 w 8636594"/>
              <a:gd name="connsiteY6" fmla="*/ 5695440 h 6641737"/>
              <a:gd name="connsiteX7" fmla="*/ 2222486 w 8636594"/>
              <a:gd name="connsiteY7" fmla="*/ 5687627 h 6641737"/>
              <a:gd name="connsiteX8" fmla="*/ 2412216 w 8636594"/>
              <a:gd name="connsiteY8" fmla="*/ 5587741 h 6641737"/>
              <a:gd name="connsiteX9" fmla="*/ 1944909 w 8636594"/>
              <a:gd name="connsiteY9" fmla="*/ 6641737 h 6641737"/>
              <a:gd name="connsiteX10" fmla="*/ 2006208 w 8636594"/>
              <a:gd name="connsiteY10" fmla="*/ 6632561 h 6641737"/>
              <a:gd name="connsiteX11" fmla="*/ 2066817 w 8636594"/>
              <a:gd name="connsiteY11" fmla="*/ 6622937 h 6641737"/>
              <a:gd name="connsiteX12" fmla="*/ 2126742 w 8636594"/>
              <a:gd name="connsiteY12" fmla="*/ 6612869 h 6641737"/>
              <a:gd name="connsiteX13" fmla="*/ 2185991 w 8636594"/>
              <a:gd name="connsiteY13" fmla="*/ 6602362 h 6641737"/>
              <a:gd name="connsiteX14" fmla="*/ 2244569 w 8636594"/>
              <a:gd name="connsiteY14" fmla="*/ 6591417 h 6641737"/>
              <a:gd name="connsiteX15" fmla="*/ 2302482 w 8636594"/>
              <a:gd name="connsiteY15" fmla="*/ 6580040 h 6641737"/>
              <a:gd name="connsiteX16" fmla="*/ 2359737 w 8636594"/>
              <a:gd name="connsiteY16" fmla="*/ 6568233 h 6641737"/>
              <a:gd name="connsiteX17" fmla="*/ 2416341 w 8636594"/>
              <a:gd name="connsiteY17" fmla="*/ 6555999 h 6641737"/>
              <a:gd name="connsiteX18" fmla="*/ 2472299 w 8636594"/>
              <a:gd name="connsiteY18" fmla="*/ 6543344 h 6641737"/>
              <a:gd name="connsiteX19" fmla="*/ 2527618 w 8636594"/>
              <a:gd name="connsiteY19" fmla="*/ 6530269 h 6641737"/>
              <a:gd name="connsiteX20" fmla="*/ 2582304 w 8636594"/>
              <a:gd name="connsiteY20" fmla="*/ 6516778 h 6641737"/>
              <a:gd name="connsiteX21" fmla="*/ 2636364 w 8636594"/>
              <a:gd name="connsiteY21" fmla="*/ 6502876 h 6641737"/>
              <a:gd name="connsiteX22" fmla="*/ 2689804 w 8636594"/>
              <a:gd name="connsiteY22" fmla="*/ 6488565 h 6641737"/>
              <a:gd name="connsiteX23" fmla="*/ 2742629 w 8636594"/>
              <a:gd name="connsiteY23" fmla="*/ 6473849 h 6641737"/>
              <a:gd name="connsiteX24" fmla="*/ 2794848 w 8636594"/>
              <a:gd name="connsiteY24" fmla="*/ 6458731 h 6641737"/>
              <a:gd name="connsiteX25" fmla="*/ 2846466 w 8636594"/>
              <a:gd name="connsiteY25" fmla="*/ 6443216 h 6641737"/>
              <a:gd name="connsiteX26" fmla="*/ 2897488 w 8636594"/>
              <a:gd name="connsiteY26" fmla="*/ 6427305 h 6641737"/>
              <a:gd name="connsiteX27" fmla="*/ 2947923 w 8636594"/>
              <a:gd name="connsiteY27" fmla="*/ 6411004 h 6641737"/>
              <a:gd name="connsiteX28" fmla="*/ 2997775 w 8636594"/>
              <a:gd name="connsiteY28" fmla="*/ 6394316 h 6641737"/>
              <a:gd name="connsiteX29" fmla="*/ 3047052 w 8636594"/>
              <a:gd name="connsiteY29" fmla="*/ 6377243 h 6641737"/>
              <a:gd name="connsiteX30" fmla="*/ 3095759 w 8636594"/>
              <a:gd name="connsiteY30" fmla="*/ 6359791 h 6641737"/>
              <a:gd name="connsiteX31" fmla="*/ 3143903 w 8636594"/>
              <a:gd name="connsiteY31" fmla="*/ 6341961 h 6641737"/>
              <a:gd name="connsiteX32" fmla="*/ 3191491 w 8636594"/>
              <a:gd name="connsiteY32" fmla="*/ 6323757 h 6641737"/>
              <a:gd name="connsiteX33" fmla="*/ 3238528 w 8636594"/>
              <a:gd name="connsiteY33" fmla="*/ 6305184 h 6641737"/>
              <a:gd name="connsiteX34" fmla="*/ 3285021 w 8636594"/>
              <a:gd name="connsiteY34" fmla="*/ 6286245 h 6641737"/>
              <a:gd name="connsiteX35" fmla="*/ 3330977 w 8636594"/>
              <a:gd name="connsiteY35" fmla="*/ 6266942 h 6641737"/>
              <a:gd name="connsiteX36" fmla="*/ 3376401 w 8636594"/>
              <a:gd name="connsiteY36" fmla="*/ 6247281 h 6641737"/>
              <a:gd name="connsiteX37" fmla="*/ 3421300 w 8636594"/>
              <a:gd name="connsiteY37" fmla="*/ 6227263 h 6641737"/>
              <a:gd name="connsiteX38" fmla="*/ 3465680 w 8636594"/>
              <a:gd name="connsiteY38" fmla="*/ 6206893 h 6641737"/>
              <a:gd name="connsiteX39" fmla="*/ 3509548 w 8636594"/>
              <a:gd name="connsiteY39" fmla="*/ 6186174 h 6641737"/>
              <a:gd name="connsiteX40" fmla="*/ 3552910 w 8636594"/>
              <a:gd name="connsiteY40" fmla="*/ 6165110 h 6641737"/>
              <a:gd name="connsiteX41" fmla="*/ 3595773 w 8636594"/>
              <a:gd name="connsiteY41" fmla="*/ 6143704 h 6641737"/>
              <a:gd name="connsiteX42" fmla="*/ 3638142 w 8636594"/>
              <a:gd name="connsiteY42" fmla="*/ 6121960 h 6641737"/>
              <a:gd name="connsiteX43" fmla="*/ 3680024 w 8636594"/>
              <a:gd name="connsiteY43" fmla="*/ 6099881 h 6641737"/>
              <a:gd name="connsiteX44" fmla="*/ 3721426 w 8636594"/>
              <a:gd name="connsiteY44" fmla="*/ 6077471 h 6641737"/>
              <a:gd name="connsiteX45" fmla="*/ 3762353 w 8636594"/>
              <a:gd name="connsiteY45" fmla="*/ 6054733 h 6641737"/>
              <a:gd name="connsiteX46" fmla="*/ 3802812 w 8636594"/>
              <a:gd name="connsiteY46" fmla="*/ 6031671 h 6641737"/>
              <a:gd name="connsiteX47" fmla="*/ 3842810 w 8636594"/>
              <a:gd name="connsiteY47" fmla="*/ 6008288 h 6641737"/>
              <a:gd name="connsiteX48" fmla="*/ 3882352 w 8636594"/>
              <a:gd name="connsiteY48" fmla="*/ 5984588 h 6641737"/>
              <a:gd name="connsiteX49" fmla="*/ 3921445 w 8636594"/>
              <a:gd name="connsiteY49" fmla="*/ 5960574 h 6641737"/>
              <a:gd name="connsiteX50" fmla="*/ 3960096 w 8636594"/>
              <a:gd name="connsiteY50" fmla="*/ 5936250 h 6641737"/>
              <a:gd name="connsiteX51" fmla="*/ 3998311 w 8636594"/>
              <a:gd name="connsiteY51" fmla="*/ 5911619 h 6641737"/>
              <a:gd name="connsiteX52" fmla="*/ 4036095 w 8636594"/>
              <a:gd name="connsiteY52" fmla="*/ 5886685 h 6641737"/>
              <a:gd name="connsiteX53" fmla="*/ 4073456 w 8636594"/>
              <a:gd name="connsiteY53" fmla="*/ 5861452 h 6641737"/>
              <a:gd name="connsiteX54" fmla="*/ 4110400 w 8636594"/>
              <a:gd name="connsiteY54" fmla="*/ 5835922 h 6641737"/>
              <a:gd name="connsiteX55" fmla="*/ 4146933 w 8636594"/>
              <a:gd name="connsiteY55" fmla="*/ 5810100 h 6641737"/>
              <a:gd name="connsiteX56" fmla="*/ 4183061 w 8636594"/>
              <a:gd name="connsiteY56" fmla="*/ 5783988 h 6641737"/>
              <a:gd name="connsiteX57" fmla="*/ 4218791 w 8636594"/>
              <a:gd name="connsiteY57" fmla="*/ 5757591 h 6641737"/>
              <a:gd name="connsiteX58" fmla="*/ 4254129 w 8636594"/>
              <a:gd name="connsiteY58" fmla="*/ 5730912 h 6641737"/>
              <a:gd name="connsiteX59" fmla="*/ 4289081 w 8636594"/>
              <a:gd name="connsiteY59" fmla="*/ 5703955 h 6641737"/>
              <a:gd name="connsiteX60" fmla="*/ 4323654 w 8636594"/>
              <a:gd name="connsiteY60" fmla="*/ 5676722 h 6641737"/>
              <a:gd name="connsiteX61" fmla="*/ 4357854 w 8636594"/>
              <a:gd name="connsiteY61" fmla="*/ 5649218 h 6641737"/>
              <a:gd name="connsiteX62" fmla="*/ 4391688 w 8636594"/>
              <a:gd name="connsiteY62" fmla="*/ 5621446 h 6641737"/>
              <a:gd name="connsiteX63" fmla="*/ 4425162 w 8636594"/>
              <a:gd name="connsiteY63" fmla="*/ 5593409 h 6641737"/>
              <a:gd name="connsiteX64" fmla="*/ 4458281 w 8636594"/>
              <a:gd name="connsiteY64" fmla="*/ 5565111 h 6641737"/>
              <a:gd name="connsiteX65" fmla="*/ 4491053 w 8636594"/>
              <a:gd name="connsiteY65" fmla="*/ 5536556 h 6641737"/>
              <a:gd name="connsiteX66" fmla="*/ 4523484 w 8636594"/>
              <a:gd name="connsiteY66" fmla="*/ 5507747 h 6641737"/>
              <a:gd name="connsiteX67" fmla="*/ 4555580 w 8636594"/>
              <a:gd name="connsiteY67" fmla="*/ 5478687 h 6641737"/>
              <a:gd name="connsiteX68" fmla="*/ 4587347 w 8636594"/>
              <a:gd name="connsiteY68" fmla="*/ 5449380 h 6641737"/>
              <a:gd name="connsiteX69" fmla="*/ 4618793 w 8636594"/>
              <a:gd name="connsiteY69" fmla="*/ 5419830 h 6641737"/>
              <a:gd name="connsiteX70" fmla="*/ 4649922 w 8636594"/>
              <a:gd name="connsiteY70" fmla="*/ 5390040 h 6641737"/>
              <a:gd name="connsiteX71" fmla="*/ 4680742 w 8636594"/>
              <a:gd name="connsiteY71" fmla="*/ 5360014 h 6641737"/>
              <a:gd name="connsiteX72" fmla="*/ 4711259 w 8636594"/>
              <a:gd name="connsiteY72" fmla="*/ 5329755 h 6641737"/>
              <a:gd name="connsiteX73" fmla="*/ 4741478 w 8636594"/>
              <a:gd name="connsiteY73" fmla="*/ 5299266 h 6641737"/>
              <a:gd name="connsiteX74" fmla="*/ 4771408 w 8636594"/>
              <a:gd name="connsiteY74" fmla="*/ 5268551 h 6641737"/>
              <a:gd name="connsiteX75" fmla="*/ 4801053 w 8636594"/>
              <a:gd name="connsiteY75" fmla="*/ 5237614 h 6641737"/>
              <a:gd name="connsiteX76" fmla="*/ 4830420 w 8636594"/>
              <a:gd name="connsiteY76" fmla="*/ 5206458 h 6641737"/>
              <a:gd name="connsiteX77" fmla="*/ 4859516 w 8636594"/>
              <a:gd name="connsiteY77" fmla="*/ 5175087 h 6641737"/>
              <a:gd name="connsiteX78" fmla="*/ 4888347 w 8636594"/>
              <a:gd name="connsiteY78" fmla="*/ 5143504 h 6641737"/>
              <a:gd name="connsiteX79" fmla="*/ 4916919 w 8636594"/>
              <a:gd name="connsiteY79" fmla="*/ 5111713 h 6641737"/>
              <a:gd name="connsiteX80" fmla="*/ 4945238 w 8636594"/>
              <a:gd name="connsiteY80" fmla="*/ 5079717 h 6641737"/>
              <a:gd name="connsiteX81" fmla="*/ 4973311 w 8636594"/>
              <a:gd name="connsiteY81" fmla="*/ 5047519 h 6641737"/>
              <a:gd name="connsiteX82" fmla="*/ 5001145 w 8636594"/>
              <a:gd name="connsiteY82" fmla="*/ 5015124 h 6641737"/>
              <a:gd name="connsiteX83" fmla="*/ 5028745 w 8636594"/>
              <a:gd name="connsiteY83" fmla="*/ 4982535 h 6641737"/>
              <a:gd name="connsiteX84" fmla="*/ 5056117 w 8636594"/>
              <a:gd name="connsiteY84" fmla="*/ 4949755 h 6641737"/>
              <a:gd name="connsiteX85" fmla="*/ 5083269 w 8636594"/>
              <a:gd name="connsiteY85" fmla="*/ 4916787 h 6641737"/>
              <a:gd name="connsiteX86" fmla="*/ 5110207 w 8636594"/>
              <a:gd name="connsiteY86" fmla="*/ 4883636 h 6641737"/>
              <a:gd name="connsiteX87" fmla="*/ 5136937 w 8636594"/>
              <a:gd name="connsiteY87" fmla="*/ 4850305 h 6641737"/>
              <a:gd name="connsiteX88" fmla="*/ 5163464 w 8636594"/>
              <a:gd name="connsiteY88" fmla="*/ 4816797 h 6641737"/>
              <a:gd name="connsiteX89" fmla="*/ 5215940 w 8636594"/>
              <a:gd name="connsiteY89" fmla="*/ 4749265 h 6641737"/>
              <a:gd name="connsiteX90" fmla="*/ 5267684 w 8636594"/>
              <a:gd name="connsiteY90" fmla="*/ 4681068 h 6641737"/>
              <a:gd name="connsiteX91" fmla="*/ 5318748 w 8636594"/>
              <a:gd name="connsiteY91" fmla="*/ 4612234 h 6641737"/>
              <a:gd name="connsiteX92" fmla="*/ 5369182 w 8636594"/>
              <a:gd name="connsiteY92" fmla="*/ 4542793 h 6641737"/>
              <a:gd name="connsiteX93" fmla="*/ 5419038 w 8636594"/>
              <a:gd name="connsiteY93" fmla="*/ 4472771 h 6641737"/>
              <a:gd name="connsiteX94" fmla="*/ 5468365 w 8636594"/>
              <a:gd name="connsiteY94" fmla="*/ 4402196 h 6641737"/>
              <a:gd name="connsiteX95" fmla="*/ 5517215 w 8636594"/>
              <a:gd name="connsiteY95" fmla="*/ 4331098 h 6641737"/>
              <a:gd name="connsiteX96" fmla="*/ 5565637 w 8636594"/>
              <a:gd name="connsiteY96" fmla="*/ 4259503 h 6641737"/>
              <a:gd name="connsiteX97" fmla="*/ 5613684 w 8636594"/>
              <a:gd name="connsiteY97" fmla="*/ 4187441 h 6641737"/>
              <a:gd name="connsiteX98" fmla="*/ 5685160 w 8636594"/>
              <a:gd name="connsiteY98" fmla="*/ 4078531 h 6641737"/>
              <a:gd name="connsiteX99" fmla="*/ 5756074 w 8636594"/>
              <a:gd name="connsiteY99" fmla="*/ 3968727 h 6641737"/>
              <a:gd name="connsiteX100" fmla="*/ 5873483 w 8636594"/>
              <a:gd name="connsiteY100" fmla="*/ 3783989 h 6641737"/>
              <a:gd name="connsiteX101" fmla="*/ 6203209 w 8636594"/>
              <a:gd name="connsiteY101" fmla="*/ 3258640 h 6641737"/>
              <a:gd name="connsiteX102" fmla="*/ 6299430 w 8636594"/>
              <a:gd name="connsiteY102" fmla="*/ 3107321 h 6641737"/>
              <a:gd name="connsiteX103" fmla="*/ 6372650 w 8636594"/>
              <a:gd name="connsiteY103" fmla="*/ 2993735 h 6641737"/>
              <a:gd name="connsiteX104" fmla="*/ 6453197 w 8636594"/>
              <a:gd name="connsiteY104" fmla="*/ 2869788 h 6641737"/>
              <a:gd name="connsiteX105" fmla="*/ 6564167 w 8636594"/>
              <a:gd name="connsiteY105" fmla="*/ 2696807 h 6641737"/>
              <a:gd name="connsiteX106" fmla="*/ 6976233 w 8636594"/>
              <a:gd name="connsiteY106" fmla="*/ 2045274 h 6641737"/>
              <a:gd name="connsiteX107" fmla="*/ 7086755 w 8636594"/>
              <a:gd name="connsiteY107" fmla="*/ 1872743 h 6641737"/>
              <a:gd name="connsiteX108" fmla="*/ 7170279 w 8636594"/>
              <a:gd name="connsiteY108" fmla="*/ 1744202 h 6641737"/>
              <a:gd name="connsiteX109" fmla="*/ 7226351 w 8636594"/>
              <a:gd name="connsiteY109" fmla="*/ 1659017 h 6641737"/>
              <a:gd name="connsiteX110" fmla="*/ 7282789 w 8636594"/>
              <a:gd name="connsiteY110" fmla="*/ 1574303 h 6641737"/>
              <a:gd name="connsiteX111" fmla="*/ 7339643 w 8636594"/>
              <a:gd name="connsiteY111" fmla="*/ 1490113 h 6641737"/>
              <a:gd name="connsiteX112" fmla="*/ 7396957 w 8636594"/>
              <a:gd name="connsiteY112" fmla="*/ 1406503 h 6641737"/>
              <a:gd name="connsiteX113" fmla="*/ 7454781 w 8636594"/>
              <a:gd name="connsiteY113" fmla="*/ 1323526 h 6641737"/>
              <a:gd name="connsiteX114" fmla="*/ 7513161 w 8636594"/>
              <a:gd name="connsiteY114" fmla="*/ 1241237 h 6641737"/>
              <a:gd name="connsiteX115" fmla="*/ 7572144 w 8636594"/>
              <a:gd name="connsiteY115" fmla="*/ 1159689 h 6641737"/>
              <a:gd name="connsiteX116" fmla="*/ 7601877 w 8636594"/>
              <a:gd name="connsiteY116" fmla="*/ 1119210 h 6641737"/>
              <a:gd name="connsiteX117" fmla="*/ 7631779 w 8636594"/>
              <a:gd name="connsiteY117" fmla="*/ 1078937 h 6641737"/>
              <a:gd name="connsiteX118" fmla="*/ 7661855 w 8636594"/>
              <a:gd name="connsiteY118" fmla="*/ 1038876 h 6641737"/>
              <a:gd name="connsiteX119" fmla="*/ 7692111 w 8636594"/>
              <a:gd name="connsiteY119" fmla="*/ 999035 h 6641737"/>
              <a:gd name="connsiteX120" fmla="*/ 7722554 w 8636594"/>
              <a:gd name="connsiteY120" fmla="*/ 959419 h 6641737"/>
              <a:gd name="connsiteX121" fmla="*/ 7753190 w 8636594"/>
              <a:gd name="connsiteY121" fmla="*/ 920037 h 6641737"/>
              <a:gd name="connsiteX122" fmla="*/ 7784023 w 8636594"/>
              <a:gd name="connsiteY122" fmla="*/ 880894 h 6641737"/>
              <a:gd name="connsiteX123" fmla="*/ 7815061 w 8636594"/>
              <a:gd name="connsiteY123" fmla="*/ 841997 h 6641737"/>
              <a:gd name="connsiteX124" fmla="*/ 7846308 w 8636594"/>
              <a:gd name="connsiteY124" fmla="*/ 803354 h 6641737"/>
              <a:gd name="connsiteX125" fmla="*/ 7877772 w 8636594"/>
              <a:gd name="connsiteY125" fmla="*/ 764970 h 6641737"/>
              <a:gd name="connsiteX126" fmla="*/ 7909458 w 8636594"/>
              <a:gd name="connsiteY126" fmla="*/ 726853 h 6641737"/>
              <a:gd name="connsiteX127" fmla="*/ 7941371 w 8636594"/>
              <a:gd name="connsiteY127" fmla="*/ 689010 h 6641737"/>
              <a:gd name="connsiteX128" fmla="*/ 7973518 w 8636594"/>
              <a:gd name="connsiteY128" fmla="*/ 651447 h 6641737"/>
              <a:gd name="connsiteX129" fmla="*/ 8005905 w 8636594"/>
              <a:gd name="connsiteY129" fmla="*/ 614171 h 6641737"/>
              <a:gd name="connsiteX130" fmla="*/ 8038538 w 8636594"/>
              <a:gd name="connsiteY130" fmla="*/ 577189 h 6641737"/>
              <a:gd name="connsiteX131" fmla="*/ 8071421 w 8636594"/>
              <a:gd name="connsiteY131" fmla="*/ 540507 h 6641737"/>
              <a:gd name="connsiteX132" fmla="*/ 8104563 w 8636594"/>
              <a:gd name="connsiteY132" fmla="*/ 504132 h 6641737"/>
              <a:gd name="connsiteX133" fmla="*/ 8137967 w 8636594"/>
              <a:gd name="connsiteY133" fmla="*/ 468072 h 6641737"/>
              <a:gd name="connsiteX134" fmla="*/ 8171641 w 8636594"/>
              <a:gd name="connsiteY134" fmla="*/ 432332 h 6641737"/>
              <a:gd name="connsiteX135" fmla="*/ 8205590 w 8636594"/>
              <a:gd name="connsiteY135" fmla="*/ 396920 h 6641737"/>
              <a:gd name="connsiteX136" fmla="*/ 8239820 w 8636594"/>
              <a:gd name="connsiteY136" fmla="*/ 361843 h 6641737"/>
              <a:gd name="connsiteX137" fmla="*/ 8274337 w 8636594"/>
              <a:gd name="connsiteY137" fmla="*/ 327107 h 6641737"/>
              <a:gd name="connsiteX138" fmla="*/ 8309147 w 8636594"/>
              <a:gd name="connsiteY138" fmla="*/ 292718 h 6641737"/>
              <a:gd name="connsiteX139" fmla="*/ 8344256 w 8636594"/>
              <a:gd name="connsiteY139" fmla="*/ 258685 h 6641737"/>
              <a:gd name="connsiteX140" fmla="*/ 8379669 w 8636594"/>
              <a:gd name="connsiteY140" fmla="*/ 225013 h 6641737"/>
              <a:gd name="connsiteX141" fmla="*/ 8415394 w 8636594"/>
              <a:gd name="connsiteY141" fmla="*/ 191709 h 6641737"/>
              <a:gd name="connsiteX142" fmla="*/ 8451434 w 8636594"/>
              <a:gd name="connsiteY142" fmla="*/ 158780 h 6641737"/>
              <a:gd name="connsiteX143" fmla="*/ 8487798 w 8636594"/>
              <a:gd name="connsiteY143" fmla="*/ 126233 h 6641737"/>
              <a:gd name="connsiteX144" fmla="*/ 8524489 w 8636594"/>
              <a:gd name="connsiteY144" fmla="*/ 94075 h 6641737"/>
              <a:gd name="connsiteX145" fmla="*/ 8561515 w 8636594"/>
              <a:gd name="connsiteY145" fmla="*/ 62312 h 6641737"/>
              <a:gd name="connsiteX146" fmla="*/ 8598881 w 8636594"/>
              <a:gd name="connsiteY146" fmla="*/ 30951 h 6641737"/>
              <a:gd name="connsiteX147" fmla="*/ 8636594 w 8636594"/>
              <a:gd name="connsiteY147" fmla="*/ 0 h 6641737"/>
              <a:gd name="connsiteX0" fmla="*/ 8636594 w 8636594"/>
              <a:gd name="connsiteY0" fmla="*/ 0 h 6632561"/>
              <a:gd name="connsiteX1" fmla="*/ 5293 w 8636594"/>
              <a:gd name="connsiteY1" fmla="*/ 0 h 6632561"/>
              <a:gd name="connsiteX2" fmla="*/ 0 w 8636594"/>
              <a:gd name="connsiteY2" fmla="*/ 5587843 h 6632561"/>
              <a:gd name="connsiteX3" fmla="*/ 1594033 w 8636594"/>
              <a:gd name="connsiteY3" fmla="*/ 5600057 h 6632561"/>
              <a:gd name="connsiteX4" fmla="*/ 1686068 w 8636594"/>
              <a:gd name="connsiteY4" fmla="*/ 5599745 h 6632561"/>
              <a:gd name="connsiteX5" fmla="*/ 1883237 w 8636594"/>
              <a:gd name="connsiteY5" fmla="*/ 5855484 h 6632561"/>
              <a:gd name="connsiteX6" fmla="*/ 2084977 w 8636594"/>
              <a:gd name="connsiteY6" fmla="*/ 5695440 h 6632561"/>
              <a:gd name="connsiteX7" fmla="*/ 2222486 w 8636594"/>
              <a:gd name="connsiteY7" fmla="*/ 5687627 h 6632561"/>
              <a:gd name="connsiteX8" fmla="*/ 2412216 w 8636594"/>
              <a:gd name="connsiteY8" fmla="*/ 5587741 h 6632561"/>
              <a:gd name="connsiteX9" fmla="*/ 2490090 w 8636594"/>
              <a:gd name="connsiteY9" fmla="*/ 5591230 h 6632561"/>
              <a:gd name="connsiteX10" fmla="*/ 2006208 w 8636594"/>
              <a:gd name="connsiteY10" fmla="*/ 6632561 h 6632561"/>
              <a:gd name="connsiteX11" fmla="*/ 2066817 w 8636594"/>
              <a:gd name="connsiteY11" fmla="*/ 6622937 h 6632561"/>
              <a:gd name="connsiteX12" fmla="*/ 2126742 w 8636594"/>
              <a:gd name="connsiteY12" fmla="*/ 6612869 h 6632561"/>
              <a:gd name="connsiteX13" fmla="*/ 2185991 w 8636594"/>
              <a:gd name="connsiteY13" fmla="*/ 6602362 h 6632561"/>
              <a:gd name="connsiteX14" fmla="*/ 2244569 w 8636594"/>
              <a:gd name="connsiteY14" fmla="*/ 6591417 h 6632561"/>
              <a:gd name="connsiteX15" fmla="*/ 2302482 w 8636594"/>
              <a:gd name="connsiteY15" fmla="*/ 6580040 h 6632561"/>
              <a:gd name="connsiteX16" fmla="*/ 2359737 w 8636594"/>
              <a:gd name="connsiteY16" fmla="*/ 6568233 h 6632561"/>
              <a:gd name="connsiteX17" fmla="*/ 2416341 w 8636594"/>
              <a:gd name="connsiteY17" fmla="*/ 6555999 h 6632561"/>
              <a:gd name="connsiteX18" fmla="*/ 2472299 w 8636594"/>
              <a:gd name="connsiteY18" fmla="*/ 6543344 h 6632561"/>
              <a:gd name="connsiteX19" fmla="*/ 2527618 w 8636594"/>
              <a:gd name="connsiteY19" fmla="*/ 6530269 h 6632561"/>
              <a:gd name="connsiteX20" fmla="*/ 2582304 w 8636594"/>
              <a:gd name="connsiteY20" fmla="*/ 6516778 h 6632561"/>
              <a:gd name="connsiteX21" fmla="*/ 2636364 w 8636594"/>
              <a:gd name="connsiteY21" fmla="*/ 6502876 h 6632561"/>
              <a:gd name="connsiteX22" fmla="*/ 2689804 w 8636594"/>
              <a:gd name="connsiteY22" fmla="*/ 6488565 h 6632561"/>
              <a:gd name="connsiteX23" fmla="*/ 2742629 w 8636594"/>
              <a:gd name="connsiteY23" fmla="*/ 6473849 h 6632561"/>
              <a:gd name="connsiteX24" fmla="*/ 2794848 w 8636594"/>
              <a:gd name="connsiteY24" fmla="*/ 6458731 h 6632561"/>
              <a:gd name="connsiteX25" fmla="*/ 2846466 w 8636594"/>
              <a:gd name="connsiteY25" fmla="*/ 6443216 h 6632561"/>
              <a:gd name="connsiteX26" fmla="*/ 2897488 w 8636594"/>
              <a:gd name="connsiteY26" fmla="*/ 6427305 h 6632561"/>
              <a:gd name="connsiteX27" fmla="*/ 2947923 w 8636594"/>
              <a:gd name="connsiteY27" fmla="*/ 6411004 h 6632561"/>
              <a:gd name="connsiteX28" fmla="*/ 2997775 w 8636594"/>
              <a:gd name="connsiteY28" fmla="*/ 6394316 h 6632561"/>
              <a:gd name="connsiteX29" fmla="*/ 3047052 w 8636594"/>
              <a:gd name="connsiteY29" fmla="*/ 6377243 h 6632561"/>
              <a:gd name="connsiteX30" fmla="*/ 3095759 w 8636594"/>
              <a:gd name="connsiteY30" fmla="*/ 6359791 h 6632561"/>
              <a:gd name="connsiteX31" fmla="*/ 3143903 w 8636594"/>
              <a:gd name="connsiteY31" fmla="*/ 6341961 h 6632561"/>
              <a:gd name="connsiteX32" fmla="*/ 3191491 w 8636594"/>
              <a:gd name="connsiteY32" fmla="*/ 6323757 h 6632561"/>
              <a:gd name="connsiteX33" fmla="*/ 3238528 w 8636594"/>
              <a:gd name="connsiteY33" fmla="*/ 6305184 h 6632561"/>
              <a:gd name="connsiteX34" fmla="*/ 3285021 w 8636594"/>
              <a:gd name="connsiteY34" fmla="*/ 6286245 h 6632561"/>
              <a:gd name="connsiteX35" fmla="*/ 3330977 w 8636594"/>
              <a:gd name="connsiteY35" fmla="*/ 6266942 h 6632561"/>
              <a:gd name="connsiteX36" fmla="*/ 3376401 w 8636594"/>
              <a:gd name="connsiteY36" fmla="*/ 6247281 h 6632561"/>
              <a:gd name="connsiteX37" fmla="*/ 3421300 w 8636594"/>
              <a:gd name="connsiteY37" fmla="*/ 6227263 h 6632561"/>
              <a:gd name="connsiteX38" fmla="*/ 3465680 w 8636594"/>
              <a:gd name="connsiteY38" fmla="*/ 6206893 h 6632561"/>
              <a:gd name="connsiteX39" fmla="*/ 3509548 w 8636594"/>
              <a:gd name="connsiteY39" fmla="*/ 6186174 h 6632561"/>
              <a:gd name="connsiteX40" fmla="*/ 3552910 w 8636594"/>
              <a:gd name="connsiteY40" fmla="*/ 6165110 h 6632561"/>
              <a:gd name="connsiteX41" fmla="*/ 3595773 w 8636594"/>
              <a:gd name="connsiteY41" fmla="*/ 6143704 h 6632561"/>
              <a:gd name="connsiteX42" fmla="*/ 3638142 w 8636594"/>
              <a:gd name="connsiteY42" fmla="*/ 6121960 h 6632561"/>
              <a:gd name="connsiteX43" fmla="*/ 3680024 w 8636594"/>
              <a:gd name="connsiteY43" fmla="*/ 6099881 h 6632561"/>
              <a:gd name="connsiteX44" fmla="*/ 3721426 w 8636594"/>
              <a:gd name="connsiteY44" fmla="*/ 6077471 h 6632561"/>
              <a:gd name="connsiteX45" fmla="*/ 3762353 w 8636594"/>
              <a:gd name="connsiteY45" fmla="*/ 6054733 h 6632561"/>
              <a:gd name="connsiteX46" fmla="*/ 3802812 w 8636594"/>
              <a:gd name="connsiteY46" fmla="*/ 6031671 h 6632561"/>
              <a:gd name="connsiteX47" fmla="*/ 3842810 w 8636594"/>
              <a:gd name="connsiteY47" fmla="*/ 6008288 h 6632561"/>
              <a:gd name="connsiteX48" fmla="*/ 3882352 w 8636594"/>
              <a:gd name="connsiteY48" fmla="*/ 5984588 h 6632561"/>
              <a:gd name="connsiteX49" fmla="*/ 3921445 w 8636594"/>
              <a:gd name="connsiteY49" fmla="*/ 5960574 h 6632561"/>
              <a:gd name="connsiteX50" fmla="*/ 3960096 w 8636594"/>
              <a:gd name="connsiteY50" fmla="*/ 5936250 h 6632561"/>
              <a:gd name="connsiteX51" fmla="*/ 3998311 w 8636594"/>
              <a:gd name="connsiteY51" fmla="*/ 5911619 h 6632561"/>
              <a:gd name="connsiteX52" fmla="*/ 4036095 w 8636594"/>
              <a:gd name="connsiteY52" fmla="*/ 5886685 h 6632561"/>
              <a:gd name="connsiteX53" fmla="*/ 4073456 w 8636594"/>
              <a:gd name="connsiteY53" fmla="*/ 5861452 h 6632561"/>
              <a:gd name="connsiteX54" fmla="*/ 4110400 w 8636594"/>
              <a:gd name="connsiteY54" fmla="*/ 5835922 h 6632561"/>
              <a:gd name="connsiteX55" fmla="*/ 4146933 w 8636594"/>
              <a:gd name="connsiteY55" fmla="*/ 5810100 h 6632561"/>
              <a:gd name="connsiteX56" fmla="*/ 4183061 w 8636594"/>
              <a:gd name="connsiteY56" fmla="*/ 5783988 h 6632561"/>
              <a:gd name="connsiteX57" fmla="*/ 4218791 w 8636594"/>
              <a:gd name="connsiteY57" fmla="*/ 5757591 h 6632561"/>
              <a:gd name="connsiteX58" fmla="*/ 4254129 w 8636594"/>
              <a:gd name="connsiteY58" fmla="*/ 5730912 h 6632561"/>
              <a:gd name="connsiteX59" fmla="*/ 4289081 w 8636594"/>
              <a:gd name="connsiteY59" fmla="*/ 5703955 h 6632561"/>
              <a:gd name="connsiteX60" fmla="*/ 4323654 w 8636594"/>
              <a:gd name="connsiteY60" fmla="*/ 5676722 h 6632561"/>
              <a:gd name="connsiteX61" fmla="*/ 4357854 w 8636594"/>
              <a:gd name="connsiteY61" fmla="*/ 5649218 h 6632561"/>
              <a:gd name="connsiteX62" fmla="*/ 4391688 w 8636594"/>
              <a:gd name="connsiteY62" fmla="*/ 5621446 h 6632561"/>
              <a:gd name="connsiteX63" fmla="*/ 4425162 w 8636594"/>
              <a:gd name="connsiteY63" fmla="*/ 5593409 h 6632561"/>
              <a:gd name="connsiteX64" fmla="*/ 4458281 w 8636594"/>
              <a:gd name="connsiteY64" fmla="*/ 5565111 h 6632561"/>
              <a:gd name="connsiteX65" fmla="*/ 4491053 w 8636594"/>
              <a:gd name="connsiteY65" fmla="*/ 5536556 h 6632561"/>
              <a:gd name="connsiteX66" fmla="*/ 4523484 w 8636594"/>
              <a:gd name="connsiteY66" fmla="*/ 5507747 h 6632561"/>
              <a:gd name="connsiteX67" fmla="*/ 4555580 w 8636594"/>
              <a:gd name="connsiteY67" fmla="*/ 5478687 h 6632561"/>
              <a:gd name="connsiteX68" fmla="*/ 4587347 w 8636594"/>
              <a:gd name="connsiteY68" fmla="*/ 5449380 h 6632561"/>
              <a:gd name="connsiteX69" fmla="*/ 4618793 w 8636594"/>
              <a:gd name="connsiteY69" fmla="*/ 5419830 h 6632561"/>
              <a:gd name="connsiteX70" fmla="*/ 4649922 w 8636594"/>
              <a:gd name="connsiteY70" fmla="*/ 5390040 h 6632561"/>
              <a:gd name="connsiteX71" fmla="*/ 4680742 w 8636594"/>
              <a:gd name="connsiteY71" fmla="*/ 5360014 h 6632561"/>
              <a:gd name="connsiteX72" fmla="*/ 4711259 w 8636594"/>
              <a:gd name="connsiteY72" fmla="*/ 5329755 h 6632561"/>
              <a:gd name="connsiteX73" fmla="*/ 4741478 w 8636594"/>
              <a:gd name="connsiteY73" fmla="*/ 5299266 h 6632561"/>
              <a:gd name="connsiteX74" fmla="*/ 4771408 w 8636594"/>
              <a:gd name="connsiteY74" fmla="*/ 5268551 h 6632561"/>
              <a:gd name="connsiteX75" fmla="*/ 4801053 w 8636594"/>
              <a:gd name="connsiteY75" fmla="*/ 5237614 h 6632561"/>
              <a:gd name="connsiteX76" fmla="*/ 4830420 w 8636594"/>
              <a:gd name="connsiteY76" fmla="*/ 5206458 h 6632561"/>
              <a:gd name="connsiteX77" fmla="*/ 4859516 w 8636594"/>
              <a:gd name="connsiteY77" fmla="*/ 5175087 h 6632561"/>
              <a:gd name="connsiteX78" fmla="*/ 4888347 w 8636594"/>
              <a:gd name="connsiteY78" fmla="*/ 5143504 h 6632561"/>
              <a:gd name="connsiteX79" fmla="*/ 4916919 w 8636594"/>
              <a:gd name="connsiteY79" fmla="*/ 5111713 h 6632561"/>
              <a:gd name="connsiteX80" fmla="*/ 4945238 w 8636594"/>
              <a:gd name="connsiteY80" fmla="*/ 5079717 h 6632561"/>
              <a:gd name="connsiteX81" fmla="*/ 4973311 w 8636594"/>
              <a:gd name="connsiteY81" fmla="*/ 5047519 h 6632561"/>
              <a:gd name="connsiteX82" fmla="*/ 5001145 w 8636594"/>
              <a:gd name="connsiteY82" fmla="*/ 5015124 h 6632561"/>
              <a:gd name="connsiteX83" fmla="*/ 5028745 w 8636594"/>
              <a:gd name="connsiteY83" fmla="*/ 4982535 h 6632561"/>
              <a:gd name="connsiteX84" fmla="*/ 5056117 w 8636594"/>
              <a:gd name="connsiteY84" fmla="*/ 4949755 h 6632561"/>
              <a:gd name="connsiteX85" fmla="*/ 5083269 w 8636594"/>
              <a:gd name="connsiteY85" fmla="*/ 4916787 h 6632561"/>
              <a:gd name="connsiteX86" fmla="*/ 5110207 w 8636594"/>
              <a:gd name="connsiteY86" fmla="*/ 4883636 h 6632561"/>
              <a:gd name="connsiteX87" fmla="*/ 5136937 w 8636594"/>
              <a:gd name="connsiteY87" fmla="*/ 4850305 h 6632561"/>
              <a:gd name="connsiteX88" fmla="*/ 5163464 w 8636594"/>
              <a:gd name="connsiteY88" fmla="*/ 4816797 h 6632561"/>
              <a:gd name="connsiteX89" fmla="*/ 5215940 w 8636594"/>
              <a:gd name="connsiteY89" fmla="*/ 4749265 h 6632561"/>
              <a:gd name="connsiteX90" fmla="*/ 5267684 w 8636594"/>
              <a:gd name="connsiteY90" fmla="*/ 4681068 h 6632561"/>
              <a:gd name="connsiteX91" fmla="*/ 5318748 w 8636594"/>
              <a:gd name="connsiteY91" fmla="*/ 4612234 h 6632561"/>
              <a:gd name="connsiteX92" fmla="*/ 5369182 w 8636594"/>
              <a:gd name="connsiteY92" fmla="*/ 4542793 h 6632561"/>
              <a:gd name="connsiteX93" fmla="*/ 5419038 w 8636594"/>
              <a:gd name="connsiteY93" fmla="*/ 4472771 h 6632561"/>
              <a:gd name="connsiteX94" fmla="*/ 5468365 w 8636594"/>
              <a:gd name="connsiteY94" fmla="*/ 4402196 h 6632561"/>
              <a:gd name="connsiteX95" fmla="*/ 5517215 w 8636594"/>
              <a:gd name="connsiteY95" fmla="*/ 4331098 h 6632561"/>
              <a:gd name="connsiteX96" fmla="*/ 5565637 w 8636594"/>
              <a:gd name="connsiteY96" fmla="*/ 4259503 h 6632561"/>
              <a:gd name="connsiteX97" fmla="*/ 5613684 w 8636594"/>
              <a:gd name="connsiteY97" fmla="*/ 4187441 h 6632561"/>
              <a:gd name="connsiteX98" fmla="*/ 5685160 w 8636594"/>
              <a:gd name="connsiteY98" fmla="*/ 4078531 h 6632561"/>
              <a:gd name="connsiteX99" fmla="*/ 5756074 w 8636594"/>
              <a:gd name="connsiteY99" fmla="*/ 3968727 h 6632561"/>
              <a:gd name="connsiteX100" fmla="*/ 5873483 w 8636594"/>
              <a:gd name="connsiteY100" fmla="*/ 3783989 h 6632561"/>
              <a:gd name="connsiteX101" fmla="*/ 6203209 w 8636594"/>
              <a:gd name="connsiteY101" fmla="*/ 3258640 h 6632561"/>
              <a:gd name="connsiteX102" fmla="*/ 6299430 w 8636594"/>
              <a:gd name="connsiteY102" fmla="*/ 3107321 h 6632561"/>
              <a:gd name="connsiteX103" fmla="*/ 6372650 w 8636594"/>
              <a:gd name="connsiteY103" fmla="*/ 2993735 h 6632561"/>
              <a:gd name="connsiteX104" fmla="*/ 6453197 w 8636594"/>
              <a:gd name="connsiteY104" fmla="*/ 2869788 h 6632561"/>
              <a:gd name="connsiteX105" fmla="*/ 6564167 w 8636594"/>
              <a:gd name="connsiteY105" fmla="*/ 2696807 h 6632561"/>
              <a:gd name="connsiteX106" fmla="*/ 6976233 w 8636594"/>
              <a:gd name="connsiteY106" fmla="*/ 2045274 h 6632561"/>
              <a:gd name="connsiteX107" fmla="*/ 7086755 w 8636594"/>
              <a:gd name="connsiteY107" fmla="*/ 1872743 h 6632561"/>
              <a:gd name="connsiteX108" fmla="*/ 7170279 w 8636594"/>
              <a:gd name="connsiteY108" fmla="*/ 1744202 h 6632561"/>
              <a:gd name="connsiteX109" fmla="*/ 7226351 w 8636594"/>
              <a:gd name="connsiteY109" fmla="*/ 1659017 h 6632561"/>
              <a:gd name="connsiteX110" fmla="*/ 7282789 w 8636594"/>
              <a:gd name="connsiteY110" fmla="*/ 1574303 h 6632561"/>
              <a:gd name="connsiteX111" fmla="*/ 7339643 w 8636594"/>
              <a:gd name="connsiteY111" fmla="*/ 1490113 h 6632561"/>
              <a:gd name="connsiteX112" fmla="*/ 7396957 w 8636594"/>
              <a:gd name="connsiteY112" fmla="*/ 1406503 h 6632561"/>
              <a:gd name="connsiteX113" fmla="*/ 7454781 w 8636594"/>
              <a:gd name="connsiteY113" fmla="*/ 1323526 h 6632561"/>
              <a:gd name="connsiteX114" fmla="*/ 7513161 w 8636594"/>
              <a:gd name="connsiteY114" fmla="*/ 1241237 h 6632561"/>
              <a:gd name="connsiteX115" fmla="*/ 7572144 w 8636594"/>
              <a:gd name="connsiteY115" fmla="*/ 1159689 h 6632561"/>
              <a:gd name="connsiteX116" fmla="*/ 7601877 w 8636594"/>
              <a:gd name="connsiteY116" fmla="*/ 1119210 h 6632561"/>
              <a:gd name="connsiteX117" fmla="*/ 7631779 w 8636594"/>
              <a:gd name="connsiteY117" fmla="*/ 1078937 h 6632561"/>
              <a:gd name="connsiteX118" fmla="*/ 7661855 w 8636594"/>
              <a:gd name="connsiteY118" fmla="*/ 1038876 h 6632561"/>
              <a:gd name="connsiteX119" fmla="*/ 7692111 w 8636594"/>
              <a:gd name="connsiteY119" fmla="*/ 999035 h 6632561"/>
              <a:gd name="connsiteX120" fmla="*/ 7722554 w 8636594"/>
              <a:gd name="connsiteY120" fmla="*/ 959419 h 6632561"/>
              <a:gd name="connsiteX121" fmla="*/ 7753190 w 8636594"/>
              <a:gd name="connsiteY121" fmla="*/ 920037 h 6632561"/>
              <a:gd name="connsiteX122" fmla="*/ 7784023 w 8636594"/>
              <a:gd name="connsiteY122" fmla="*/ 880894 h 6632561"/>
              <a:gd name="connsiteX123" fmla="*/ 7815061 w 8636594"/>
              <a:gd name="connsiteY123" fmla="*/ 841997 h 6632561"/>
              <a:gd name="connsiteX124" fmla="*/ 7846308 w 8636594"/>
              <a:gd name="connsiteY124" fmla="*/ 803354 h 6632561"/>
              <a:gd name="connsiteX125" fmla="*/ 7877772 w 8636594"/>
              <a:gd name="connsiteY125" fmla="*/ 764970 h 6632561"/>
              <a:gd name="connsiteX126" fmla="*/ 7909458 w 8636594"/>
              <a:gd name="connsiteY126" fmla="*/ 726853 h 6632561"/>
              <a:gd name="connsiteX127" fmla="*/ 7941371 w 8636594"/>
              <a:gd name="connsiteY127" fmla="*/ 689010 h 6632561"/>
              <a:gd name="connsiteX128" fmla="*/ 7973518 w 8636594"/>
              <a:gd name="connsiteY128" fmla="*/ 651447 h 6632561"/>
              <a:gd name="connsiteX129" fmla="*/ 8005905 w 8636594"/>
              <a:gd name="connsiteY129" fmla="*/ 614171 h 6632561"/>
              <a:gd name="connsiteX130" fmla="*/ 8038538 w 8636594"/>
              <a:gd name="connsiteY130" fmla="*/ 577189 h 6632561"/>
              <a:gd name="connsiteX131" fmla="*/ 8071421 w 8636594"/>
              <a:gd name="connsiteY131" fmla="*/ 540507 h 6632561"/>
              <a:gd name="connsiteX132" fmla="*/ 8104563 w 8636594"/>
              <a:gd name="connsiteY132" fmla="*/ 504132 h 6632561"/>
              <a:gd name="connsiteX133" fmla="*/ 8137967 w 8636594"/>
              <a:gd name="connsiteY133" fmla="*/ 468072 h 6632561"/>
              <a:gd name="connsiteX134" fmla="*/ 8171641 w 8636594"/>
              <a:gd name="connsiteY134" fmla="*/ 432332 h 6632561"/>
              <a:gd name="connsiteX135" fmla="*/ 8205590 w 8636594"/>
              <a:gd name="connsiteY135" fmla="*/ 396920 h 6632561"/>
              <a:gd name="connsiteX136" fmla="*/ 8239820 w 8636594"/>
              <a:gd name="connsiteY136" fmla="*/ 361843 h 6632561"/>
              <a:gd name="connsiteX137" fmla="*/ 8274337 w 8636594"/>
              <a:gd name="connsiteY137" fmla="*/ 327107 h 6632561"/>
              <a:gd name="connsiteX138" fmla="*/ 8309147 w 8636594"/>
              <a:gd name="connsiteY138" fmla="*/ 292718 h 6632561"/>
              <a:gd name="connsiteX139" fmla="*/ 8344256 w 8636594"/>
              <a:gd name="connsiteY139" fmla="*/ 258685 h 6632561"/>
              <a:gd name="connsiteX140" fmla="*/ 8379669 w 8636594"/>
              <a:gd name="connsiteY140" fmla="*/ 225013 h 6632561"/>
              <a:gd name="connsiteX141" fmla="*/ 8415394 w 8636594"/>
              <a:gd name="connsiteY141" fmla="*/ 191709 h 6632561"/>
              <a:gd name="connsiteX142" fmla="*/ 8451434 w 8636594"/>
              <a:gd name="connsiteY142" fmla="*/ 158780 h 6632561"/>
              <a:gd name="connsiteX143" fmla="*/ 8487798 w 8636594"/>
              <a:gd name="connsiteY143" fmla="*/ 126233 h 6632561"/>
              <a:gd name="connsiteX144" fmla="*/ 8524489 w 8636594"/>
              <a:gd name="connsiteY144" fmla="*/ 94075 h 6632561"/>
              <a:gd name="connsiteX145" fmla="*/ 8561515 w 8636594"/>
              <a:gd name="connsiteY145" fmla="*/ 62312 h 6632561"/>
              <a:gd name="connsiteX146" fmla="*/ 8598881 w 8636594"/>
              <a:gd name="connsiteY146" fmla="*/ 30951 h 6632561"/>
              <a:gd name="connsiteX147" fmla="*/ 8636594 w 8636594"/>
              <a:gd name="connsiteY147" fmla="*/ 0 h 6632561"/>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83237 w 8636594"/>
              <a:gd name="connsiteY5" fmla="*/ 5855484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084977 w 8636594"/>
              <a:gd name="connsiteY6" fmla="*/ 5695440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1942065 w 8636594"/>
              <a:gd name="connsiteY6" fmla="*/ 5597719 h 6622937"/>
              <a:gd name="connsiteX7" fmla="*/ 2222486 w 8636594"/>
              <a:gd name="connsiteY7" fmla="*/ 5687627 h 6622937"/>
              <a:gd name="connsiteX8" fmla="*/ 2412216 w 8636594"/>
              <a:gd name="connsiteY8" fmla="*/ 5587741 h 6622937"/>
              <a:gd name="connsiteX9" fmla="*/ 2490090 w 8636594"/>
              <a:gd name="connsiteY9" fmla="*/ 5591230 h 6622937"/>
              <a:gd name="connsiteX10" fmla="*/ 2561975 w 8636594"/>
              <a:gd name="connsiteY10" fmla="*/ 5533193 h 6622937"/>
              <a:gd name="connsiteX11" fmla="*/ 2066817 w 8636594"/>
              <a:gd name="connsiteY11" fmla="*/ 6622937 h 6622937"/>
              <a:gd name="connsiteX12" fmla="*/ 2126742 w 8636594"/>
              <a:gd name="connsiteY12" fmla="*/ 6612869 h 6622937"/>
              <a:gd name="connsiteX13" fmla="*/ 2185991 w 8636594"/>
              <a:gd name="connsiteY13" fmla="*/ 6602362 h 6622937"/>
              <a:gd name="connsiteX14" fmla="*/ 2244569 w 8636594"/>
              <a:gd name="connsiteY14" fmla="*/ 6591417 h 6622937"/>
              <a:gd name="connsiteX15" fmla="*/ 2302482 w 8636594"/>
              <a:gd name="connsiteY15" fmla="*/ 6580040 h 6622937"/>
              <a:gd name="connsiteX16" fmla="*/ 2359737 w 8636594"/>
              <a:gd name="connsiteY16" fmla="*/ 6568233 h 6622937"/>
              <a:gd name="connsiteX17" fmla="*/ 2416341 w 8636594"/>
              <a:gd name="connsiteY17" fmla="*/ 6555999 h 6622937"/>
              <a:gd name="connsiteX18" fmla="*/ 2472299 w 8636594"/>
              <a:gd name="connsiteY18" fmla="*/ 6543344 h 6622937"/>
              <a:gd name="connsiteX19" fmla="*/ 2527618 w 8636594"/>
              <a:gd name="connsiteY19" fmla="*/ 6530269 h 6622937"/>
              <a:gd name="connsiteX20" fmla="*/ 2582304 w 8636594"/>
              <a:gd name="connsiteY20" fmla="*/ 6516778 h 6622937"/>
              <a:gd name="connsiteX21" fmla="*/ 2636364 w 8636594"/>
              <a:gd name="connsiteY21" fmla="*/ 6502876 h 6622937"/>
              <a:gd name="connsiteX22" fmla="*/ 2689804 w 8636594"/>
              <a:gd name="connsiteY22" fmla="*/ 6488565 h 6622937"/>
              <a:gd name="connsiteX23" fmla="*/ 2742629 w 8636594"/>
              <a:gd name="connsiteY23" fmla="*/ 6473849 h 6622937"/>
              <a:gd name="connsiteX24" fmla="*/ 2794848 w 8636594"/>
              <a:gd name="connsiteY24" fmla="*/ 6458731 h 6622937"/>
              <a:gd name="connsiteX25" fmla="*/ 2846466 w 8636594"/>
              <a:gd name="connsiteY25" fmla="*/ 6443216 h 6622937"/>
              <a:gd name="connsiteX26" fmla="*/ 2897488 w 8636594"/>
              <a:gd name="connsiteY26" fmla="*/ 6427305 h 6622937"/>
              <a:gd name="connsiteX27" fmla="*/ 2947923 w 8636594"/>
              <a:gd name="connsiteY27" fmla="*/ 6411004 h 6622937"/>
              <a:gd name="connsiteX28" fmla="*/ 2997775 w 8636594"/>
              <a:gd name="connsiteY28" fmla="*/ 6394316 h 6622937"/>
              <a:gd name="connsiteX29" fmla="*/ 3047052 w 8636594"/>
              <a:gd name="connsiteY29" fmla="*/ 6377243 h 6622937"/>
              <a:gd name="connsiteX30" fmla="*/ 3095759 w 8636594"/>
              <a:gd name="connsiteY30" fmla="*/ 6359791 h 6622937"/>
              <a:gd name="connsiteX31" fmla="*/ 3143903 w 8636594"/>
              <a:gd name="connsiteY31" fmla="*/ 6341961 h 6622937"/>
              <a:gd name="connsiteX32" fmla="*/ 3191491 w 8636594"/>
              <a:gd name="connsiteY32" fmla="*/ 6323757 h 6622937"/>
              <a:gd name="connsiteX33" fmla="*/ 3238528 w 8636594"/>
              <a:gd name="connsiteY33" fmla="*/ 6305184 h 6622937"/>
              <a:gd name="connsiteX34" fmla="*/ 3285021 w 8636594"/>
              <a:gd name="connsiteY34" fmla="*/ 6286245 h 6622937"/>
              <a:gd name="connsiteX35" fmla="*/ 3330977 w 8636594"/>
              <a:gd name="connsiteY35" fmla="*/ 6266942 h 6622937"/>
              <a:gd name="connsiteX36" fmla="*/ 3376401 w 8636594"/>
              <a:gd name="connsiteY36" fmla="*/ 6247281 h 6622937"/>
              <a:gd name="connsiteX37" fmla="*/ 3421300 w 8636594"/>
              <a:gd name="connsiteY37" fmla="*/ 6227263 h 6622937"/>
              <a:gd name="connsiteX38" fmla="*/ 3465680 w 8636594"/>
              <a:gd name="connsiteY38" fmla="*/ 6206893 h 6622937"/>
              <a:gd name="connsiteX39" fmla="*/ 3509548 w 8636594"/>
              <a:gd name="connsiteY39" fmla="*/ 6186174 h 6622937"/>
              <a:gd name="connsiteX40" fmla="*/ 3552910 w 8636594"/>
              <a:gd name="connsiteY40" fmla="*/ 6165110 h 6622937"/>
              <a:gd name="connsiteX41" fmla="*/ 3595773 w 8636594"/>
              <a:gd name="connsiteY41" fmla="*/ 6143704 h 6622937"/>
              <a:gd name="connsiteX42" fmla="*/ 3638142 w 8636594"/>
              <a:gd name="connsiteY42" fmla="*/ 6121960 h 6622937"/>
              <a:gd name="connsiteX43" fmla="*/ 3680024 w 8636594"/>
              <a:gd name="connsiteY43" fmla="*/ 6099881 h 6622937"/>
              <a:gd name="connsiteX44" fmla="*/ 3721426 w 8636594"/>
              <a:gd name="connsiteY44" fmla="*/ 6077471 h 6622937"/>
              <a:gd name="connsiteX45" fmla="*/ 3762353 w 8636594"/>
              <a:gd name="connsiteY45" fmla="*/ 6054733 h 6622937"/>
              <a:gd name="connsiteX46" fmla="*/ 3802812 w 8636594"/>
              <a:gd name="connsiteY46" fmla="*/ 6031671 h 6622937"/>
              <a:gd name="connsiteX47" fmla="*/ 3842810 w 8636594"/>
              <a:gd name="connsiteY47" fmla="*/ 6008288 h 6622937"/>
              <a:gd name="connsiteX48" fmla="*/ 3882352 w 8636594"/>
              <a:gd name="connsiteY48" fmla="*/ 5984588 h 6622937"/>
              <a:gd name="connsiteX49" fmla="*/ 3921445 w 8636594"/>
              <a:gd name="connsiteY49" fmla="*/ 5960574 h 6622937"/>
              <a:gd name="connsiteX50" fmla="*/ 3960096 w 8636594"/>
              <a:gd name="connsiteY50" fmla="*/ 5936250 h 6622937"/>
              <a:gd name="connsiteX51" fmla="*/ 3998311 w 8636594"/>
              <a:gd name="connsiteY51" fmla="*/ 5911619 h 6622937"/>
              <a:gd name="connsiteX52" fmla="*/ 4036095 w 8636594"/>
              <a:gd name="connsiteY52" fmla="*/ 5886685 h 6622937"/>
              <a:gd name="connsiteX53" fmla="*/ 4073456 w 8636594"/>
              <a:gd name="connsiteY53" fmla="*/ 5861452 h 6622937"/>
              <a:gd name="connsiteX54" fmla="*/ 4110400 w 8636594"/>
              <a:gd name="connsiteY54" fmla="*/ 5835922 h 6622937"/>
              <a:gd name="connsiteX55" fmla="*/ 4146933 w 8636594"/>
              <a:gd name="connsiteY55" fmla="*/ 5810100 h 6622937"/>
              <a:gd name="connsiteX56" fmla="*/ 4183061 w 8636594"/>
              <a:gd name="connsiteY56" fmla="*/ 5783988 h 6622937"/>
              <a:gd name="connsiteX57" fmla="*/ 4218791 w 8636594"/>
              <a:gd name="connsiteY57" fmla="*/ 5757591 h 6622937"/>
              <a:gd name="connsiteX58" fmla="*/ 4254129 w 8636594"/>
              <a:gd name="connsiteY58" fmla="*/ 5730912 h 6622937"/>
              <a:gd name="connsiteX59" fmla="*/ 4289081 w 8636594"/>
              <a:gd name="connsiteY59" fmla="*/ 5703955 h 6622937"/>
              <a:gd name="connsiteX60" fmla="*/ 4323654 w 8636594"/>
              <a:gd name="connsiteY60" fmla="*/ 5676722 h 6622937"/>
              <a:gd name="connsiteX61" fmla="*/ 4357854 w 8636594"/>
              <a:gd name="connsiteY61" fmla="*/ 5649218 h 6622937"/>
              <a:gd name="connsiteX62" fmla="*/ 4391688 w 8636594"/>
              <a:gd name="connsiteY62" fmla="*/ 5621446 h 6622937"/>
              <a:gd name="connsiteX63" fmla="*/ 4425162 w 8636594"/>
              <a:gd name="connsiteY63" fmla="*/ 5593409 h 6622937"/>
              <a:gd name="connsiteX64" fmla="*/ 4458281 w 8636594"/>
              <a:gd name="connsiteY64" fmla="*/ 5565111 h 6622937"/>
              <a:gd name="connsiteX65" fmla="*/ 4491053 w 8636594"/>
              <a:gd name="connsiteY65" fmla="*/ 5536556 h 6622937"/>
              <a:gd name="connsiteX66" fmla="*/ 4523484 w 8636594"/>
              <a:gd name="connsiteY66" fmla="*/ 5507747 h 6622937"/>
              <a:gd name="connsiteX67" fmla="*/ 4555580 w 8636594"/>
              <a:gd name="connsiteY67" fmla="*/ 5478687 h 6622937"/>
              <a:gd name="connsiteX68" fmla="*/ 4587347 w 8636594"/>
              <a:gd name="connsiteY68" fmla="*/ 5449380 h 6622937"/>
              <a:gd name="connsiteX69" fmla="*/ 4618793 w 8636594"/>
              <a:gd name="connsiteY69" fmla="*/ 5419830 h 6622937"/>
              <a:gd name="connsiteX70" fmla="*/ 4649922 w 8636594"/>
              <a:gd name="connsiteY70" fmla="*/ 5390040 h 6622937"/>
              <a:gd name="connsiteX71" fmla="*/ 4680742 w 8636594"/>
              <a:gd name="connsiteY71" fmla="*/ 5360014 h 6622937"/>
              <a:gd name="connsiteX72" fmla="*/ 4711259 w 8636594"/>
              <a:gd name="connsiteY72" fmla="*/ 5329755 h 6622937"/>
              <a:gd name="connsiteX73" fmla="*/ 4741478 w 8636594"/>
              <a:gd name="connsiteY73" fmla="*/ 5299266 h 6622937"/>
              <a:gd name="connsiteX74" fmla="*/ 4771408 w 8636594"/>
              <a:gd name="connsiteY74" fmla="*/ 5268551 h 6622937"/>
              <a:gd name="connsiteX75" fmla="*/ 4801053 w 8636594"/>
              <a:gd name="connsiteY75" fmla="*/ 5237614 h 6622937"/>
              <a:gd name="connsiteX76" fmla="*/ 4830420 w 8636594"/>
              <a:gd name="connsiteY76" fmla="*/ 5206458 h 6622937"/>
              <a:gd name="connsiteX77" fmla="*/ 4859516 w 8636594"/>
              <a:gd name="connsiteY77" fmla="*/ 5175087 h 6622937"/>
              <a:gd name="connsiteX78" fmla="*/ 4888347 w 8636594"/>
              <a:gd name="connsiteY78" fmla="*/ 5143504 h 6622937"/>
              <a:gd name="connsiteX79" fmla="*/ 4916919 w 8636594"/>
              <a:gd name="connsiteY79" fmla="*/ 5111713 h 6622937"/>
              <a:gd name="connsiteX80" fmla="*/ 4945238 w 8636594"/>
              <a:gd name="connsiteY80" fmla="*/ 5079717 h 6622937"/>
              <a:gd name="connsiteX81" fmla="*/ 4973311 w 8636594"/>
              <a:gd name="connsiteY81" fmla="*/ 5047519 h 6622937"/>
              <a:gd name="connsiteX82" fmla="*/ 5001145 w 8636594"/>
              <a:gd name="connsiteY82" fmla="*/ 5015124 h 6622937"/>
              <a:gd name="connsiteX83" fmla="*/ 5028745 w 8636594"/>
              <a:gd name="connsiteY83" fmla="*/ 4982535 h 6622937"/>
              <a:gd name="connsiteX84" fmla="*/ 5056117 w 8636594"/>
              <a:gd name="connsiteY84" fmla="*/ 4949755 h 6622937"/>
              <a:gd name="connsiteX85" fmla="*/ 5083269 w 8636594"/>
              <a:gd name="connsiteY85" fmla="*/ 4916787 h 6622937"/>
              <a:gd name="connsiteX86" fmla="*/ 5110207 w 8636594"/>
              <a:gd name="connsiteY86" fmla="*/ 4883636 h 6622937"/>
              <a:gd name="connsiteX87" fmla="*/ 5136937 w 8636594"/>
              <a:gd name="connsiteY87" fmla="*/ 4850305 h 6622937"/>
              <a:gd name="connsiteX88" fmla="*/ 5163464 w 8636594"/>
              <a:gd name="connsiteY88" fmla="*/ 4816797 h 6622937"/>
              <a:gd name="connsiteX89" fmla="*/ 5215940 w 8636594"/>
              <a:gd name="connsiteY89" fmla="*/ 4749265 h 6622937"/>
              <a:gd name="connsiteX90" fmla="*/ 5267684 w 8636594"/>
              <a:gd name="connsiteY90" fmla="*/ 4681068 h 6622937"/>
              <a:gd name="connsiteX91" fmla="*/ 5318748 w 8636594"/>
              <a:gd name="connsiteY91" fmla="*/ 4612234 h 6622937"/>
              <a:gd name="connsiteX92" fmla="*/ 5369182 w 8636594"/>
              <a:gd name="connsiteY92" fmla="*/ 4542793 h 6622937"/>
              <a:gd name="connsiteX93" fmla="*/ 5419038 w 8636594"/>
              <a:gd name="connsiteY93" fmla="*/ 4472771 h 6622937"/>
              <a:gd name="connsiteX94" fmla="*/ 5468365 w 8636594"/>
              <a:gd name="connsiteY94" fmla="*/ 4402196 h 6622937"/>
              <a:gd name="connsiteX95" fmla="*/ 5517215 w 8636594"/>
              <a:gd name="connsiteY95" fmla="*/ 4331098 h 6622937"/>
              <a:gd name="connsiteX96" fmla="*/ 5565637 w 8636594"/>
              <a:gd name="connsiteY96" fmla="*/ 4259503 h 6622937"/>
              <a:gd name="connsiteX97" fmla="*/ 5613684 w 8636594"/>
              <a:gd name="connsiteY97" fmla="*/ 4187441 h 6622937"/>
              <a:gd name="connsiteX98" fmla="*/ 5685160 w 8636594"/>
              <a:gd name="connsiteY98" fmla="*/ 4078531 h 6622937"/>
              <a:gd name="connsiteX99" fmla="*/ 5756074 w 8636594"/>
              <a:gd name="connsiteY99" fmla="*/ 3968727 h 6622937"/>
              <a:gd name="connsiteX100" fmla="*/ 5873483 w 8636594"/>
              <a:gd name="connsiteY100" fmla="*/ 3783989 h 6622937"/>
              <a:gd name="connsiteX101" fmla="*/ 6203209 w 8636594"/>
              <a:gd name="connsiteY101" fmla="*/ 3258640 h 6622937"/>
              <a:gd name="connsiteX102" fmla="*/ 6299430 w 8636594"/>
              <a:gd name="connsiteY102" fmla="*/ 3107321 h 6622937"/>
              <a:gd name="connsiteX103" fmla="*/ 6372650 w 8636594"/>
              <a:gd name="connsiteY103" fmla="*/ 2993735 h 6622937"/>
              <a:gd name="connsiteX104" fmla="*/ 6453197 w 8636594"/>
              <a:gd name="connsiteY104" fmla="*/ 2869788 h 6622937"/>
              <a:gd name="connsiteX105" fmla="*/ 6564167 w 8636594"/>
              <a:gd name="connsiteY105" fmla="*/ 2696807 h 6622937"/>
              <a:gd name="connsiteX106" fmla="*/ 6976233 w 8636594"/>
              <a:gd name="connsiteY106" fmla="*/ 2045274 h 6622937"/>
              <a:gd name="connsiteX107" fmla="*/ 7086755 w 8636594"/>
              <a:gd name="connsiteY107" fmla="*/ 1872743 h 6622937"/>
              <a:gd name="connsiteX108" fmla="*/ 7170279 w 8636594"/>
              <a:gd name="connsiteY108" fmla="*/ 1744202 h 6622937"/>
              <a:gd name="connsiteX109" fmla="*/ 7226351 w 8636594"/>
              <a:gd name="connsiteY109" fmla="*/ 1659017 h 6622937"/>
              <a:gd name="connsiteX110" fmla="*/ 7282789 w 8636594"/>
              <a:gd name="connsiteY110" fmla="*/ 1574303 h 6622937"/>
              <a:gd name="connsiteX111" fmla="*/ 7339643 w 8636594"/>
              <a:gd name="connsiteY111" fmla="*/ 1490113 h 6622937"/>
              <a:gd name="connsiteX112" fmla="*/ 7396957 w 8636594"/>
              <a:gd name="connsiteY112" fmla="*/ 1406503 h 6622937"/>
              <a:gd name="connsiteX113" fmla="*/ 7454781 w 8636594"/>
              <a:gd name="connsiteY113" fmla="*/ 1323526 h 6622937"/>
              <a:gd name="connsiteX114" fmla="*/ 7513161 w 8636594"/>
              <a:gd name="connsiteY114" fmla="*/ 1241237 h 6622937"/>
              <a:gd name="connsiteX115" fmla="*/ 7572144 w 8636594"/>
              <a:gd name="connsiteY115" fmla="*/ 1159689 h 6622937"/>
              <a:gd name="connsiteX116" fmla="*/ 7601877 w 8636594"/>
              <a:gd name="connsiteY116" fmla="*/ 1119210 h 6622937"/>
              <a:gd name="connsiteX117" fmla="*/ 7631779 w 8636594"/>
              <a:gd name="connsiteY117" fmla="*/ 1078937 h 6622937"/>
              <a:gd name="connsiteX118" fmla="*/ 7661855 w 8636594"/>
              <a:gd name="connsiteY118" fmla="*/ 1038876 h 6622937"/>
              <a:gd name="connsiteX119" fmla="*/ 7692111 w 8636594"/>
              <a:gd name="connsiteY119" fmla="*/ 999035 h 6622937"/>
              <a:gd name="connsiteX120" fmla="*/ 7722554 w 8636594"/>
              <a:gd name="connsiteY120" fmla="*/ 959419 h 6622937"/>
              <a:gd name="connsiteX121" fmla="*/ 7753190 w 8636594"/>
              <a:gd name="connsiteY121" fmla="*/ 920037 h 6622937"/>
              <a:gd name="connsiteX122" fmla="*/ 7784023 w 8636594"/>
              <a:gd name="connsiteY122" fmla="*/ 880894 h 6622937"/>
              <a:gd name="connsiteX123" fmla="*/ 7815061 w 8636594"/>
              <a:gd name="connsiteY123" fmla="*/ 841997 h 6622937"/>
              <a:gd name="connsiteX124" fmla="*/ 7846308 w 8636594"/>
              <a:gd name="connsiteY124" fmla="*/ 803354 h 6622937"/>
              <a:gd name="connsiteX125" fmla="*/ 7877772 w 8636594"/>
              <a:gd name="connsiteY125" fmla="*/ 764970 h 6622937"/>
              <a:gd name="connsiteX126" fmla="*/ 7909458 w 8636594"/>
              <a:gd name="connsiteY126" fmla="*/ 726853 h 6622937"/>
              <a:gd name="connsiteX127" fmla="*/ 7941371 w 8636594"/>
              <a:gd name="connsiteY127" fmla="*/ 689010 h 6622937"/>
              <a:gd name="connsiteX128" fmla="*/ 7973518 w 8636594"/>
              <a:gd name="connsiteY128" fmla="*/ 651447 h 6622937"/>
              <a:gd name="connsiteX129" fmla="*/ 8005905 w 8636594"/>
              <a:gd name="connsiteY129" fmla="*/ 614171 h 6622937"/>
              <a:gd name="connsiteX130" fmla="*/ 8038538 w 8636594"/>
              <a:gd name="connsiteY130" fmla="*/ 577189 h 6622937"/>
              <a:gd name="connsiteX131" fmla="*/ 8071421 w 8636594"/>
              <a:gd name="connsiteY131" fmla="*/ 540507 h 6622937"/>
              <a:gd name="connsiteX132" fmla="*/ 8104563 w 8636594"/>
              <a:gd name="connsiteY132" fmla="*/ 504132 h 6622937"/>
              <a:gd name="connsiteX133" fmla="*/ 8137967 w 8636594"/>
              <a:gd name="connsiteY133" fmla="*/ 468072 h 6622937"/>
              <a:gd name="connsiteX134" fmla="*/ 8171641 w 8636594"/>
              <a:gd name="connsiteY134" fmla="*/ 432332 h 6622937"/>
              <a:gd name="connsiteX135" fmla="*/ 8205590 w 8636594"/>
              <a:gd name="connsiteY135" fmla="*/ 396920 h 6622937"/>
              <a:gd name="connsiteX136" fmla="*/ 8239820 w 8636594"/>
              <a:gd name="connsiteY136" fmla="*/ 361843 h 6622937"/>
              <a:gd name="connsiteX137" fmla="*/ 8274337 w 8636594"/>
              <a:gd name="connsiteY137" fmla="*/ 327107 h 6622937"/>
              <a:gd name="connsiteX138" fmla="*/ 8309147 w 8636594"/>
              <a:gd name="connsiteY138" fmla="*/ 292718 h 6622937"/>
              <a:gd name="connsiteX139" fmla="*/ 8344256 w 8636594"/>
              <a:gd name="connsiteY139" fmla="*/ 258685 h 6622937"/>
              <a:gd name="connsiteX140" fmla="*/ 8379669 w 8636594"/>
              <a:gd name="connsiteY140" fmla="*/ 225013 h 6622937"/>
              <a:gd name="connsiteX141" fmla="*/ 8415394 w 8636594"/>
              <a:gd name="connsiteY141" fmla="*/ 191709 h 6622937"/>
              <a:gd name="connsiteX142" fmla="*/ 8451434 w 8636594"/>
              <a:gd name="connsiteY142" fmla="*/ 158780 h 6622937"/>
              <a:gd name="connsiteX143" fmla="*/ 8487798 w 8636594"/>
              <a:gd name="connsiteY143" fmla="*/ 126233 h 6622937"/>
              <a:gd name="connsiteX144" fmla="*/ 8524489 w 8636594"/>
              <a:gd name="connsiteY144" fmla="*/ 94075 h 6622937"/>
              <a:gd name="connsiteX145" fmla="*/ 8561515 w 8636594"/>
              <a:gd name="connsiteY145" fmla="*/ 62312 h 6622937"/>
              <a:gd name="connsiteX146" fmla="*/ 8598881 w 8636594"/>
              <a:gd name="connsiteY146" fmla="*/ 30951 h 6622937"/>
              <a:gd name="connsiteX147" fmla="*/ 8636594 w 8636594"/>
              <a:gd name="connsiteY147"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1825014 w 8636594"/>
              <a:gd name="connsiteY5" fmla="*/ 5592857 h 6622937"/>
              <a:gd name="connsiteX6" fmla="*/ 2222486 w 8636594"/>
              <a:gd name="connsiteY6" fmla="*/ 5687627 h 6622937"/>
              <a:gd name="connsiteX7" fmla="*/ 2412216 w 8636594"/>
              <a:gd name="connsiteY7" fmla="*/ 5587741 h 6622937"/>
              <a:gd name="connsiteX8" fmla="*/ 2490090 w 8636594"/>
              <a:gd name="connsiteY8" fmla="*/ 5591230 h 6622937"/>
              <a:gd name="connsiteX9" fmla="*/ 2561975 w 8636594"/>
              <a:gd name="connsiteY9" fmla="*/ 5533193 h 6622937"/>
              <a:gd name="connsiteX10" fmla="*/ 2066817 w 8636594"/>
              <a:gd name="connsiteY10" fmla="*/ 6622937 h 6622937"/>
              <a:gd name="connsiteX11" fmla="*/ 2126742 w 8636594"/>
              <a:gd name="connsiteY11" fmla="*/ 6612869 h 6622937"/>
              <a:gd name="connsiteX12" fmla="*/ 2185991 w 8636594"/>
              <a:gd name="connsiteY12" fmla="*/ 6602362 h 6622937"/>
              <a:gd name="connsiteX13" fmla="*/ 2244569 w 8636594"/>
              <a:gd name="connsiteY13" fmla="*/ 6591417 h 6622937"/>
              <a:gd name="connsiteX14" fmla="*/ 2302482 w 8636594"/>
              <a:gd name="connsiteY14" fmla="*/ 6580040 h 6622937"/>
              <a:gd name="connsiteX15" fmla="*/ 2359737 w 8636594"/>
              <a:gd name="connsiteY15" fmla="*/ 6568233 h 6622937"/>
              <a:gd name="connsiteX16" fmla="*/ 2416341 w 8636594"/>
              <a:gd name="connsiteY16" fmla="*/ 6555999 h 6622937"/>
              <a:gd name="connsiteX17" fmla="*/ 2472299 w 8636594"/>
              <a:gd name="connsiteY17" fmla="*/ 6543344 h 6622937"/>
              <a:gd name="connsiteX18" fmla="*/ 2527618 w 8636594"/>
              <a:gd name="connsiteY18" fmla="*/ 6530269 h 6622937"/>
              <a:gd name="connsiteX19" fmla="*/ 2582304 w 8636594"/>
              <a:gd name="connsiteY19" fmla="*/ 6516778 h 6622937"/>
              <a:gd name="connsiteX20" fmla="*/ 2636364 w 8636594"/>
              <a:gd name="connsiteY20" fmla="*/ 6502876 h 6622937"/>
              <a:gd name="connsiteX21" fmla="*/ 2689804 w 8636594"/>
              <a:gd name="connsiteY21" fmla="*/ 6488565 h 6622937"/>
              <a:gd name="connsiteX22" fmla="*/ 2742629 w 8636594"/>
              <a:gd name="connsiteY22" fmla="*/ 6473849 h 6622937"/>
              <a:gd name="connsiteX23" fmla="*/ 2794848 w 8636594"/>
              <a:gd name="connsiteY23" fmla="*/ 6458731 h 6622937"/>
              <a:gd name="connsiteX24" fmla="*/ 2846466 w 8636594"/>
              <a:gd name="connsiteY24" fmla="*/ 6443216 h 6622937"/>
              <a:gd name="connsiteX25" fmla="*/ 2897488 w 8636594"/>
              <a:gd name="connsiteY25" fmla="*/ 6427305 h 6622937"/>
              <a:gd name="connsiteX26" fmla="*/ 2947923 w 8636594"/>
              <a:gd name="connsiteY26" fmla="*/ 6411004 h 6622937"/>
              <a:gd name="connsiteX27" fmla="*/ 2997775 w 8636594"/>
              <a:gd name="connsiteY27" fmla="*/ 6394316 h 6622937"/>
              <a:gd name="connsiteX28" fmla="*/ 3047052 w 8636594"/>
              <a:gd name="connsiteY28" fmla="*/ 6377243 h 6622937"/>
              <a:gd name="connsiteX29" fmla="*/ 3095759 w 8636594"/>
              <a:gd name="connsiteY29" fmla="*/ 6359791 h 6622937"/>
              <a:gd name="connsiteX30" fmla="*/ 3143903 w 8636594"/>
              <a:gd name="connsiteY30" fmla="*/ 6341961 h 6622937"/>
              <a:gd name="connsiteX31" fmla="*/ 3191491 w 8636594"/>
              <a:gd name="connsiteY31" fmla="*/ 6323757 h 6622937"/>
              <a:gd name="connsiteX32" fmla="*/ 3238528 w 8636594"/>
              <a:gd name="connsiteY32" fmla="*/ 6305184 h 6622937"/>
              <a:gd name="connsiteX33" fmla="*/ 3285021 w 8636594"/>
              <a:gd name="connsiteY33" fmla="*/ 6286245 h 6622937"/>
              <a:gd name="connsiteX34" fmla="*/ 3330977 w 8636594"/>
              <a:gd name="connsiteY34" fmla="*/ 6266942 h 6622937"/>
              <a:gd name="connsiteX35" fmla="*/ 3376401 w 8636594"/>
              <a:gd name="connsiteY35" fmla="*/ 6247281 h 6622937"/>
              <a:gd name="connsiteX36" fmla="*/ 3421300 w 8636594"/>
              <a:gd name="connsiteY36" fmla="*/ 6227263 h 6622937"/>
              <a:gd name="connsiteX37" fmla="*/ 3465680 w 8636594"/>
              <a:gd name="connsiteY37" fmla="*/ 6206893 h 6622937"/>
              <a:gd name="connsiteX38" fmla="*/ 3509548 w 8636594"/>
              <a:gd name="connsiteY38" fmla="*/ 6186174 h 6622937"/>
              <a:gd name="connsiteX39" fmla="*/ 3552910 w 8636594"/>
              <a:gd name="connsiteY39" fmla="*/ 6165110 h 6622937"/>
              <a:gd name="connsiteX40" fmla="*/ 3595773 w 8636594"/>
              <a:gd name="connsiteY40" fmla="*/ 6143704 h 6622937"/>
              <a:gd name="connsiteX41" fmla="*/ 3638142 w 8636594"/>
              <a:gd name="connsiteY41" fmla="*/ 6121960 h 6622937"/>
              <a:gd name="connsiteX42" fmla="*/ 3680024 w 8636594"/>
              <a:gd name="connsiteY42" fmla="*/ 6099881 h 6622937"/>
              <a:gd name="connsiteX43" fmla="*/ 3721426 w 8636594"/>
              <a:gd name="connsiteY43" fmla="*/ 6077471 h 6622937"/>
              <a:gd name="connsiteX44" fmla="*/ 3762353 w 8636594"/>
              <a:gd name="connsiteY44" fmla="*/ 6054733 h 6622937"/>
              <a:gd name="connsiteX45" fmla="*/ 3802812 w 8636594"/>
              <a:gd name="connsiteY45" fmla="*/ 6031671 h 6622937"/>
              <a:gd name="connsiteX46" fmla="*/ 3842810 w 8636594"/>
              <a:gd name="connsiteY46" fmla="*/ 6008288 h 6622937"/>
              <a:gd name="connsiteX47" fmla="*/ 3882352 w 8636594"/>
              <a:gd name="connsiteY47" fmla="*/ 5984588 h 6622937"/>
              <a:gd name="connsiteX48" fmla="*/ 3921445 w 8636594"/>
              <a:gd name="connsiteY48" fmla="*/ 5960574 h 6622937"/>
              <a:gd name="connsiteX49" fmla="*/ 3960096 w 8636594"/>
              <a:gd name="connsiteY49" fmla="*/ 5936250 h 6622937"/>
              <a:gd name="connsiteX50" fmla="*/ 3998311 w 8636594"/>
              <a:gd name="connsiteY50" fmla="*/ 5911619 h 6622937"/>
              <a:gd name="connsiteX51" fmla="*/ 4036095 w 8636594"/>
              <a:gd name="connsiteY51" fmla="*/ 5886685 h 6622937"/>
              <a:gd name="connsiteX52" fmla="*/ 4073456 w 8636594"/>
              <a:gd name="connsiteY52" fmla="*/ 5861452 h 6622937"/>
              <a:gd name="connsiteX53" fmla="*/ 4110400 w 8636594"/>
              <a:gd name="connsiteY53" fmla="*/ 5835922 h 6622937"/>
              <a:gd name="connsiteX54" fmla="*/ 4146933 w 8636594"/>
              <a:gd name="connsiteY54" fmla="*/ 5810100 h 6622937"/>
              <a:gd name="connsiteX55" fmla="*/ 4183061 w 8636594"/>
              <a:gd name="connsiteY55" fmla="*/ 5783988 h 6622937"/>
              <a:gd name="connsiteX56" fmla="*/ 4218791 w 8636594"/>
              <a:gd name="connsiteY56" fmla="*/ 5757591 h 6622937"/>
              <a:gd name="connsiteX57" fmla="*/ 4254129 w 8636594"/>
              <a:gd name="connsiteY57" fmla="*/ 5730912 h 6622937"/>
              <a:gd name="connsiteX58" fmla="*/ 4289081 w 8636594"/>
              <a:gd name="connsiteY58" fmla="*/ 5703955 h 6622937"/>
              <a:gd name="connsiteX59" fmla="*/ 4323654 w 8636594"/>
              <a:gd name="connsiteY59" fmla="*/ 5676722 h 6622937"/>
              <a:gd name="connsiteX60" fmla="*/ 4357854 w 8636594"/>
              <a:gd name="connsiteY60" fmla="*/ 5649218 h 6622937"/>
              <a:gd name="connsiteX61" fmla="*/ 4391688 w 8636594"/>
              <a:gd name="connsiteY61" fmla="*/ 5621446 h 6622937"/>
              <a:gd name="connsiteX62" fmla="*/ 4425162 w 8636594"/>
              <a:gd name="connsiteY62" fmla="*/ 5593409 h 6622937"/>
              <a:gd name="connsiteX63" fmla="*/ 4458281 w 8636594"/>
              <a:gd name="connsiteY63" fmla="*/ 5565111 h 6622937"/>
              <a:gd name="connsiteX64" fmla="*/ 4491053 w 8636594"/>
              <a:gd name="connsiteY64" fmla="*/ 5536556 h 6622937"/>
              <a:gd name="connsiteX65" fmla="*/ 4523484 w 8636594"/>
              <a:gd name="connsiteY65" fmla="*/ 5507747 h 6622937"/>
              <a:gd name="connsiteX66" fmla="*/ 4555580 w 8636594"/>
              <a:gd name="connsiteY66" fmla="*/ 5478687 h 6622937"/>
              <a:gd name="connsiteX67" fmla="*/ 4587347 w 8636594"/>
              <a:gd name="connsiteY67" fmla="*/ 5449380 h 6622937"/>
              <a:gd name="connsiteX68" fmla="*/ 4618793 w 8636594"/>
              <a:gd name="connsiteY68" fmla="*/ 5419830 h 6622937"/>
              <a:gd name="connsiteX69" fmla="*/ 4649922 w 8636594"/>
              <a:gd name="connsiteY69" fmla="*/ 5390040 h 6622937"/>
              <a:gd name="connsiteX70" fmla="*/ 4680742 w 8636594"/>
              <a:gd name="connsiteY70" fmla="*/ 5360014 h 6622937"/>
              <a:gd name="connsiteX71" fmla="*/ 4711259 w 8636594"/>
              <a:gd name="connsiteY71" fmla="*/ 5329755 h 6622937"/>
              <a:gd name="connsiteX72" fmla="*/ 4741478 w 8636594"/>
              <a:gd name="connsiteY72" fmla="*/ 5299266 h 6622937"/>
              <a:gd name="connsiteX73" fmla="*/ 4771408 w 8636594"/>
              <a:gd name="connsiteY73" fmla="*/ 5268551 h 6622937"/>
              <a:gd name="connsiteX74" fmla="*/ 4801053 w 8636594"/>
              <a:gd name="connsiteY74" fmla="*/ 5237614 h 6622937"/>
              <a:gd name="connsiteX75" fmla="*/ 4830420 w 8636594"/>
              <a:gd name="connsiteY75" fmla="*/ 5206458 h 6622937"/>
              <a:gd name="connsiteX76" fmla="*/ 4859516 w 8636594"/>
              <a:gd name="connsiteY76" fmla="*/ 5175087 h 6622937"/>
              <a:gd name="connsiteX77" fmla="*/ 4888347 w 8636594"/>
              <a:gd name="connsiteY77" fmla="*/ 5143504 h 6622937"/>
              <a:gd name="connsiteX78" fmla="*/ 4916919 w 8636594"/>
              <a:gd name="connsiteY78" fmla="*/ 5111713 h 6622937"/>
              <a:gd name="connsiteX79" fmla="*/ 4945238 w 8636594"/>
              <a:gd name="connsiteY79" fmla="*/ 5079717 h 6622937"/>
              <a:gd name="connsiteX80" fmla="*/ 4973311 w 8636594"/>
              <a:gd name="connsiteY80" fmla="*/ 5047519 h 6622937"/>
              <a:gd name="connsiteX81" fmla="*/ 5001145 w 8636594"/>
              <a:gd name="connsiteY81" fmla="*/ 5015124 h 6622937"/>
              <a:gd name="connsiteX82" fmla="*/ 5028745 w 8636594"/>
              <a:gd name="connsiteY82" fmla="*/ 4982535 h 6622937"/>
              <a:gd name="connsiteX83" fmla="*/ 5056117 w 8636594"/>
              <a:gd name="connsiteY83" fmla="*/ 4949755 h 6622937"/>
              <a:gd name="connsiteX84" fmla="*/ 5083269 w 8636594"/>
              <a:gd name="connsiteY84" fmla="*/ 4916787 h 6622937"/>
              <a:gd name="connsiteX85" fmla="*/ 5110207 w 8636594"/>
              <a:gd name="connsiteY85" fmla="*/ 4883636 h 6622937"/>
              <a:gd name="connsiteX86" fmla="*/ 5136937 w 8636594"/>
              <a:gd name="connsiteY86" fmla="*/ 4850305 h 6622937"/>
              <a:gd name="connsiteX87" fmla="*/ 5163464 w 8636594"/>
              <a:gd name="connsiteY87" fmla="*/ 4816797 h 6622937"/>
              <a:gd name="connsiteX88" fmla="*/ 5215940 w 8636594"/>
              <a:gd name="connsiteY88" fmla="*/ 4749265 h 6622937"/>
              <a:gd name="connsiteX89" fmla="*/ 5267684 w 8636594"/>
              <a:gd name="connsiteY89" fmla="*/ 4681068 h 6622937"/>
              <a:gd name="connsiteX90" fmla="*/ 5318748 w 8636594"/>
              <a:gd name="connsiteY90" fmla="*/ 4612234 h 6622937"/>
              <a:gd name="connsiteX91" fmla="*/ 5369182 w 8636594"/>
              <a:gd name="connsiteY91" fmla="*/ 4542793 h 6622937"/>
              <a:gd name="connsiteX92" fmla="*/ 5419038 w 8636594"/>
              <a:gd name="connsiteY92" fmla="*/ 4472771 h 6622937"/>
              <a:gd name="connsiteX93" fmla="*/ 5468365 w 8636594"/>
              <a:gd name="connsiteY93" fmla="*/ 4402196 h 6622937"/>
              <a:gd name="connsiteX94" fmla="*/ 5517215 w 8636594"/>
              <a:gd name="connsiteY94" fmla="*/ 4331098 h 6622937"/>
              <a:gd name="connsiteX95" fmla="*/ 5565637 w 8636594"/>
              <a:gd name="connsiteY95" fmla="*/ 4259503 h 6622937"/>
              <a:gd name="connsiteX96" fmla="*/ 5613684 w 8636594"/>
              <a:gd name="connsiteY96" fmla="*/ 4187441 h 6622937"/>
              <a:gd name="connsiteX97" fmla="*/ 5685160 w 8636594"/>
              <a:gd name="connsiteY97" fmla="*/ 4078531 h 6622937"/>
              <a:gd name="connsiteX98" fmla="*/ 5756074 w 8636594"/>
              <a:gd name="connsiteY98" fmla="*/ 3968727 h 6622937"/>
              <a:gd name="connsiteX99" fmla="*/ 5873483 w 8636594"/>
              <a:gd name="connsiteY99" fmla="*/ 3783989 h 6622937"/>
              <a:gd name="connsiteX100" fmla="*/ 6203209 w 8636594"/>
              <a:gd name="connsiteY100" fmla="*/ 3258640 h 6622937"/>
              <a:gd name="connsiteX101" fmla="*/ 6299430 w 8636594"/>
              <a:gd name="connsiteY101" fmla="*/ 3107321 h 6622937"/>
              <a:gd name="connsiteX102" fmla="*/ 6372650 w 8636594"/>
              <a:gd name="connsiteY102" fmla="*/ 2993735 h 6622937"/>
              <a:gd name="connsiteX103" fmla="*/ 6453197 w 8636594"/>
              <a:gd name="connsiteY103" fmla="*/ 2869788 h 6622937"/>
              <a:gd name="connsiteX104" fmla="*/ 6564167 w 8636594"/>
              <a:gd name="connsiteY104" fmla="*/ 2696807 h 6622937"/>
              <a:gd name="connsiteX105" fmla="*/ 6976233 w 8636594"/>
              <a:gd name="connsiteY105" fmla="*/ 2045274 h 6622937"/>
              <a:gd name="connsiteX106" fmla="*/ 7086755 w 8636594"/>
              <a:gd name="connsiteY106" fmla="*/ 1872743 h 6622937"/>
              <a:gd name="connsiteX107" fmla="*/ 7170279 w 8636594"/>
              <a:gd name="connsiteY107" fmla="*/ 1744202 h 6622937"/>
              <a:gd name="connsiteX108" fmla="*/ 7226351 w 8636594"/>
              <a:gd name="connsiteY108" fmla="*/ 1659017 h 6622937"/>
              <a:gd name="connsiteX109" fmla="*/ 7282789 w 8636594"/>
              <a:gd name="connsiteY109" fmla="*/ 1574303 h 6622937"/>
              <a:gd name="connsiteX110" fmla="*/ 7339643 w 8636594"/>
              <a:gd name="connsiteY110" fmla="*/ 1490113 h 6622937"/>
              <a:gd name="connsiteX111" fmla="*/ 7396957 w 8636594"/>
              <a:gd name="connsiteY111" fmla="*/ 1406503 h 6622937"/>
              <a:gd name="connsiteX112" fmla="*/ 7454781 w 8636594"/>
              <a:gd name="connsiteY112" fmla="*/ 1323526 h 6622937"/>
              <a:gd name="connsiteX113" fmla="*/ 7513161 w 8636594"/>
              <a:gd name="connsiteY113" fmla="*/ 1241237 h 6622937"/>
              <a:gd name="connsiteX114" fmla="*/ 7572144 w 8636594"/>
              <a:gd name="connsiteY114" fmla="*/ 1159689 h 6622937"/>
              <a:gd name="connsiteX115" fmla="*/ 7601877 w 8636594"/>
              <a:gd name="connsiteY115" fmla="*/ 1119210 h 6622937"/>
              <a:gd name="connsiteX116" fmla="*/ 7631779 w 8636594"/>
              <a:gd name="connsiteY116" fmla="*/ 1078937 h 6622937"/>
              <a:gd name="connsiteX117" fmla="*/ 7661855 w 8636594"/>
              <a:gd name="connsiteY117" fmla="*/ 1038876 h 6622937"/>
              <a:gd name="connsiteX118" fmla="*/ 7692111 w 8636594"/>
              <a:gd name="connsiteY118" fmla="*/ 999035 h 6622937"/>
              <a:gd name="connsiteX119" fmla="*/ 7722554 w 8636594"/>
              <a:gd name="connsiteY119" fmla="*/ 959419 h 6622937"/>
              <a:gd name="connsiteX120" fmla="*/ 7753190 w 8636594"/>
              <a:gd name="connsiteY120" fmla="*/ 920037 h 6622937"/>
              <a:gd name="connsiteX121" fmla="*/ 7784023 w 8636594"/>
              <a:gd name="connsiteY121" fmla="*/ 880894 h 6622937"/>
              <a:gd name="connsiteX122" fmla="*/ 7815061 w 8636594"/>
              <a:gd name="connsiteY122" fmla="*/ 841997 h 6622937"/>
              <a:gd name="connsiteX123" fmla="*/ 7846308 w 8636594"/>
              <a:gd name="connsiteY123" fmla="*/ 803354 h 6622937"/>
              <a:gd name="connsiteX124" fmla="*/ 7877772 w 8636594"/>
              <a:gd name="connsiteY124" fmla="*/ 764970 h 6622937"/>
              <a:gd name="connsiteX125" fmla="*/ 7909458 w 8636594"/>
              <a:gd name="connsiteY125" fmla="*/ 726853 h 6622937"/>
              <a:gd name="connsiteX126" fmla="*/ 7941371 w 8636594"/>
              <a:gd name="connsiteY126" fmla="*/ 689010 h 6622937"/>
              <a:gd name="connsiteX127" fmla="*/ 7973518 w 8636594"/>
              <a:gd name="connsiteY127" fmla="*/ 651447 h 6622937"/>
              <a:gd name="connsiteX128" fmla="*/ 8005905 w 8636594"/>
              <a:gd name="connsiteY128" fmla="*/ 614171 h 6622937"/>
              <a:gd name="connsiteX129" fmla="*/ 8038538 w 8636594"/>
              <a:gd name="connsiteY129" fmla="*/ 577189 h 6622937"/>
              <a:gd name="connsiteX130" fmla="*/ 8071421 w 8636594"/>
              <a:gd name="connsiteY130" fmla="*/ 540507 h 6622937"/>
              <a:gd name="connsiteX131" fmla="*/ 8104563 w 8636594"/>
              <a:gd name="connsiteY131" fmla="*/ 504132 h 6622937"/>
              <a:gd name="connsiteX132" fmla="*/ 8137967 w 8636594"/>
              <a:gd name="connsiteY132" fmla="*/ 468072 h 6622937"/>
              <a:gd name="connsiteX133" fmla="*/ 8171641 w 8636594"/>
              <a:gd name="connsiteY133" fmla="*/ 432332 h 6622937"/>
              <a:gd name="connsiteX134" fmla="*/ 8205590 w 8636594"/>
              <a:gd name="connsiteY134" fmla="*/ 396920 h 6622937"/>
              <a:gd name="connsiteX135" fmla="*/ 8239820 w 8636594"/>
              <a:gd name="connsiteY135" fmla="*/ 361843 h 6622937"/>
              <a:gd name="connsiteX136" fmla="*/ 8274337 w 8636594"/>
              <a:gd name="connsiteY136" fmla="*/ 327107 h 6622937"/>
              <a:gd name="connsiteX137" fmla="*/ 8309147 w 8636594"/>
              <a:gd name="connsiteY137" fmla="*/ 292718 h 6622937"/>
              <a:gd name="connsiteX138" fmla="*/ 8344256 w 8636594"/>
              <a:gd name="connsiteY138" fmla="*/ 258685 h 6622937"/>
              <a:gd name="connsiteX139" fmla="*/ 8379669 w 8636594"/>
              <a:gd name="connsiteY139" fmla="*/ 225013 h 6622937"/>
              <a:gd name="connsiteX140" fmla="*/ 8415394 w 8636594"/>
              <a:gd name="connsiteY140" fmla="*/ 191709 h 6622937"/>
              <a:gd name="connsiteX141" fmla="*/ 8451434 w 8636594"/>
              <a:gd name="connsiteY141" fmla="*/ 158780 h 6622937"/>
              <a:gd name="connsiteX142" fmla="*/ 8487798 w 8636594"/>
              <a:gd name="connsiteY142" fmla="*/ 126233 h 6622937"/>
              <a:gd name="connsiteX143" fmla="*/ 8524489 w 8636594"/>
              <a:gd name="connsiteY143" fmla="*/ 94075 h 6622937"/>
              <a:gd name="connsiteX144" fmla="*/ 8561515 w 8636594"/>
              <a:gd name="connsiteY144" fmla="*/ 62312 h 6622937"/>
              <a:gd name="connsiteX145" fmla="*/ 8598881 w 8636594"/>
              <a:gd name="connsiteY145" fmla="*/ 30951 h 6622937"/>
              <a:gd name="connsiteX146" fmla="*/ 8636594 w 8636594"/>
              <a:gd name="connsiteY146"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222486 w 8636594"/>
              <a:gd name="connsiteY5" fmla="*/ 5687627 h 6622937"/>
              <a:gd name="connsiteX6" fmla="*/ 2412216 w 8636594"/>
              <a:gd name="connsiteY6" fmla="*/ 5587741 h 6622937"/>
              <a:gd name="connsiteX7" fmla="*/ 2490090 w 8636594"/>
              <a:gd name="connsiteY7" fmla="*/ 5591230 h 6622937"/>
              <a:gd name="connsiteX8" fmla="*/ 2561975 w 8636594"/>
              <a:gd name="connsiteY8" fmla="*/ 5533193 h 6622937"/>
              <a:gd name="connsiteX9" fmla="*/ 2066817 w 8636594"/>
              <a:gd name="connsiteY9" fmla="*/ 6622937 h 6622937"/>
              <a:gd name="connsiteX10" fmla="*/ 2126742 w 8636594"/>
              <a:gd name="connsiteY10" fmla="*/ 6612869 h 6622937"/>
              <a:gd name="connsiteX11" fmla="*/ 2185991 w 8636594"/>
              <a:gd name="connsiteY11" fmla="*/ 6602362 h 6622937"/>
              <a:gd name="connsiteX12" fmla="*/ 2244569 w 8636594"/>
              <a:gd name="connsiteY12" fmla="*/ 6591417 h 6622937"/>
              <a:gd name="connsiteX13" fmla="*/ 2302482 w 8636594"/>
              <a:gd name="connsiteY13" fmla="*/ 6580040 h 6622937"/>
              <a:gd name="connsiteX14" fmla="*/ 2359737 w 8636594"/>
              <a:gd name="connsiteY14" fmla="*/ 6568233 h 6622937"/>
              <a:gd name="connsiteX15" fmla="*/ 2416341 w 8636594"/>
              <a:gd name="connsiteY15" fmla="*/ 6555999 h 6622937"/>
              <a:gd name="connsiteX16" fmla="*/ 2472299 w 8636594"/>
              <a:gd name="connsiteY16" fmla="*/ 6543344 h 6622937"/>
              <a:gd name="connsiteX17" fmla="*/ 2527618 w 8636594"/>
              <a:gd name="connsiteY17" fmla="*/ 6530269 h 6622937"/>
              <a:gd name="connsiteX18" fmla="*/ 2582304 w 8636594"/>
              <a:gd name="connsiteY18" fmla="*/ 6516778 h 6622937"/>
              <a:gd name="connsiteX19" fmla="*/ 2636364 w 8636594"/>
              <a:gd name="connsiteY19" fmla="*/ 6502876 h 6622937"/>
              <a:gd name="connsiteX20" fmla="*/ 2689804 w 8636594"/>
              <a:gd name="connsiteY20" fmla="*/ 6488565 h 6622937"/>
              <a:gd name="connsiteX21" fmla="*/ 2742629 w 8636594"/>
              <a:gd name="connsiteY21" fmla="*/ 6473849 h 6622937"/>
              <a:gd name="connsiteX22" fmla="*/ 2794848 w 8636594"/>
              <a:gd name="connsiteY22" fmla="*/ 6458731 h 6622937"/>
              <a:gd name="connsiteX23" fmla="*/ 2846466 w 8636594"/>
              <a:gd name="connsiteY23" fmla="*/ 6443216 h 6622937"/>
              <a:gd name="connsiteX24" fmla="*/ 2897488 w 8636594"/>
              <a:gd name="connsiteY24" fmla="*/ 6427305 h 6622937"/>
              <a:gd name="connsiteX25" fmla="*/ 2947923 w 8636594"/>
              <a:gd name="connsiteY25" fmla="*/ 6411004 h 6622937"/>
              <a:gd name="connsiteX26" fmla="*/ 2997775 w 8636594"/>
              <a:gd name="connsiteY26" fmla="*/ 6394316 h 6622937"/>
              <a:gd name="connsiteX27" fmla="*/ 3047052 w 8636594"/>
              <a:gd name="connsiteY27" fmla="*/ 6377243 h 6622937"/>
              <a:gd name="connsiteX28" fmla="*/ 3095759 w 8636594"/>
              <a:gd name="connsiteY28" fmla="*/ 6359791 h 6622937"/>
              <a:gd name="connsiteX29" fmla="*/ 3143903 w 8636594"/>
              <a:gd name="connsiteY29" fmla="*/ 6341961 h 6622937"/>
              <a:gd name="connsiteX30" fmla="*/ 3191491 w 8636594"/>
              <a:gd name="connsiteY30" fmla="*/ 6323757 h 6622937"/>
              <a:gd name="connsiteX31" fmla="*/ 3238528 w 8636594"/>
              <a:gd name="connsiteY31" fmla="*/ 6305184 h 6622937"/>
              <a:gd name="connsiteX32" fmla="*/ 3285021 w 8636594"/>
              <a:gd name="connsiteY32" fmla="*/ 6286245 h 6622937"/>
              <a:gd name="connsiteX33" fmla="*/ 3330977 w 8636594"/>
              <a:gd name="connsiteY33" fmla="*/ 6266942 h 6622937"/>
              <a:gd name="connsiteX34" fmla="*/ 3376401 w 8636594"/>
              <a:gd name="connsiteY34" fmla="*/ 6247281 h 6622937"/>
              <a:gd name="connsiteX35" fmla="*/ 3421300 w 8636594"/>
              <a:gd name="connsiteY35" fmla="*/ 6227263 h 6622937"/>
              <a:gd name="connsiteX36" fmla="*/ 3465680 w 8636594"/>
              <a:gd name="connsiteY36" fmla="*/ 6206893 h 6622937"/>
              <a:gd name="connsiteX37" fmla="*/ 3509548 w 8636594"/>
              <a:gd name="connsiteY37" fmla="*/ 6186174 h 6622937"/>
              <a:gd name="connsiteX38" fmla="*/ 3552910 w 8636594"/>
              <a:gd name="connsiteY38" fmla="*/ 6165110 h 6622937"/>
              <a:gd name="connsiteX39" fmla="*/ 3595773 w 8636594"/>
              <a:gd name="connsiteY39" fmla="*/ 6143704 h 6622937"/>
              <a:gd name="connsiteX40" fmla="*/ 3638142 w 8636594"/>
              <a:gd name="connsiteY40" fmla="*/ 6121960 h 6622937"/>
              <a:gd name="connsiteX41" fmla="*/ 3680024 w 8636594"/>
              <a:gd name="connsiteY41" fmla="*/ 6099881 h 6622937"/>
              <a:gd name="connsiteX42" fmla="*/ 3721426 w 8636594"/>
              <a:gd name="connsiteY42" fmla="*/ 6077471 h 6622937"/>
              <a:gd name="connsiteX43" fmla="*/ 3762353 w 8636594"/>
              <a:gd name="connsiteY43" fmla="*/ 6054733 h 6622937"/>
              <a:gd name="connsiteX44" fmla="*/ 3802812 w 8636594"/>
              <a:gd name="connsiteY44" fmla="*/ 6031671 h 6622937"/>
              <a:gd name="connsiteX45" fmla="*/ 3842810 w 8636594"/>
              <a:gd name="connsiteY45" fmla="*/ 6008288 h 6622937"/>
              <a:gd name="connsiteX46" fmla="*/ 3882352 w 8636594"/>
              <a:gd name="connsiteY46" fmla="*/ 5984588 h 6622937"/>
              <a:gd name="connsiteX47" fmla="*/ 3921445 w 8636594"/>
              <a:gd name="connsiteY47" fmla="*/ 5960574 h 6622937"/>
              <a:gd name="connsiteX48" fmla="*/ 3960096 w 8636594"/>
              <a:gd name="connsiteY48" fmla="*/ 5936250 h 6622937"/>
              <a:gd name="connsiteX49" fmla="*/ 3998311 w 8636594"/>
              <a:gd name="connsiteY49" fmla="*/ 5911619 h 6622937"/>
              <a:gd name="connsiteX50" fmla="*/ 4036095 w 8636594"/>
              <a:gd name="connsiteY50" fmla="*/ 5886685 h 6622937"/>
              <a:gd name="connsiteX51" fmla="*/ 4073456 w 8636594"/>
              <a:gd name="connsiteY51" fmla="*/ 5861452 h 6622937"/>
              <a:gd name="connsiteX52" fmla="*/ 4110400 w 8636594"/>
              <a:gd name="connsiteY52" fmla="*/ 5835922 h 6622937"/>
              <a:gd name="connsiteX53" fmla="*/ 4146933 w 8636594"/>
              <a:gd name="connsiteY53" fmla="*/ 5810100 h 6622937"/>
              <a:gd name="connsiteX54" fmla="*/ 4183061 w 8636594"/>
              <a:gd name="connsiteY54" fmla="*/ 5783988 h 6622937"/>
              <a:gd name="connsiteX55" fmla="*/ 4218791 w 8636594"/>
              <a:gd name="connsiteY55" fmla="*/ 5757591 h 6622937"/>
              <a:gd name="connsiteX56" fmla="*/ 4254129 w 8636594"/>
              <a:gd name="connsiteY56" fmla="*/ 5730912 h 6622937"/>
              <a:gd name="connsiteX57" fmla="*/ 4289081 w 8636594"/>
              <a:gd name="connsiteY57" fmla="*/ 5703955 h 6622937"/>
              <a:gd name="connsiteX58" fmla="*/ 4323654 w 8636594"/>
              <a:gd name="connsiteY58" fmla="*/ 5676722 h 6622937"/>
              <a:gd name="connsiteX59" fmla="*/ 4357854 w 8636594"/>
              <a:gd name="connsiteY59" fmla="*/ 5649218 h 6622937"/>
              <a:gd name="connsiteX60" fmla="*/ 4391688 w 8636594"/>
              <a:gd name="connsiteY60" fmla="*/ 5621446 h 6622937"/>
              <a:gd name="connsiteX61" fmla="*/ 4425162 w 8636594"/>
              <a:gd name="connsiteY61" fmla="*/ 5593409 h 6622937"/>
              <a:gd name="connsiteX62" fmla="*/ 4458281 w 8636594"/>
              <a:gd name="connsiteY62" fmla="*/ 5565111 h 6622937"/>
              <a:gd name="connsiteX63" fmla="*/ 4491053 w 8636594"/>
              <a:gd name="connsiteY63" fmla="*/ 5536556 h 6622937"/>
              <a:gd name="connsiteX64" fmla="*/ 4523484 w 8636594"/>
              <a:gd name="connsiteY64" fmla="*/ 5507747 h 6622937"/>
              <a:gd name="connsiteX65" fmla="*/ 4555580 w 8636594"/>
              <a:gd name="connsiteY65" fmla="*/ 5478687 h 6622937"/>
              <a:gd name="connsiteX66" fmla="*/ 4587347 w 8636594"/>
              <a:gd name="connsiteY66" fmla="*/ 5449380 h 6622937"/>
              <a:gd name="connsiteX67" fmla="*/ 4618793 w 8636594"/>
              <a:gd name="connsiteY67" fmla="*/ 5419830 h 6622937"/>
              <a:gd name="connsiteX68" fmla="*/ 4649922 w 8636594"/>
              <a:gd name="connsiteY68" fmla="*/ 5390040 h 6622937"/>
              <a:gd name="connsiteX69" fmla="*/ 4680742 w 8636594"/>
              <a:gd name="connsiteY69" fmla="*/ 5360014 h 6622937"/>
              <a:gd name="connsiteX70" fmla="*/ 4711259 w 8636594"/>
              <a:gd name="connsiteY70" fmla="*/ 5329755 h 6622937"/>
              <a:gd name="connsiteX71" fmla="*/ 4741478 w 8636594"/>
              <a:gd name="connsiteY71" fmla="*/ 5299266 h 6622937"/>
              <a:gd name="connsiteX72" fmla="*/ 4771408 w 8636594"/>
              <a:gd name="connsiteY72" fmla="*/ 5268551 h 6622937"/>
              <a:gd name="connsiteX73" fmla="*/ 4801053 w 8636594"/>
              <a:gd name="connsiteY73" fmla="*/ 5237614 h 6622937"/>
              <a:gd name="connsiteX74" fmla="*/ 4830420 w 8636594"/>
              <a:gd name="connsiteY74" fmla="*/ 5206458 h 6622937"/>
              <a:gd name="connsiteX75" fmla="*/ 4859516 w 8636594"/>
              <a:gd name="connsiteY75" fmla="*/ 5175087 h 6622937"/>
              <a:gd name="connsiteX76" fmla="*/ 4888347 w 8636594"/>
              <a:gd name="connsiteY76" fmla="*/ 5143504 h 6622937"/>
              <a:gd name="connsiteX77" fmla="*/ 4916919 w 8636594"/>
              <a:gd name="connsiteY77" fmla="*/ 5111713 h 6622937"/>
              <a:gd name="connsiteX78" fmla="*/ 4945238 w 8636594"/>
              <a:gd name="connsiteY78" fmla="*/ 5079717 h 6622937"/>
              <a:gd name="connsiteX79" fmla="*/ 4973311 w 8636594"/>
              <a:gd name="connsiteY79" fmla="*/ 5047519 h 6622937"/>
              <a:gd name="connsiteX80" fmla="*/ 5001145 w 8636594"/>
              <a:gd name="connsiteY80" fmla="*/ 5015124 h 6622937"/>
              <a:gd name="connsiteX81" fmla="*/ 5028745 w 8636594"/>
              <a:gd name="connsiteY81" fmla="*/ 4982535 h 6622937"/>
              <a:gd name="connsiteX82" fmla="*/ 5056117 w 8636594"/>
              <a:gd name="connsiteY82" fmla="*/ 4949755 h 6622937"/>
              <a:gd name="connsiteX83" fmla="*/ 5083269 w 8636594"/>
              <a:gd name="connsiteY83" fmla="*/ 4916787 h 6622937"/>
              <a:gd name="connsiteX84" fmla="*/ 5110207 w 8636594"/>
              <a:gd name="connsiteY84" fmla="*/ 4883636 h 6622937"/>
              <a:gd name="connsiteX85" fmla="*/ 5136937 w 8636594"/>
              <a:gd name="connsiteY85" fmla="*/ 4850305 h 6622937"/>
              <a:gd name="connsiteX86" fmla="*/ 5163464 w 8636594"/>
              <a:gd name="connsiteY86" fmla="*/ 4816797 h 6622937"/>
              <a:gd name="connsiteX87" fmla="*/ 5215940 w 8636594"/>
              <a:gd name="connsiteY87" fmla="*/ 4749265 h 6622937"/>
              <a:gd name="connsiteX88" fmla="*/ 5267684 w 8636594"/>
              <a:gd name="connsiteY88" fmla="*/ 4681068 h 6622937"/>
              <a:gd name="connsiteX89" fmla="*/ 5318748 w 8636594"/>
              <a:gd name="connsiteY89" fmla="*/ 4612234 h 6622937"/>
              <a:gd name="connsiteX90" fmla="*/ 5369182 w 8636594"/>
              <a:gd name="connsiteY90" fmla="*/ 4542793 h 6622937"/>
              <a:gd name="connsiteX91" fmla="*/ 5419038 w 8636594"/>
              <a:gd name="connsiteY91" fmla="*/ 4472771 h 6622937"/>
              <a:gd name="connsiteX92" fmla="*/ 5468365 w 8636594"/>
              <a:gd name="connsiteY92" fmla="*/ 4402196 h 6622937"/>
              <a:gd name="connsiteX93" fmla="*/ 5517215 w 8636594"/>
              <a:gd name="connsiteY93" fmla="*/ 4331098 h 6622937"/>
              <a:gd name="connsiteX94" fmla="*/ 5565637 w 8636594"/>
              <a:gd name="connsiteY94" fmla="*/ 4259503 h 6622937"/>
              <a:gd name="connsiteX95" fmla="*/ 5613684 w 8636594"/>
              <a:gd name="connsiteY95" fmla="*/ 4187441 h 6622937"/>
              <a:gd name="connsiteX96" fmla="*/ 5685160 w 8636594"/>
              <a:gd name="connsiteY96" fmla="*/ 4078531 h 6622937"/>
              <a:gd name="connsiteX97" fmla="*/ 5756074 w 8636594"/>
              <a:gd name="connsiteY97" fmla="*/ 3968727 h 6622937"/>
              <a:gd name="connsiteX98" fmla="*/ 5873483 w 8636594"/>
              <a:gd name="connsiteY98" fmla="*/ 3783989 h 6622937"/>
              <a:gd name="connsiteX99" fmla="*/ 6203209 w 8636594"/>
              <a:gd name="connsiteY99" fmla="*/ 3258640 h 6622937"/>
              <a:gd name="connsiteX100" fmla="*/ 6299430 w 8636594"/>
              <a:gd name="connsiteY100" fmla="*/ 3107321 h 6622937"/>
              <a:gd name="connsiteX101" fmla="*/ 6372650 w 8636594"/>
              <a:gd name="connsiteY101" fmla="*/ 2993735 h 6622937"/>
              <a:gd name="connsiteX102" fmla="*/ 6453197 w 8636594"/>
              <a:gd name="connsiteY102" fmla="*/ 2869788 h 6622937"/>
              <a:gd name="connsiteX103" fmla="*/ 6564167 w 8636594"/>
              <a:gd name="connsiteY103" fmla="*/ 2696807 h 6622937"/>
              <a:gd name="connsiteX104" fmla="*/ 6976233 w 8636594"/>
              <a:gd name="connsiteY104" fmla="*/ 2045274 h 6622937"/>
              <a:gd name="connsiteX105" fmla="*/ 7086755 w 8636594"/>
              <a:gd name="connsiteY105" fmla="*/ 1872743 h 6622937"/>
              <a:gd name="connsiteX106" fmla="*/ 7170279 w 8636594"/>
              <a:gd name="connsiteY106" fmla="*/ 1744202 h 6622937"/>
              <a:gd name="connsiteX107" fmla="*/ 7226351 w 8636594"/>
              <a:gd name="connsiteY107" fmla="*/ 1659017 h 6622937"/>
              <a:gd name="connsiteX108" fmla="*/ 7282789 w 8636594"/>
              <a:gd name="connsiteY108" fmla="*/ 1574303 h 6622937"/>
              <a:gd name="connsiteX109" fmla="*/ 7339643 w 8636594"/>
              <a:gd name="connsiteY109" fmla="*/ 1490113 h 6622937"/>
              <a:gd name="connsiteX110" fmla="*/ 7396957 w 8636594"/>
              <a:gd name="connsiteY110" fmla="*/ 1406503 h 6622937"/>
              <a:gd name="connsiteX111" fmla="*/ 7454781 w 8636594"/>
              <a:gd name="connsiteY111" fmla="*/ 1323526 h 6622937"/>
              <a:gd name="connsiteX112" fmla="*/ 7513161 w 8636594"/>
              <a:gd name="connsiteY112" fmla="*/ 1241237 h 6622937"/>
              <a:gd name="connsiteX113" fmla="*/ 7572144 w 8636594"/>
              <a:gd name="connsiteY113" fmla="*/ 1159689 h 6622937"/>
              <a:gd name="connsiteX114" fmla="*/ 7601877 w 8636594"/>
              <a:gd name="connsiteY114" fmla="*/ 1119210 h 6622937"/>
              <a:gd name="connsiteX115" fmla="*/ 7631779 w 8636594"/>
              <a:gd name="connsiteY115" fmla="*/ 1078937 h 6622937"/>
              <a:gd name="connsiteX116" fmla="*/ 7661855 w 8636594"/>
              <a:gd name="connsiteY116" fmla="*/ 1038876 h 6622937"/>
              <a:gd name="connsiteX117" fmla="*/ 7692111 w 8636594"/>
              <a:gd name="connsiteY117" fmla="*/ 999035 h 6622937"/>
              <a:gd name="connsiteX118" fmla="*/ 7722554 w 8636594"/>
              <a:gd name="connsiteY118" fmla="*/ 959419 h 6622937"/>
              <a:gd name="connsiteX119" fmla="*/ 7753190 w 8636594"/>
              <a:gd name="connsiteY119" fmla="*/ 920037 h 6622937"/>
              <a:gd name="connsiteX120" fmla="*/ 7784023 w 8636594"/>
              <a:gd name="connsiteY120" fmla="*/ 880894 h 6622937"/>
              <a:gd name="connsiteX121" fmla="*/ 7815061 w 8636594"/>
              <a:gd name="connsiteY121" fmla="*/ 841997 h 6622937"/>
              <a:gd name="connsiteX122" fmla="*/ 7846308 w 8636594"/>
              <a:gd name="connsiteY122" fmla="*/ 803354 h 6622937"/>
              <a:gd name="connsiteX123" fmla="*/ 7877772 w 8636594"/>
              <a:gd name="connsiteY123" fmla="*/ 764970 h 6622937"/>
              <a:gd name="connsiteX124" fmla="*/ 7909458 w 8636594"/>
              <a:gd name="connsiteY124" fmla="*/ 726853 h 6622937"/>
              <a:gd name="connsiteX125" fmla="*/ 7941371 w 8636594"/>
              <a:gd name="connsiteY125" fmla="*/ 689010 h 6622937"/>
              <a:gd name="connsiteX126" fmla="*/ 7973518 w 8636594"/>
              <a:gd name="connsiteY126" fmla="*/ 651447 h 6622937"/>
              <a:gd name="connsiteX127" fmla="*/ 8005905 w 8636594"/>
              <a:gd name="connsiteY127" fmla="*/ 614171 h 6622937"/>
              <a:gd name="connsiteX128" fmla="*/ 8038538 w 8636594"/>
              <a:gd name="connsiteY128" fmla="*/ 577189 h 6622937"/>
              <a:gd name="connsiteX129" fmla="*/ 8071421 w 8636594"/>
              <a:gd name="connsiteY129" fmla="*/ 540507 h 6622937"/>
              <a:gd name="connsiteX130" fmla="*/ 8104563 w 8636594"/>
              <a:gd name="connsiteY130" fmla="*/ 504132 h 6622937"/>
              <a:gd name="connsiteX131" fmla="*/ 8137967 w 8636594"/>
              <a:gd name="connsiteY131" fmla="*/ 468072 h 6622937"/>
              <a:gd name="connsiteX132" fmla="*/ 8171641 w 8636594"/>
              <a:gd name="connsiteY132" fmla="*/ 432332 h 6622937"/>
              <a:gd name="connsiteX133" fmla="*/ 8205590 w 8636594"/>
              <a:gd name="connsiteY133" fmla="*/ 396920 h 6622937"/>
              <a:gd name="connsiteX134" fmla="*/ 8239820 w 8636594"/>
              <a:gd name="connsiteY134" fmla="*/ 361843 h 6622937"/>
              <a:gd name="connsiteX135" fmla="*/ 8274337 w 8636594"/>
              <a:gd name="connsiteY135" fmla="*/ 327107 h 6622937"/>
              <a:gd name="connsiteX136" fmla="*/ 8309147 w 8636594"/>
              <a:gd name="connsiteY136" fmla="*/ 292718 h 6622937"/>
              <a:gd name="connsiteX137" fmla="*/ 8344256 w 8636594"/>
              <a:gd name="connsiteY137" fmla="*/ 258685 h 6622937"/>
              <a:gd name="connsiteX138" fmla="*/ 8379669 w 8636594"/>
              <a:gd name="connsiteY138" fmla="*/ 225013 h 6622937"/>
              <a:gd name="connsiteX139" fmla="*/ 8415394 w 8636594"/>
              <a:gd name="connsiteY139" fmla="*/ 191709 h 6622937"/>
              <a:gd name="connsiteX140" fmla="*/ 8451434 w 8636594"/>
              <a:gd name="connsiteY140" fmla="*/ 158780 h 6622937"/>
              <a:gd name="connsiteX141" fmla="*/ 8487798 w 8636594"/>
              <a:gd name="connsiteY141" fmla="*/ 126233 h 6622937"/>
              <a:gd name="connsiteX142" fmla="*/ 8524489 w 8636594"/>
              <a:gd name="connsiteY142" fmla="*/ 94075 h 6622937"/>
              <a:gd name="connsiteX143" fmla="*/ 8561515 w 8636594"/>
              <a:gd name="connsiteY143" fmla="*/ 62312 h 6622937"/>
              <a:gd name="connsiteX144" fmla="*/ 8598881 w 8636594"/>
              <a:gd name="connsiteY144" fmla="*/ 30951 h 6622937"/>
              <a:gd name="connsiteX145" fmla="*/ 8636594 w 8636594"/>
              <a:gd name="connsiteY145"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12216 w 8636594"/>
              <a:gd name="connsiteY5" fmla="*/ 5587741 h 6622937"/>
              <a:gd name="connsiteX6" fmla="*/ 2490090 w 8636594"/>
              <a:gd name="connsiteY6" fmla="*/ 5591230 h 6622937"/>
              <a:gd name="connsiteX7" fmla="*/ 2561975 w 8636594"/>
              <a:gd name="connsiteY7" fmla="*/ 5533193 h 6622937"/>
              <a:gd name="connsiteX8" fmla="*/ 2066817 w 8636594"/>
              <a:gd name="connsiteY8" fmla="*/ 6622937 h 6622937"/>
              <a:gd name="connsiteX9" fmla="*/ 2126742 w 8636594"/>
              <a:gd name="connsiteY9" fmla="*/ 6612869 h 6622937"/>
              <a:gd name="connsiteX10" fmla="*/ 2185991 w 8636594"/>
              <a:gd name="connsiteY10" fmla="*/ 6602362 h 6622937"/>
              <a:gd name="connsiteX11" fmla="*/ 2244569 w 8636594"/>
              <a:gd name="connsiteY11" fmla="*/ 6591417 h 6622937"/>
              <a:gd name="connsiteX12" fmla="*/ 2302482 w 8636594"/>
              <a:gd name="connsiteY12" fmla="*/ 6580040 h 6622937"/>
              <a:gd name="connsiteX13" fmla="*/ 2359737 w 8636594"/>
              <a:gd name="connsiteY13" fmla="*/ 6568233 h 6622937"/>
              <a:gd name="connsiteX14" fmla="*/ 2416341 w 8636594"/>
              <a:gd name="connsiteY14" fmla="*/ 6555999 h 6622937"/>
              <a:gd name="connsiteX15" fmla="*/ 2472299 w 8636594"/>
              <a:gd name="connsiteY15" fmla="*/ 6543344 h 6622937"/>
              <a:gd name="connsiteX16" fmla="*/ 2527618 w 8636594"/>
              <a:gd name="connsiteY16" fmla="*/ 6530269 h 6622937"/>
              <a:gd name="connsiteX17" fmla="*/ 2582304 w 8636594"/>
              <a:gd name="connsiteY17" fmla="*/ 6516778 h 6622937"/>
              <a:gd name="connsiteX18" fmla="*/ 2636364 w 8636594"/>
              <a:gd name="connsiteY18" fmla="*/ 6502876 h 6622937"/>
              <a:gd name="connsiteX19" fmla="*/ 2689804 w 8636594"/>
              <a:gd name="connsiteY19" fmla="*/ 6488565 h 6622937"/>
              <a:gd name="connsiteX20" fmla="*/ 2742629 w 8636594"/>
              <a:gd name="connsiteY20" fmla="*/ 6473849 h 6622937"/>
              <a:gd name="connsiteX21" fmla="*/ 2794848 w 8636594"/>
              <a:gd name="connsiteY21" fmla="*/ 6458731 h 6622937"/>
              <a:gd name="connsiteX22" fmla="*/ 2846466 w 8636594"/>
              <a:gd name="connsiteY22" fmla="*/ 6443216 h 6622937"/>
              <a:gd name="connsiteX23" fmla="*/ 2897488 w 8636594"/>
              <a:gd name="connsiteY23" fmla="*/ 6427305 h 6622937"/>
              <a:gd name="connsiteX24" fmla="*/ 2947923 w 8636594"/>
              <a:gd name="connsiteY24" fmla="*/ 6411004 h 6622937"/>
              <a:gd name="connsiteX25" fmla="*/ 2997775 w 8636594"/>
              <a:gd name="connsiteY25" fmla="*/ 6394316 h 6622937"/>
              <a:gd name="connsiteX26" fmla="*/ 3047052 w 8636594"/>
              <a:gd name="connsiteY26" fmla="*/ 6377243 h 6622937"/>
              <a:gd name="connsiteX27" fmla="*/ 3095759 w 8636594"/>
              <a:gd name="connsiteY27" fmla="*/ 6359791 h 6622937"/>
              <a:gd name="connsiteX28" fmla="*/ 3143903 w 8636594"/>
              <a:gd name="connsiteY28" fmla="*/ 6341961 h 6622937"/>
              <a:gd name="connsiteX29" fmla="*/ 3191491 w 8636594"/>
              <a:gd name="connsiteY29" fmla="*/ 6323757 h 6622937"/>
              <a:gd name="connsiteX30" fmla="*/ 3238528 w 8636594"/>
              <a:gd name="connsiteY30" fmla="*/ 6305184 h 6622937"/>
              <a:gd name="connsiteX31" fmla="*/ 3285021 w 8636594"/>
              <a:gd name="connsiteY31" fmla="*/ 6286245 h 6622937"/>
              <a:gd name="connsiteX32" fmla="*/ 3330977 w 8636594"/>
              <a:gd name="connsiteY32" fmla="*/ 6266942 h 6622937"/>
              <a:gd name="connsiteX33" fmla="*/ 3376401 w 8636594"/>
              <a:gd name="connsiteY33" fmla="*/ 6247281 h 6622937"/>
              <a:gd name="connsiteX34" fmla="*/ 3421300 w 8636594"/>
              <a:gd name="connsiteY34" fmla="*/ 6227263 h 6622937"/>
              <a:gd name="connsiteX35" fmla="*/ 3465680 w 8636594"/>
              <a:gd name="connsiteY35" fmla="*/ 6206893 h 6622937"/>
              <a:gd name="connsiteX36" fmla="*/ 3509548 w 8636594"/>
              <a:gd name="connsiteY36" fmla="*/ 6186174 h 6622937"/>
              <a:gd name="connsiteX37" fmla="*/ 3552910 w 8636594"/>
              <a:gd name="connsiteY37" fmla="*/ 6165110 h 6622937"/>
              <a:gd name="connsiteX38" fmla="*/ 3595773 w 8636594"/>
              <a:gd name="connsiteY38" fmla="*/ 6143704 h 6622937"/>
              <a:gd name="connsiteX39" fmla="*/ 3638142 w 8636594"/>
              <a:gd name="connsiteY39" fmla="*/ 6121960 h 6622937"/>
              <a:gd name="connsiteX40" fmla="*/ 3680024 w 8636594"/>
              <a:gd name="connsiteY40" fmla="*/ 6099881 h 6622937"/>
              <a:gd name="connsiteX41" fmla="*/ 3721426 w 8636594"/>
              <a:gd name="connsiteY41" fmla="*/ 6077471 h 6622937"/>
              <a:gd name="connsiteX42" fmla="*/ 3762353 w 8636594"/>
              <a:gd name="connsiteY42" fmla="*/ 6054733 h 6622937"/>
              <a:gd name="connsiteX43" fmla="*/ 3802812 w 8636594"/>
              <a:gd name="connsiteY43" fmla="*/ 6031671 h 6622937"/>
              <a:gd name="connsiteX44" fmla="*/ 3842810 w 8636594"/>
              <a:gd name="connsiteY44" fmla="*/ 6008288 h 6622937"/>
              <a:gd name="connsiteX45" fmla="*/ 3882352 w 8636594"/>
              <a:gd name="connsiteY45" fmla="*/ 5984588 h 6622937"/>
              <a:gd name="connsiteX46" fmla="*/ 3921445 w 8636594"/>
              <a:gd name="connsiteY46" fmla="*/ 5960574 h 6622937"/>
              <a:gd name="connsiteX47" fmla="*/ 3960096 w 8636594"/>
              <a:gd name="connsiteY47" fmla="*/ 5936250 h 6622937"/>
              <a:gd name="connsiteX48" fmla="*/ 3998311 w 8636594"/>
              <a:gd name="connsiteY48" fmla="*/ 5911619 h 6622937"/>
              <a:gd name="connsiteX49" fmla="*/ 4036095 w 8636594"/>
              <a:gd name="connsiteY49" fmla="*/ 5886685 h 6622937"/>
              <a:gd name="connsiteX50" fmla="*/ 4073456 w 8636594"/>
              <a:gd name="connsiteY50" fmla="*/ 5861452 h 6622937"/>
              <a:gd name="connsiteX51" fmla="*/ 4110400 w 8636594"/>
              <a:gd name="connsiteY51" fmla="*/ 5835922 h 6622937"/>
              <a:gd name="connsiteX52" fmla="*/ 4146933 w 8636594"/>
              <a:gd name="connsiteY52" fmla="*/ 5810100 h 6622937"/>
              <a:gd name="connsiteX53" fmla="*/ 4183061 w 8636594"/>
              <a:gd name="connsiteY53" fmla="*/ 5783988 h 6622937"/>
              <a:gd name="connsiteX54" fmla="*/ 4218791 w 8636594"/>
              <a:gd name="connsiteY54" fmla="*/ 5757591 h 6622937"/>
              <a:gd name="connsiteX55" fmla="*/ 4254129 w 8636594"/>
              <a:gd name="connsiteY55" fmla="*/ 5730912 h 6622937"/>
              <a:gd name="connsiteX56" fmla="*/ 4289081 w 8636594"/>
              <a:gd name="connsiteY56" fmla="*/ 5703955 h 6622937"/>
              <a:gd name="connsiteX57" fmla="*/ 4323654 w 8636594"/>
              <a:gd name="connsiteY57" fmla="*/ 5676722 h 6622937"/>
              <a:gd name="connsiteX58" fmla="*/ 4357854 w 8636594"/>
              <a:gd name="connsiteY58" fmla="*/ 5649218 h 6622937"/>
              <a:gd name="connsiteX59" fmla="*/ 4391688 w 8636594"/>
              <a:gd name="connsiteY59" fmla="*/ 5621446 h 6622937"/>
              <a:gd name="connsiteX60" fmla="*/ 4425162 w 8636594"/>
              <a:gd name="connsiteY60" fmla="*/ 5593409 h 6622937"/>
              <a:gd name="connsiteX61" fmla="*/ 4458281 w 8636594"/>
              <a:gd name="connsiteY61" fmla="*/ 5565111 h 6622937"/>
              <a:gd name="connsiteX62" fmla="*/ 4491053 w 8636594"/>
              <a:gd name="connsiteY62" fmla="*/ 5536556 h 6622937"/>
              <a:gd name="connsiteX63" fmla="*/ 4523484 w 8636594"/>
              <a:gd name="connsiteY63" fmla="*/ 5507747 h 6622937"/>
              <a:gd name="connsiteX64" fmla="*/ 4555580 w 8636594"/>
              <a:gd name="connsiteY64" fmla="*/ 5478687 h 6622937"/>
              <a:gd name="connsiteX65" fmla="*/ 4587347 w 8636594"/>
              <a:gd name="connsiteY65" fmla="*/ 5449380 h 6622937"/>
              <a:gd name="connsiteX66" fmla="*/ 4618793 w 8636594"/>
              <a:gd name="connsiteY66" fmla="*/ 5419830 h 6622937"/>
              <a:gd name="connsiteX67" fmla="*/ 4649922 w 8636594"/>
              <a:gd name="connsiteY67" fmla="*/ 5390040 h 6622937"/>
              <a:gd name="connsiteX68" fmla="*/ 4680742 w 8636594"/>
              <a:gd name="connsiteY68" fmla="*/ 5360014 h 6622937"/>
              <a:gd name="connsiteX69" fmla="*/ 4711259 w 8636594"/>
              <a:gd name="connsiteY69" fmla="*/ 5329755 h 6622937"/>
              <a:gd name="connsiteX70" fmla="*/ 4741478 w 8636594"/>
              <a:gd name="connsiteY70" fmla="*/ 5299266 h 6622937"/>
              <a:gd name="connsiteX71" fmla="*/ 4771408 w 8636594"/>
              <a:gd name="connsiteY71" fmla="*/ 5268551 h 6622937"/>
              <a:gd name="connsiteX72" fmla="*/ 4801053 w 8636594"/>
              <a:gd name="connsiteY72" fmla="*/ 5237614 h 6622937"/>
              <a:gd name="connsiteX73" fmla="*/ 4830420 w 8636594"/>
              <a:gd name="connsiteY73" fmla="*/ 5206458 h 6622937"/>
              <a:gd name="connsiteX74" fmla="*/ 4859516 w 8636594"/>
              <a:gd name="connsiteY74" fmla="*/ 5175087 h 6622937"/>
              <a:gd name="connsiteX75" fmla="*/ 4888347 w 8636594"/>
              <a:gd name="connsiteY75" fmla="*/ 5143504 h 6622937"/>
              <a:gd name="connsiteX76" fmla="*/ 4916919 w 8636594"/>
              <a:gd name="connsiteY76" fmla="*/ 5111713 h 6622937"/>
              <a:gd name="connsiteX77" fmla="*/ 4945238 w 8636594"/>
              <a:gd name="connsiteY77" fmla="*/ 5079717 h 6622937"/>
              <a:gd name="connsiteX78" fmla="*/ 4973311 w 8636594"/>
              <a:gd name="connsiteY78" fmla="*/ 5047519 h 6622937"/>
              <a:gd name="connsiteX79" fmla="*/ 5001145 w 8636594"/>
              <a:gd name="connsiteY79" fmla="*/ 5015124 h 6622937"/>
              <a:gd name="connsiteX80" fmla="*/ 5028745 w 8636594"/>
              <a:gd name="connsiteY80" fmla="*/ 4982535 h 6622937"/>
              <a:gd name="connsiteX81" fmla="*/ 5056117 w 8636594"/>
              <a:gd name="connsiteY81" fmla="*/ 4949755 h 6622937"/>
              <a:gd name="connsiteX82" fmla="*/ 5083269 w 8636594"/>
              <a:gd name="connsiteY82" fmla="*/ 4916787 h 6622937"/>
              <a:gd name="connsiteX83" fmla="*/ 5110207 w 8636594"/>
              <a:gd name="connsiteY83" fmla="*/ 4883636 h 6622937"/>
              <a:gd name="connsiteX84" fmla="*/ 5136937 w 8636594"/>
              <a:gd name="connsiteY84" fmla="*/ 4850305 h 6622937"/>
              <a:gd name="connsiteX85" fmla="*/ 5163464 w 8636594"/>
              <a:gd name="connsiteY85" fmla="*/ 4816797 h 6622937"/>
              <a:gd name="connsiteX86" fmla="*/ 5215940 w 8636594"/>
              <a:gd name="connsiteY86" fmla="*/ 4749265 h 6622937"/>
              <a:gd name="connsiteX87" fmla="*/ 5267684 w 8636594"/>
              <a:gd name="connsiteY87" fmla="*/ 4681068 h 6622937"/>
              <a:gd name="connsiteX88" fmla="*/ 5318748 w 8636594"/>
              <a:gd name="connsiteY88" fmla="*/ 4612234 h 6622937"/>
              <a:gd name="connsiteX89" fmla="*/ 5369182 w 8636594"/>
              <a:gd name="connsiteY89" fmla="*/ 4542793 h 6622937"/>
              <a:gd name="connsiteX90" fmla="*/ 5419038 w 8636594"/>
              <a:gd name="connsiteY90" fmla="*/ 4472771 h 6622937"/>
              <a:gd name="connsiteX91" fmla="*/ 5468365 w 8636594"/>
              <a:gd name="connsiteY91" fmla="*/ 4402196 h 6622937"/>
              <a:gd name="connsiteX92" fmla="*/ 5517215 w 8636594"/>
              <a:gd name="connsiteY92" fmla="*/ 4331098 h 6622937"/>
              <a:gd name="connsiteX93" fmla="*/ 5565637 w 8636594"/>
              <a:gd name="connsiteY93" fmla="*/ 4259503 h 6622937"/>
              <a:gd name="connsiteX94" fmla="*/ 5613684 w 8636594"/>
              <a:gd name="connsiteY94" fmla="*/ 4187441 h 6622937"/>
              <a:gd name="connsiteX95" fmla="*/ 5685160 w 8636594"/>
              <a:gd name="connsiteY95" fmla="*/ 4078531 h 6622937"/>
              <a:gd name="connsiteX96" fmla="*/ 5756074 w 8636594"/>
              <a:gd name="connsiteY96" fmla="*/ 3968727 h 6622937"/>
              <a:gd name="connsiteX97" fmla="*/ 5873483 w 8636594"/>
              <a:gd name="connsiteY97" fmla="*/ 3783989 h 6622937"/>
              <a:gd name="connsiteX98" fmla="*/ 6203209 w 8636594"/>
              <a:gd name="connsiteY98" fmla="*/ 3258640 h 6622937"/>
              <a:gd name="connsiteX99" fmla="*/ 6299430 w 8636594"/>
              <a:gd name="connsiteY99" fmla="*/ 3107321 h 6622937"/>
              <a:gd name="connsiteX100" fmla="*/ 6372650 w 8636594"/>
              <a:gd name="connsiteY100" fmla="*/ 2993735 h 6622937"/>
              <a:gd name="connsiteX101" fmla="*/ 6453197 w 8636594"/>
              <a:gd name="connsiteY101" fmla="*/ 2869788 h 6622937"/>
              <a:gd name="connsiteX102" fmla="*/ 6564167 w 8636594"/>
              <a:gd name="connsiteY102" fmla="*/ 2696807 h 6622937"/>
              <a:gd name="connsiteX103" fmla="*/ 6976233 w 8636594"/>
              <a:gd name="connsiteY103" fmla="*/ 2045274 h 6622937"/>
              <a:gd name="connsiteX104" fmla="*/ 7086755 w 8636594"/>
              <a:gd name="connsiteY104" fmla="*/ 1872743 h 6622937"/>
              <a:gd name="connsiteX105" fmla="*/ 7170279 w 8636594"/>
              <a:gd name="connsiteY105" fmla="*/ 1744202 h 6622937"/>
              <a:gd name="connsiteX106" fmla="*/ 7226351 w 8636594"/>
              <a:gd name="connsiteY106" fmla="*/ 1659017 h 6622937"/>
              <a:gd name="connsiteX107" fmla="*/ 7282789 w 8636594"/>
              <a:gd name="connsiteY107" fmla="*/ 1574303 h 6622937"/>
              <a:gd name="connsiteX108" fmla="*/ 7339643 w 8636594"/>
              <a:gd name="connsiteY108" fmla="*/ 1490113 h 6622937"/>
              <a:gd name="connsiteX109" fmla="*/ 7396957 w 8636594"/>
              <a:gd name="connsiteY109" fmla="*/ 1406503 h 6622937"/>
              <a:gd name="connsiteX110" fmla="*/ 7454781 w 8636594"/>
              <a:gd name="connsiteY110" fmla="*/ 1323526 h 6622937"/>
              <a:gd name="connsiteX111" fmla="*/ 7513161 w 8636594"/>
              <a:gd name="connsiteY111" fmla="*/ 1241237 h 6622937"/>
              <a:gd name="connsiteX112" fmla="*/ 7572144 w 8636594"/>
              <a:gd name="connsiteY112" fmla="*/ 1159689 h 6622937"/>
              <a:gd name="connsiteX113" fmla="*/ 7601877 w 8636594"/>
              <a:gd name="connsiteY113" fmla="*/ 1119210 h 6622937"/>
              <a:gd name="connsiteX114" fmla="*/ 7631779 w 8636594"/>
              <a:gd name="connsiteY114" fmla="*/ 1078937 h 6622937"/>
              <a:gd name="connsiteX115" fmla="*/ 7661855 w 8636594"/>
              <a:gd name="connsiteY115" fmla="*/ 1038876 h 6622937"/>
              <a:gd name="connsiteX116" fmla="*/ 7692111 w 8636594"/>
              <a:gd name="connsiteY116" fmla="*/ 999035 h 6622937"/>
              <a:gd name="connsiteX117" fmla="*/ 7722554 w 8636594"/>
              <a:gd name="connsiteY117" fmla="*/ 959419 h 6622937"/>
              <a:gd name="connsiteX118" fmla="*/ 7753190 w 8636594"/>
              <a:gd name="connsiteY118" fmla="*/ 920037 h 6622937"/>
              <a:gd name="connsiteX119" fmla="*/ 7784023 w 8636594"/>
              <a:gd name="connsiteY119" fmla="*/ 880894 h 6622937"/>
              <a:gd name="connsiteX120" fmla="*/ 7815061 w 8636594"/>
              <a:gd name="connsiteY120" fmla="*/ 841997 h 6622937"/>
              <a:gd name="connsiteX121" fmla="*/ 7846308 w 8636594"/>
              <a:gd name="connsiteY121" fmla="*/ 803354 h 6622937"/>
              <a:gd name="connsiteX122" fmla="*/ 7877772 w 8636594"/>
              <a:gd name="connsiteY122" fmla="*/ 764970 h 6622937"/>
              <a:gd name="connsiteX123" fmla="*/ 7909458 w 8636594"/>
              <a:gd name="connsiteY123" fmla="*/ 726853 h 6622937"/>
              <a:gd name="connsiteX124" fmla="*/ 7941371 w 8636594"/>
              <a:gd name="connsiteY124" fmla="*/ 689010 h 6622937"/>
              <a:gd name="connsiteX125" fmla="*/ 7973518 w 8636594"/>
              <a:gd name="connsiteY125" fmla="*/ 651447 h 6622937"/>
              <a:gd name="connsiteX126" fmla="*/ 8005905 w 8636594"/>
              <a:gd name="connsiteY126" fmla="*/ 614171 h 6622937"/>
              <a:gd name="connsiteX127" fmla="*/ 8038538 w 8636594"/>
              <a:gd name="connsiteY127" fmla="*/ 577189 h 6622937"/>
              <a:gd name="connsiteX128" fmla="*/ 8071421 w 8636594"/>
              <a:gd name="connsiteY128" fmla="*/ 540507 h 6622937"/>
              <a:gd name="connsiteX129" fmla="*/ 8104563 w 8636594"/>
              <a:gd name="connsiteY129" fmla="*/ 504132 h 6622937"/>
              <a:gd name="connsiteX130" fmla="*/ 8137967 w 8636594"/>
              <a:gd name="connsiteY130" fmla="*/ 468072 h 6622937"/>
              <a:gd name="connsiteX131" fmla="*/ 8171641 w 8636594"/>
              <a:gd name="connsiteY131" fmla="*/ 432332 h 6622937"/>
              <a:gd name="connsiteX132" fmla="*/ 8205590 w 8636594"/>
              <a:gd name="connsiteY132" fmla="*/ 396920 h 6622937"/>
              <a:gd name="connsiteX133" fmla="*/ 8239820 w 8636594"/>
              <a:gd name="connsiteY133" fmla="*/ 361843 h 6622937"/>
              <a:gd name="connsiteX134" fmla="*/ 8274337 w 8636594"/>
              <a:gd name="connsiteY134" fmla="*/ 327107 h 6622937"/>
              <a:gd name="connsiteX135" fmla="*/ 8309147 w 8636594"/>
              <a:gd name="connsiteY135" fmla="*/ 292718 h 6622937"/>
              <a:gd name="connsiteX136" fmla="*/ 8344256 w 8636594"/>
              <a:gd name="connsiteY136" fmla="*/ 258685 h 6622937"/>
              <a:gd name="connsiteX137" fmla="*/ 8379669 w 8636594"/>
              <a:gd name="connsiteY137" fmla="*/ 225013 h 6622937"/>
              <a:gd name="connsiteX138" fmla="*/ 8415394 w 8636594"/>
              <a:gd name="connsiteY138" fmla="*/ 191709 h 6622937"/>
              <a:gd name="connsiteX139" fmla="*/ 8451434 w 8636594"/>
              <a:gd name="connsiteY139" fmla="*/ 158780 h 6622937"/>
              <a:gd name="connsiteX140" fmla="*/ 8487798 w 8636594"/>
              <a:gd name="connsiteY140" fmla="*/ 126233 h 6622937"/>
              <a:gd name="connsiteX141" fmla="*/ 8524489 w 8636594"/>
              <a:gd name="connsiteY141" fmla="*/ 94075 h 6622937"/>
              <a:gd name="connsiteX142" fmla="*/ 8561515 w 8636594"/>
              <a:gd name="connsiteY142" fmla="*/ 62312 h 6622937"/>
              <a:gd name="connsiteX143" fmla="*/ 8598881 w 8636594"/>
              <a:gd name="connsiteY143" fmla="*/ 30951 h 6622937"/>
              <a:gd name="connsiteX144" fmla="*/ 8636594 w 8636594"/>
              <a:gd name="connsiteY144"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490090 w 8636594"/>
              <a:gd name="connsiteY5" fmla="*/ 5591230 h 6622937"/>
              <a:gd name="connsiteX6" fmla="*/ 2561975 w 8636594"/>
              <a:gd name="connsiteY6" fmla="*/ 5533193 h 6622937"/>
              <a:gd name="connsiteX7" fmla="*/ 2066817 w 8636594"/>
              <a:gd name="connsiteY7" fmla="*/ 6622937 h 6622937"/>
              <a:gd name="connsiteX8" fmla="*/ 2126742 w 8636594"/>
              <a:gd name="connsiteY8" fmla="*/ 6612869 h 6622937"/>
              <a:gd name="connsiteX9" fmla="*/ 2185991 w 8636594"/>
              <a:gd name="connsiteY9" fmla="*/ 6602362 h 6622937"/>
              <a:gd name="connsiteX10" fmla="*/ 2244569 w 8636594"/>
              <a:gd name="connsiteY10" fmla="*/ 6591417 h 6622937"/>
              <a:gd name="connsiteX11" fmla="*/ 2302482 w 8636594"/>
              <a:gd name="connsiteY11" fmla="*/ 6580040 h 6622937"/>
              <a:gd name="connsiteX12" fmla="*/ 2359737 w 8636594"/>
              <a:gd name="connsiteY12" fmla="*/ 6568233 h 6622937"/>
              <a:gd name="connsiteX13" fmla="*/ 2416341 w 8636594"/>
              <a:gd name="connsiteY13" fmla="*/ 6555999 h 6622937"/>
              <a:gd name="connsiteX14" fmla="*/ 2472299 w 8636594"/>
              <a:gd name="connsiteY14" fmla="*/ 6543344 h 6622937"/>
              <a:gd name="connsiteX15" fmla="*/ 2527618 w 8636594"/>
              <a:gd name="connsiteY15" fmla="*/ 6530269 h 6622937"/>
              <a:gd name="connsiteX16" fmla="*/ 2582304 w 8636594"/>
              <a:gd name="connsiteY16" fmla="*/ 6516778 h 6622937"/>
              <a:gd name="connsiteX17" fmla="*/ 2636364 w 8636594"/>
              <a:gd name="connsiteY17" fmla="*/ 6502876 h 6622937"/>
              <a:gd name="connsiteX18" fmla="*/ 2689804 w 8636594"/>
              <a:gd name="connsiteY18" fmla="*/ 6488565 h 6622937"/>
              <a:gd name="connsiteX19" fmla="*/ 2742629 w 8636594"/>
              <a:gd name="connsiteY19" fmla="*/ 6473849 h 6622937"/>
              <a:gd name="connsiteX20" fmla="*/ 2794848 w 8636594"/>
              <a:gd name="connsiteY20" fmla="*/ 6458731 h 6622937"/>
              <a:gd name="connsiteX21" fmla="*/ 2846466 w 8636594"/>
              <a:gd name="connsiteY21" fmla="*/ 6443216 h 6622937"/>
              <a:gd name="connsiteX22" fmla="*/ 2897488 w 8636594"/>
              <a:gd name="connsiteY22" fmla="*/ 6427305 h 6622937"/>
              <a:gd name="connsiteX23" fmla="*/ 2947923 w 8636594"/>
              <a:gd name="connsiteY23" fmla="*/ 6411004 h 6622937"/>
              <a:gd name="connsiteX24" fmla="*/ 2997775 w 8636594"/>
              <a:gd name="connsiteY24" fmla="*/ 6394316 h 6622937"/>
              <a:gd name="connsiteX25" fmla="*/ 3047052 w 8636594"/>
              <a:gd name="connsiteY25" fmla="*/ 6377243 h 6622937"/>
              <a:gd name="connsiteX26" fmla="*/ 3095759 w 8636594"/>
              <a:gd name="connsiteY26" fmla="*/ 6359791 h 6622937"/>
              <a:gd name="connsiteX27" fmla="*/ 3143903 w 8636594"/>
              <a:gd name="connsiteY27" fmla="*/ 6341961 h 6622937"/>
              <a:gd name="connsiteX28" fmla="*/ 3191491 w 8636594"/>
              <a:gd name="connsiteY28" fmla="*/ 6323757 h 6622937"/>
              <a:gd name="connsiteX29" fmla="*/ 3238528 w 8636594"/>
              <a:gd name="connsiteY29" fmla="*/ 6305184 h 6622937"/>
              <a:gd name="connsiteX30" fmla="*/ 3285021 w 8636594"/>
              <a:gd name="connsiteY30" fmla="*/ 6286245 h 6622937"/>
              <a:gd name="connsiteX31" fmla="*/ 3330977 w 8636594"/>
              <a:gd name="connsiteY31" fmla="*/ 6266942 h 6622937"/>
              <a:gd name="connsiteX32" fmla="*/ 3376401 w 8636594"/>
              <a:gd name="connsiteY32" fmla="*/ 6247281 h 6622937"/>
              <a:gd name="connsiteX33" fmla="*/ 3421300 w 8636594"/>
              <a:gd name="connsiteY33" fmla="*/ 6227263 h 6622937"/>
              <a:gd name="connsiteX34" fmla="*/ 3465680 w 8636594"/>
              <a:gd name="connsiteY34" fmla="*/ 6206893 h 6622937"/>
              <a:gd name="connsiteX35" fmla="*/ 3509548 w 8636594"/>
              <a:gd name="connsiteY35" fmla="*/ 6186174 h 6622937"/>
              <a:gd name="connsiteX36" fmla="*/ 3552910 w 8636594"/>
              <a:gd name="connsiteY36" fmla="*/ 6165110 h 6622937"/>
              <a:gd name="connsiteX37" fmla="*/ 3595773 w 8636594"/>
              <a:gd name="connsiteY37" fmla="*/ 6143704 h 6622937"/>
              <a:gd name="connsiteX38" fmla="*/ 3638142 w 8636594"/>
              <a:gd name="connsiteY38" fmla="*/ 6121960 h 6622937"/>
              <a:gd name="connsiteX39" fmla="*/ 3680024 w 8636594"/>
              <a:gd name="connsiteY39" fmla="*/ 6099881 h 6622937"/>
              <a:gd name="connsiteX40" fmla="*/ 3721426 w 8636594"/>
              <a:gd name="connsiteY40" fmla="*/ 6077471 h 6622937"/>
              <a:gd name="connsiteX41" fmla="*/ 3762353 w 8636594"/>
              <a:gd name="connsiteY41" fmla="*/ 6054733 h 6622937"/>
              <a:gd name="connsiteX42" fmla="*/ 3802812 w 8636594"/>
              <a:gd name="connsiteY42" fmla="*/ 6031671 h 6622937"/>
              <a:gd name="connsiteX43" fmla="*/ 3842810 w 8636594"/>
              <a:gd name="connsiteY43" fmla="*/ 6008288 h 6622937"/>
              <a:gd name="connsiteX44" fmla="*/ 3882352 w 8636594"/>
              <a:gd name="connsiteY44" fmla="*/ 5984588 h 6622937"/>
              <a:gd name="connsiteX45" fmla="*/ 3921445 w 8636594"/>
              <a:gd name="connsiteY45" fmla="*/ 5960574 h 6622937"/>
              <a:gd name="connsiteX46" fmla="*/ 3960096 w 8636594"/>
              <a:gd name="connsiteY46" fmla="*/ 5936250 h 6622937"/>
              <a:gd name="connsiteX47" fmla="*/ 3998311 w 8636594"/>
              <a:gd name="connsiteY47" fmla="*/ 5911619 h 6622937"/>
              <a:gd name="connsiteX48" fmla="*/ 4036095 w 8636594"/>
              <a:gd name="connsiteY48" fmla="*/ 5886685 h 6622937"/>
              <a:gd name="connsiteX49" fmla="*/ 4073456 w 8636594"/>
              <a:gd name="connsiteY49" fmla="*/ 5861452 h 6622937"/>
              <a:gd name="connsiteX50" fmla="*/ 4110400 w 8636594"/>
              <a:gd name="connsiteY50" fmla="*/ 5835922 h 6622937"/>
              <a:gd name="connsiteX51" fmla="*/ 4146933 w 8636594"/>
              <a:gd name="connsiteY51" fmla="*/ 5810100 h 6622937"/>
              <a:gd name="connsiteX52" fmla="*/ 4183061 w 8636594"/>
              <a:gd name="connsiteY52" fmla="*/ 5783988 h 6622937"/>
              <a:gd name="connsiteX53" fmla="*/ 4218791 w 8636594"/>
              <a:gd name="connsiteY53" fmla="*/ 5757591 h 6622937"/>
              <a:gd name="connsiteX54" fmla="*/ 4254129 w 8636594"/>
              <a:gd name="connsiteY54" fmla="*/ 5730912 h 6622937"/>
              <a:gd name="connsiteX55" fmla="*/ 4289081 w 8636594"/>
              <a:gd name="connsiteY55" fmla="*/ 5703955 h 6622937"/>
              <a:gd name="connsiteX56" fmla="*/ 4323654 w 8636594"/>
              <a:gd name="connsiteY56" fmla="*/ 5676722 h 6622937"/>
              <a:gd name="connsiteX57" fmla="*/ 4357854 w 8636594"/>
              <a:gd name="connsiteY57" fmla="*/ 5649218 h 6622937"/>
              <a:gd name="connsiteX58" fmla="*/ 4391688 w 8636594"/>
              <a:gd name="connsiteY58" fmla="*/ 5621446 h 6622937"/>
              <a:gd name="connsiteX59" fmla="*/ 4425162 w 8636594"/>
              <a:gd name="connsiteY59" fmla="*/ 5593409 h 6622937"/>
              <a:gd name="connsiteX60" fmla="*/ 4458281 w 8636594"/>
              <a:gd name="connsiteY60" fmla="*/ 5565111 h 6622937"/>
              <a:gd name="connsiteX61" fmla="*/ 4491053 w 8636594"/>
              <a:gd name="connsiteY61" fmla="*/ 5536556 h 6622937"/>
              <a:gd name="connsiteX62" fmla="*/ 4523484 w 8636594"/>
              <a:gd name="connsiteY62" fmla="*/ 5507747 h 6622937"/>
              <a:gd name="connsiteX63" fmla="*/ 4555580 w 8636594"/>
              <a:gd name="connsiteY63" fmla="*/ 5478687 h 6622937"/>
              <a:gd name="connsiteX64" fmla="*/ 4587347 w 8636594"/>
              <a:gd name="connsiteY64" fmla="*/ 5449380 h 6622937"/>
              <a:gd name="connsiteX65" fmla="*/ 4618793 w 8636594"/>
              <a:gd name="connsiteY65" fmla="*/ 5419830 h 6622937"/>
              <a:gd name="connsiteX66" fmla="*/ 4649922 w 8636594"/>
              <a:gd name="connsiteY66" fmla="*/ 5390040 h 6622937"/>
              <a:gd name="connsiteX67" fmla="*/ 4680742 w 8636594"/>
              <a:gd name="connsiteY67" fmla="*/ 5360014 h 6622937"/>
              <a:gd name="connsiteX68" fmla="*/ 4711259 w 8636594"/>
              <a:gd name="connsiteY68" fmla="*/ 5329755 h 6622937"/>
              <a:gd name="connsiteX69" fmla="*/ 4741478 w 8636594"/>
              <a:gd name="connsiteY69" fmla="*/ 5299266 h 6622937"/>
              <a:gd name="connsiteX70" fmla="*/ 4771408 w 8636594"/>
              <a:gd name="connsiteY70" fmla="*/ 5268551 h 6622937"/>
              <a:gd name="connsiteX71" fmla="*/ 4801053 w 8636594"/>
              <a:gd name="connsiteY71" fmla="*/ 5237614 h 6622937"/>
              <a:gd name="connsiteX72" fmla="*/ 4830420 w 8636594"/>
              <a:gd name="connsiteY72" fmla="*/ 5206458 h 6622937"/>
              <a:gd name="connsiteX73" fmla="*/ 4859516 w 8636594"/>
              <a:gd name="connsiteY73" fmla="*/ 5175087 h 6622937"/>
              <a:gd name="connsiteX74" fmla="*/ 4888347 w 8636594"/>
              <a:gd name="connsiteY74" fmla="*/ 5143504 h 6622937"/>
              <a:gd name="connsiteX75" fmla="*/ 4916919 w 8636594"/>
              <a:gd name="connsiteY75" fmla="*/ 5111713 h 6622937"/>
              <a:gd name="connsiteX76" fmla="*/ 4945238 w 8636594"/>
              <a:gd name="connsiteY76" fmla="*/ 5079717 h 6622937"/>
              <a:gd name="connsiteX77" fmla="*/ 4973311 w 8636594"/>
              <a:gd name="connsiteY77" fmla="*/ 5047519 h 6622937"/>
              <a:gd name="connsiteX78" fmla="*/ 5001145 w 8636594"/>
              <a:gd name="connsiteY78" fmla="*/ 5015124 h 6622937"/>
              <a:gd name="connsiteX79" fmla="*/ 5028745 w 8636594"/>
              <a:gd name="connsiteY79" fmla="*/ 4982535 h 6622937"/>
              <a:gd name="connsiteX80" fmla="*/ 5056117 w 8636594"/>
              <a:gd name="connsiteY80" fmla="*/ 4949755 h 6622937"/>
              <a:gd name="connsiteX81" fmla="*/ 5083269 w 8636594"/>
              <a:gd name="connsiteY81" fmla="*/ 4916787 h 6622937"/>
              <a:gd name="connsiteX82" fmla="*/ 5110207 w 8636594"/>
              <a:gd name="connsiteY82" fmla="*/ 4883636 h 6622937"/>
              <a:gd name="connsiteX83" fmla="*/ 5136937 w 8636594"/>
              <a:gd name="connsiteY83" fmla="*/ 4850305 h 6622937"/>
              <a:gd name="connsiteX84" fmla="*/ 5163464 w 8636594"/>
              <a:gd name="connsiteY84" fmla="*/ 4816797 h 6622937"/>
              <a:gd name="connsiteX85" fmla="*/ 5215940 w 8636594"/>
              <a:gd name="connsiteY85" fmla="*/ 4749265 h 6622937"/>
              <a:gd name="connsiteX86" fmla="*/ 5267684 w 8636594"/>
              <a:gd name="connsiteY86" fmla="*/ 4681068 h 6622937"/>
              <a:gd name="connsiteX87" fmla="*/ 5318748 w 8636594"/>
              <a:gd name="connsiteY87" fmla="*/ 4612234 h 6622937"/>
              <a:gd name="connsiteX88" fmla="*/ 5369182 w 8636594"/>
              <a:gd name="connsiteY88" fmla="*/ 4542793 h 6622937"/>
              <a:gd name="connsiteX89" fmla="*/ 5419038 w 8636594"/>
              <a:gd name="connsiteY89" fmla="*/ 4472771 h 6622937"/>
              <a:gd name="connsiteX90" fmla="*/ 5468365 w 8636594"/>
              <a:gd name="connsiteY90" fmla="*/ 4402196 h 6622937"/>
              <a:gd name="connsiteX91" fmla="*/ 5517215 w 8636594"/>
              <a:gd name="connsiteY91" fmla="*/ 4331098 h 6622937"/>
              <a:gd name="connsiteX92" fmla="*/ 5565637 w 8636594"/>
              <a:gd name="connsiteY92" fmla="*/ 4259503 h 6622937"/>
              <a:gd name="connsiteX93" fmla="*/ 5613684 w 8636594"/>
              <a:gd name="connsiteY93" fmla="*/ 4187441 h 6622937"/>
              <a:gd name="connsiteX94" fmla="*/ 5685160 w 8636594"/>
              <a:gd name="connsiteY94" fmla="*/ 4078531 h 6622937"/>
              <a:gd name="connsiteX95" fmla="*/ 5756074 w 8636594"/>
              <a:gd name="connsiteY95" fmla="*/ 3968727 h 6622937"/>
              <a:gd name="connsiteX96" fmla="*/ 5873483 w 8636594"/>
              <a:gd name="connsiteY96" fmla="*/ 3783989 h 6622937"/>
              <a:gd name="connsiteX97" fmla="*/ 6203209 w 8636594"/>
              <a:gd name="connsiteY97" fmla="*/ 3258640 h 6622937"/>
              <a:gd name="connsiteX98" fmla="*/ 6299430 w 8636594"/>
              <a:gd name="connsiteY98" fmla="*/ 3107321 h 6622937"/>
              <a:gd name="connsiteX99" fmla="*/ 6372650 w 8636594"/>
              <a:gd name="connsiteY99" fmla="*/ 2993735 h 6622937"/>
              <a:gd name="connsiteX100" fmla="*/ 6453197 w 8636594"/>
              <a:gd name="connsiteY100" fmla="*/ 2869788 h 6622937"/>
              <a:gd name="connsiteX101" fmla="*/ 6564167 w 8636594"/>
              <a:gd name="connsiteY101" fmla="*/ 2696807 h 6622937"/>
              <a:gd name="connsiteX102" fmla="*/ 6976233 w 8636594"/>
              <a:gd name="connsiteY102" fmla="*/ 2045274 h 6622937"/>
              <a:gd name="connsiteX103" fmla="*/ 7086755 w 8636594"/>
              <a:gd name="connsiteY103" fmla="*/ 1872743 h 6622937"/>
              <a:gd name="connsiteX104" fmla="*/ 7170279 w 8636594"/>
              <a:gd name="connsiteY104" fmla="*/ 1744202 h 6622937"/>
              <a:gd name="connsiteX105" fmla="*/ 7226351 w 8636594"/>
              <a:gd name="connsiteY105" fmla="*/ 1659017 h 6622937"/>
              <a:gd name="connsiteX106" fmla="*/ 7282789 w 8636594"/>
              <a:gd name="connsiteY106" fmla="*/ 1574303 h 6622937"/>
              <a:gd name="connsiteX107" fmla="*/ 7339643 w 8636594"/>
              <a:gd name="connsiteY107" fmla="*/ 1490113 h 6622937"/>
              <a:gd name="connsiteX108" fmla="*/ 7396957 w 8636594"/>
              <a:gd name="connsiteY108" fmla="*/ 1406503 h 6622937"/>
              <a:gd name="connsiteX109" fmla="*/ 7454781 w 8636594"/>
              <a:gd name="connsiteY109" fmla="*/ 1323526 h 6622937"/>
              <a:gd name="connsiteX110" fmla="*/ 7513161 w 8636594"/>
              <a:gd name="connsiteY110" fmla="*/ 1241237 h 6622937"/>
              <a:gd name="connsiteX111" fmla="*/ 7572144 w 8636594"/>
              <a:gd name="connsiteY111" fmla="*/ 1159689 h 6622937"/>
              <a:gd name="connsiteX112" fmla="*/ 7601877 w 8636594"/>
              <a:gd name="connsiteY112" fmla="*/ 1119210 h 6622937"/>
              <a:gd name="connsiteX113" fmla="*/ 7631779 w 8636594"/>
              <a:gd name="connsiteY113" fmla="*/ 1078937 h 6622937"/>
              <a:gd name="connsiteX114" fmla="*/ 7661855 w 8636594"/>
              <a:gd name="connsiteY114" fmla="*/ 1038876 h 6622937"/>
              <a:gd name="connsiteX115" fmla="*/ 7692111 w 8636594"/>
              <a:gd name="connsiteY115" fmla="*/ 999035 h 6622937"/>
              <a:gd name="connsiteX116" fmla="*/ 7722554 w 8636594"/>
              <a:gd name="connsiteY116" fmla="*/ 959419 h 6622937"/>
              <a:gd name="connsiteX117" fmla="*/ 7753190 w 8636594"/>
              <a:gd name="connsiteY117" fmla="*/ 920037 h 6622937"/>
              <a:gd name="connsiteX118" fmla="*/ 7784023 w 8636594"/>
              <a:gd name="connsiteY118" fmla="*/ 880894 h 6622937"/>
              <a:gd name="connsiteX119" fmla="*/ 7815061 w 8636594"/>
              <a:gd name="connsiteY119" fmla="*/ 841997 h 6622937"/>
              <a:gd name="connsiteX120" fmla="*/ 7846308 w 8636594"/>
              <a:gd name="connsiteY120" fmla="*/ 803354 h 6622937"/>
              <a:gd name="connsiteX121" fmla="*/ 7877772 w 8636594"/>
              <a:gd name="connsiteY121" fmla="*/ 764970 h 6622937"/>
              <a:gd name="connsiteX122" fmla="*/ 7909458 w 8636594"/>
              <a:gd name="connsiteY122" fmla="*/ 726853 h 6622937"/>
              <a:gd name="connsiteX123" fmla="*/ 7941371 w 8636594"/>
              <a:gd name="connsiteY123" fmla="*/ 689010 h 6622937"/>
              <a:gd name="connsiteX124" fmla="*/ 7973518 w 8636594"/>
              <a:gd name="connsiteY124" fmla="*/ 651447 h 6622937"/>
              <a:gd name="connsiteX125" fmla="*/ 8005905 w 8636594"/>
              <a:gd name="connsiteY125" fmla="*/ 614171 h 6622937"/>
              <a:gd name="connsiteX126" fmla="*/ 8038538 w 8636594"/>
              <a:gd name="connsiteY126" fmla="*/ 577189 h 6622937"/>
              <a:gd name="connsiteX127" fmla="*/ 8071421 w 8636594"/>
              <a:gd name="connsiteY127" fmla="*/ 540507 h 6622937"/>
              <a:gd name="connsiteX128" fmla="*/ 8104563 w 8636594"/>
              <a:gd name="connsiteY128" fmla="*/ 504132 h 6622937"/>
              <a:gd name="connsiteX129" fmla="*/ 8137967 w 8636594"/>
              <a:gd name="connsiteY129" fmla="*/ 468072 h 6622937"/>
              <a:gd name="connsiteX130" fmla="*/ 8171641 w 8636594"/>
              <a:gd name="connsiteY130" fmla="*/ 432332 h 6622937"/>
              <a:gd name="connsiteX131" fmla="*/ 8205590 w 8636594"/>
              <a:gd name="connsiteY131" fmla="*/ 396920 h 6622937"/>
              <a:gd name="connsiteX132" fmla="*/ 8239820 w 8636594"/>
              <a:gd name="connsiteY132" fmla="*/ 361843 h 6622937"/>
              <a:gd name="connsiteX133" fmla="*/ 8274337 w 8636594"/>
              <a:gd name="connsiteY133" fmla="*/ 327107 h 6622937"/>
              <a:gd name="connsiteX134" fmla="*/ 8309147 w 8636594"/>
              <a:gd name="connsiteY134" fmla="*/ 292718 h 6622937"/>
              <a:gd name="connsiteX135" fmla="*/ 8344256 w 8636594"/>
              <a:gd name="connsiteY135" fmla="*/ 258685 h 6622937"/>
              <a:gd name="connsiteX136" fmla="*/ 8379669 w 8636594"/>
              <a:gd name="connsiteY136" fmla="*/ 225013 h 6622937"/>
              <a:gd name="connsiteX137" fmla="*/ 8415394 w 8636594"/>
              <a:gd name="connsiteY137" fmla="*/ 191709 h 6622937"/>
              <a:gd name="connsiteX138" fmla="*/ 8451434 w 8636594"/>
              <a:gd name="connsiteY138" fmla="*/ 158780 h 6622937"/>
              <a:gd name="connsiteX139" fmla="*/ 8487798 w 8636594"/>
              <a:gd name="connsiteY139" fmla="*/ 126233 h 6622937"/>
              <a:gd name="connsiteX140" fmla="*/ 8524489 w 8636594"/>
              <a:gd name="connsiteY140" fmla="*/ 94075 h 6622937"/>
              <a:gd name="connsiteX141" fmla="*/ 8561515 w 8636594"/>
              <a:gd name="connsiteY141" fmla="*/ 62312 h 6622937"/>
              <a:gd name="connsiteX142" fmla="*/ 8598881 w 8636594"/>
              <a:gd name="connsiteY142" fmla="*/ 30951 h 6622937"/>
              <a:gd name="connsiteX143" fmla="*/ 8636594 w 8636594"/>
              <a:gd name="connsiteY143"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561975 w 8636594"/>
              <a:gd name="connsiteY5" fmla="*/ 5533193 h 6622937"/>
              <a:gd name="connsiteX6" fmla="*/ 2066817 w 8636594"/>
              <a:gd name="connsiteY6" fmla="*/ 6622937 h 6622937"/>
              <a:gd name="connsiteX7" fmla="*/ 2126742 w 8636594"/>
              <a:gd name="connsiteY7" fmla="*/ 6612869 h 6622937"/>
              <a:gd name="connsiteX8" fmla="*/ 2185991 w 8636594"/>
              <a:gd name="connsiteY8" fmla="*/ 6602362 h 6622937"/>
              <a:gd name="connsiteX9" fmla="*/ 2244569 w 8636594"/>
              <a:gd name="connsiteY9" fmla="*/ 6591417 h 6622937"/>
              <a:gd name="connsiteX10" fmla="*/ 2302482 w 8636594"/>
              <a:gd name="connsiteY10" fmla="*/ 6580040 h 6622937"/>
              <a:gd name="connsiteX11" fmla="*/ 2359737 w 8636594"/>
              <a:gd name="connsiteY11" fmla="*/ 6568233 h 6622937"/>
              <a:gd name="connsiteX12" fmla="*/ 2416341 w 8636594"/>
              <a:gd name="connsiteY12" fmla="*/ 6555999 h 6622937"/>
              <a:gd name="connsiteX13" fmla="*/ 2472299 w 8636594"/>
              <a:gd name="connsiteY13" fmla="*/ 6543344 h 6622937"/>
              <a:gd name="connsiteX14" fmla="*/ 2527618 w 8636594"/>
              <a:gd name="connsiteY14" fmla="*/ 6530269 h 6622937"/>
              <a:gd name="connsiteX15" fmla="*/ 2582304 w 8636594"/>
              <a:gd name="connsiteY15" fmla="*/ 6516778 h 6622937"/>
              <a:gd name="connsiteX16" fmla="*/ 2636364 w 8636594"/>
              <a:gd name="connsiteY16" fmla="*/ 6502876 h 6622937"/>
              <a:gd name="connsiteX17" fmla="*/ 2689804 w 8636594"/>
              <a:gd name="connsiteY17" fmla="*/ 6488565 h 6622937"/>
              <a:gd name="connsiteX18" fmla="*/ 2742629 w 8636594"/>
              <a:gd name="connsiteY18" fmla="*/ 6473849 h 6622937"/>
              <a:gd name="connsiteX19" fmla="*/ 2794848 w 8636594"/>
              <a:gd name="connsiteY19" fmla="*/ 6458731 h 6622937"/>
              <a:gd name="connsiteX20" fmla="*/ 2846466 w 8636594"/>
              <a:gd name="connsiteY20" fmla="*/ 6443216 h 6622937"/>
              <a:gd name="connsiteX21" fmla="*/ 2897488 w 8636594"/>
              <a:gd name="connsiteY21" fmla="*/ 6427305 h 6622937"/>
              <a:gd name="connsiteX22" fmla="*/ 2947923 w 8636594"/>
              <a:gd name="connsiteY22" fmla="*/ 6411004 h 6622937"/>
              <a:gd name="connsiteX23" fmla="*/ 2997775 w 8636594"/>
              <a:gd name="connsiteY23" fmla="*/ 6394316 h 6622937"/>
              <a:gd name="connsiteX24" fmla="*/ 3047052 w 8636594"/>
              <a:gd name="connsiteY24" fmla="*/ 6377243 h 6622937"/>
              <a:gd name="connsiteX25" fmla="*/ 3095759 w 8636594"/>
              <a:gd name="connsiteY25" fmla="*/ 6359791 h 6622937"/>
              <a:gd name="connsiteX26" fmla="*/ 3143903 w 8636594"/>
              <a:gd name="connsiteY26" fmla="*/ 6341961 h 6622937"/>
              <a:gd name="connsiteX27" fmla="*/ 3191491 w 8636594"/>
              <a:gd name="connsiteY27" fmla="*/ 6323757 h 6622937"/>
              <a:gd name="connsiteX28" fmla="*/ 3238528 w 8636594"/>
              <a:gd name="connsiteY28" fmla="*/ 6305184 h 6622937"/>
              <a:gd name="connsiteX29" fmla="*/ 3285021 w 8636594"/>
              <a:gd name="connsiteY29" fmla="*/ 6286245 h 6622937"/>
              <a:gd name="connsiteX30" fmla="*/ 3330977 w 8636594"/>
              <a:gd name="connsiteY30" fmla="*/ 6266942 h 6622937"/>
              <a:gd name="connsiteX31" fmla="*/ 3376401 w 8636594"/>
              <a:gd name="connsiteY31" fmla="*/ 6247281 h 6622937"/>
              <a:gd name="connsiteX32" fmla="*/ 3421300 w 8636594"/>
              <a:gd name="connsiteY32" fmla="*/ 6227263 h 6622937"/>
              <a:gd name="connsiteX33" fmla="*/ 3465680 w 8636594"/>
              <a:gd name="connsiteY33" fmla="*/ 6206893 h 6622937"/>
              <a:gd name="connsiteX34" fmla="*/ 3509548 w 8636594"/>
              <a:gd name="connsiteY34" fmla="*/ 6186174 h 6622937"/>
              <a:gd name="connsiteX35" fmla="*/ 3552910 w 8636594"/>
              <a:gd name="connsiteY35" fmla="*/ 6165110 h 6622937"/>
              <a:gd name="connsiteX36" fmla="*/ 3595773 w 8636594"/>
              <a:gd name="connsiteY36" fmla="*/ 6143704 h 6622937"/>
              <a:gd name="connsiteX37" fmla="*/ 3638142 w 8636594"/>
              <a:gd name="connsiteY37" fmla="*/ 6121960 h 6622937"/>
              <a:gd name="connsiteX38" fmla="*/ 3680024 w 8636594"/>
              <a:gd name="connsiteY38" fmla="*/ 6099881 h 6622937"/>
              <a:gd name="connsiteX39" fmla="*/ 3721426 w 8636594"/>
              <a:gd name="connsiteY39" fmla="*/ 6077471 h 6622937"/>
              <a:gd name="connsiteX40" fmla="*/ 3762353 w 8636594"/>
              <a:gd name="connsiteY40" fmla="*/ 6054733 h 6622937"/>
              <a:gd name="connsiteX41" fmla="*/ 3802812 w 8636594"/>
              <a:gd name="connsiteY41" fmla="*/ 6031671 h 6622937"/>
              <a:gd name="connsiteX42" fmla="*/ 3842810 w 8636594"/>
              <a:gd name="connsiteY42" fmla="*/ 6008288 h 6622937"/>
              <a:gd name="connsiteX43" fmla="*/ 3882352 w 8636594"/>
              <a:gd name="connsiteY43" fmla="*/ 5984588 h 6622937"/>
              <a:gd name="connsiteX44" fmla="*/ 3921445 w 8636594"/>
              <a:gd name="connsiteY44" fmla="*/ 5960574 h 6622937"/>
              <a:gd name="connsiteX45" fmla="*/ 3960096 w 8636594"/>
              <a:gd name="connsiteY45" fmla="*/ 5936250 h 6622937"/>
              <a:gd name="connsiteX46" fmla="*/ 3998311 w 8636594"/>
              <a:gd name="connsiteY46" fmla="*/ 5911619 h 6622937"/>
              <a:gd name="connsiteX47" fmla="*/ 4036095 w 8636594"/>
              <a:gd name="connsiteY47" fmla="*/ 5886685 h 6622937"/>
              <a:gd name="connsiteX48" fmla="*/ 4073456 w 8636594"/>
              <a:gd name="connsiteY48" fmla="*/ 5861452 h 6622937"/>
              <a:gd name="connsiteX49" fmla="*/ 4110400 w 8636594"/>
              <a:gd name="connsiteY49" fmla="*/ 5835922 h 6622937"/>
              <a:gd name="connsiteX50" fmla="*/ 4146933 w 8636594"/>
              <a:gd name="connsiteY50" fmla="*/ 5810100 h 6622937"/>
              <a:gd name="connsiteX51" fmla="*/ 4183061 w 8636594"/>
              <a:gd name="connsiteY51" fmla="*/ 5783988 h 6622937"/>
              <a:gd name="connsiteX52" fmla="*/ 4218791 w 8636594"/>
              <a:gd name="connsiteY52" fmla="*/ 5757591 h 6622937"/>
              <a:gd name="connsiteX53" fmla="*/ 4254129 w 8636594"/>
              <a:gd name="connsiteY53" fmla="*/ 5730912 h 6622937"/>
              <a:gd name="connsiteX54" fmla="*/ 4289081 w 8636594"/>
              <a:gd name="connsiteY54" fmla="*/ 5703955 h 6622937"/>
              <a:gd name="connsiteX55" fmla="*/ 4323654 w 8636594"/>
              <a:gd name="connsiteY55" fmla="*/ 5676722 h 6622937"/>
              <a:gd name="connsiteX56" fmla="*/ 4357854 w 8636594"/>
              <a:gd name="connsiteY56" fmla="*/ 5649218 h 6622937"/>
              <a:gd name="connsiteX57" fmla="*/ 4391688 w 8636594"/>
              <a:gd name="connsiteY57" fmla="*/ 5621446 h 6622937"/>
              <a:gd name="connsiteX58" fmla="*/ 4425162 w 8636594"/>
              <a:gd name="connsiteY58" fmla="*/ 5593409 h 6622937"/>
              <a:gd name="connsiteX59" fmla="*/ 4458281 w 8636594"/>
              <a:gd name="connsiteY59" fmla="*/ 5565111 h 6622937"/>
              <a:gd name="connsiteX60" fmla="*/ 4491053 w 8636594"/>
              <a:gd name="connsiteY60" fmla="*/ 5536556 h 6622937"/>
              <a:gd name="connsiteX61" fmla="*/ 4523484 w 8636594"/>
              <a:gd name="connsiteY61" fmla="*/ 5507747 h 6622937"/>
              <a:gd name="connsiteX62" fmla="*/ 4555580 w 8636594"/>
              <a:gd name="connsiteY62" fmla="*/ 5478687 h 6622937"/>
              <a:gd name="connsiteX63" fmla="*/ 4587347 w 8636594"/>
              <a:gd name="connsiteY63" fmla="*/ 5449380 h 6622937"/>
              <a:gd name="connsiteX64" fmla="*/ 4618793 w 8636594"/>
              <a:gd name="connsiteY64" fmla="*/ 5419830 h 6622937"/>
              <a:gd name="connsiteX65" fmla="*/ 4649922 w 8636594"/>
              <a:gd name="connsiteY65" fmla="*/ 5390040 h 6622937"/>
              <a:gd name="connsiteX66" fmla="*/ 4680742 w 8636594"/>
              <a:gd name="connsiteY66" fmla="*/ 5360014 h 6622937"/>
              <a:gd name="connsiteX67" fmla="*/ 4711259 w 8636594"/>
              <a:gd name="connsiteY67" fmla="*/ 5329755 h 6622937"/>
              <a:gd name="connsiteX68" fmla="*/ 4741478 w 8636594"/>
              <a:gd name="connsiteY68" fmla="*/ 5299266 h 6622937"/>
              <a:gd name="connsiteX69" fmla="*/ 4771408 w 8636594"/>
              <a:gd name="connsiteY69" fmla="*/ 5268551 h 6622937"/>
              <a:gd name="connsiteX70" fmla="*/ 4801053 w 8636594"/>
              <a:gd name="connsiteY70" fmla="*/ 5237614 h 6622937"/>
              <a:gd name="connsiteX71" fmla="*/ 4830420 w 8636594"/>
              <a:gd name="connsiteY71" fmla="*/ 5206458 h 6622937"/>
              <a:gd name="connsiteX72" fmla="*/ 4859516 w 8636594"/>
              <a:gd name="connsiteY72" fmla="*/ 5175087 h 6622937"/>
              <a:gd name="connsiteX73" fmla="*/ 4888347 w 8636594"/>
              <a:gd name="connsiteY73" fmla="*/ 5143504 h 6622937"/>
              <a:gd name="connsiteX74" fmla="*/ 4916919 w 8636594"/>
              <a:gd name="connsiteY74" fmla="*/ 5111713 h 6622937"/>
              <a:gd name="connsiteX75" fmla="*/ 4945238 w 8636594"/>
              <a:gd name="connsiteY75" fmla="*/ 5079717 h 6622937"/>
              <a:gd name="connsiteX76" fmla="*/ 4973311 w 8636594"/>
              <a:gd name="connsiteY76" fmla="*/ 5047519 h 6622937"/>
              <a:gd name="connsiteX77" fmla="*/ 5001145 w 8636594"/>
              <a:gd name="connsiteY77" fmla="*/ 5015124 h 6622937"/>
              <a:gd name="connsiteX78" fmla="*/ 5028745 w 8636594"/>
              <a:gd name="connsiteY78" fmla="*/ 4982535 h 6622937"/>
              <a:gd name="connsiteX79" fmla="*/ 5056117 w 8636594"/>
              <a:gd name="connsiteY79" fmla="*/ 4949755 h 6622937"/>
              <a:gd name="connsiteX80" fmla="*/ 5083269 w 8636594"/>
              <a:gd name="connsiteY80" fmla="*/ 4916787 h 6622937"/>
              <a:gd name="connsiteX81" fmla="*/ 5110207 w 8636594"/>
              <a:gd name="connsiteY81" fmla="*/ 4883636 h 6622937"/>
              <a:gd name="connsiteX82" fmla="*/ 5136937 w 8636594"/>
              <a:gd name="connsiteY82" fmla="*/ 4850305 h 6622937"/>
              <a:gd name="connsiteX83" fmla="*/ 5163464 w 8636594"/>
              <a:gd name="connsiteY83" fmla="*/ 4816797 h 6622937"/>
              <a:gd name="connsiteX84" fmla="*/ 5215940 w 8636594"/>
              <a:gd name="connsiteY84" fmla="*/ 4749265 h 6622937"/>
              <a:gd name="connsiteX85" fmla="*/ 5267684 w 8636594"/>
              <a:gd name="connsiteY85" fmla="*/ 4681068 h 6622937"/>
              <a:gd name="connsiteX86" fmla="*/ 5318748 w 8636594"/>
              <a:gd name="connsiteY86" fmla="*/ 4612234 h 6622937"/>
              <a:gd name="connsiteX87" fmla="*/ 5369182 w 8636594"/>
              <a:gd name="connsiteY87" fmla="*/ 4542793 h 6622937"/>
              <a:gd name="connsiteX88" fmla="*/ 5419038 w 8636594"/>
              <a:gd name="connsiteY88" fmla="*/ 4472771 h 6622937"/>
              <a:gd name="connsiteX89" fmla="*/ 5468365 w 8636594"/>
              <a:gd name="connsiteY89" fmla="*/ 4402196 h 6622937"/>
              <a:gd name="connsiteX90" fmla="*/ 5517215 w 8636594"/>
              <a:gd name="connsiteY90" fmla="*/ 4331098 h 6622937"/>
              <a:gd name="connsiteX91" fmla="*/ 5565637 w 8636594"/>
              <a:gd name="connsiteY91" fmla="*/ 4259503 h 6622937"/>
              <a:gd name="connsiteX92" fmla="*/ 5613684 w 8636594"/>
              <a:gd name="connsiteY92" fmla="*/ 4187441 h 6622937"/>
              <a:gd name="connsiteX93" fmla="*/ 5685160 w 8636594"/>
              <a:gd name="connsiteY93" fmla="*/ 4078531 h 6622937"/>
              <a:gd name="connsiteX94" fmla="*/ 5756074 w 8636594"/>
              <a:gd name="connsiteY94" fmla="*/ 3968727 h 6622937"/>
              <a:gd name="connsiteX95" fmla="*/ 5873483 w 8636594"/>
              <a:gd name="connsiteY95" fmla="*/ 3783989 h 6622937"/>
              <a:gd name="connsiteX96" fmla="*/ 6203209 w 8636594"/>
              <a:gd name="connsiteY96" fmla="*/ 3258640 h 6622937"/>
              <a:gd name="connsiteX97" fmla="*/ 6299430 w 8636594"/>
              <a:gd name="connsiteY97" fmla="*/ 3107321 h 6622937"/>
              <a:gd name="connsiteX98" fmla="*/ 6372650 w 8636594"/>
              <a:gd name="connsiteY98" fmla="*/ 2993735 h 6622937"/>
              <a:gd name="connsiteX99" fmla="*/ 6453197 w 8636594"/>
              <a:gd name="connsiteY99" fmla="*/ 2869788 h 6622937"/>
              <a:gd name="connsiteX100" fmla="*/ 6564167 w 8636594"/>
              <a:gd name="connsiteY100" fmla="*/ 2696807 h 6622937"/>
              <a:gd name="connsiteX101" fmla="*/ 6976233 w 8636594"/>
              <a:gd name="connsiteY101" fmla="*/ 2045274 h 6622937"/>
              <a:gd name="connsiteX102" fmla="*/ 7086755 w 8636594"/>
              <a:gd name="connsiteY102" fmla="*/ 1872743 h 6622937"/>
              <a:gd name="connsiteX103" fmla="*/ 7170279 w 8636594"/>
              <a:gd name="connsiteY103" fmla="*/ 1744202 h 6622937"/>
              <a:gd name="connsiteX104" fmla="*/ 7226351 w 8636594"/>
              <a:gd name="connsiteY104" fmla="*/ 1659017 h 6622937"/>
              <a:gd name="connsiteX105" fmla="*/ 7282789 w 8636594"/>
              <a:gd name="connsiteY105" fmla="*/ 1574303 h 6622937"/>
              <a:gd name="connsiteX106" fmla="*/ 7339643 w 8636594"/>
              <a:gd name="connsiteY106" fmla="*/ 1490113 h 6622937"/>
              <a:gd name="connsiteX107" fmla="*/ 7396957 w 8636594"/>
              <a:gd name="connsiteY107" fmla="*/ 1406503 h 6622937"/>
              <a:gd name="connsiteX108" fmla="*/ 7454781 w 8636594"/>
              <a:gd name="connsiteY108" fmla="*/ 1323526 h 6622937"/>
              <a:gd name="connsiteX109" fmla="*/ 7513161 w 8636594"/>
              <a:gd name="connsiteY109" fmla="*/ 1241237 h 6622937"/>
              <a:gd name="connsiteX110" fmla="*/ 7572144 w 8636594"/>
              <a:gd name="connsiteY110" fmla="*/ 1159689 h 6622937"/>
              <a:gd name="connsiteX111" fmla="*/ 7601877 w 8636594"/>
              <a:gd name="connsiteY111" fmla="*/ 1119210 h 6622937"/>
              <a:gd name="connsiteX112" fmla="*/ 7631779 w 8636594"/>
              <a:gd name="connsiteY112" fmla="*/ 1078937 h 6622937"/>
              <a:gd name="connsiteX113" fmla="*/ 7661855 w 8636594"/>
              <a:gd name="connsiteY113" fmla="*/ 1038876 h 6622937"/>
              <a:gd name="connsiteX114" fmla="*/ 7692111 w 8636594"/>
              <a:gd name="connsiteY114" fmla="*/ 999035 h 6622937"/>
              <a:gd name="connsiteX115" fmla="*/ 7722554 w 8636594"/>
              <a:gd name="connsiteY115" fmla="*/ 959419 h 6622937"/>
              <a:gd name="connsiteX116" fmla="*/ 7753190 w 8636594"/>
              <a:gd name="connsiteY116" fmla="*/ 920037 h 6622937"/>
              <a:gd name="connsiteX117" fmla="*/ 7784023 w 8636594"/>
              <a:gd name="connsiteY117" fmla="*/ 880894 h 6622937"/>
              <a:gd name="connsiteX118" fmla="*/ 7815061 w 8636594"/>
              <a:gd name="connsiteY118" fmla="*/ 841997 h 6622937"/>
              <a:gd name="connsiteX119" fmla="*/ 7846308 w 8636594"/>
              <a:gd name="connsiteY119" fmla="*/ 803354 h 6622937"/>
              <a:gd name="connsiteX120" fmla="*/ 7877772 w 8636594"/>
              <a:gd name="connsiteY120" fmla="*/ 764970 h 6622937"/>
              <a:gd name="connsiteX121" fmla="*/ 7909458 w 8636594"/>
              <a:gd name="connsiteY121" fmla="*/ 726853 h 6622937"/>
              <a:gd name="connsiteX122" fmla="*/ 7941371 w 8636594"/>
              <a:gd name="connsiteY122" fmla="*/ 689010 h 6622937"/>
              <a:gd name="connsiteX123" fmla="*/ 7973518 w 8636594"/>
              <a:gd name="connsiteY123" fmla="*/ 651447 h 6622937"/>
              <a:gd name="connsiteX124" fmla="*/ 8005905 w 8636594"/>
              <a:gd name="connsiteY124" fmla="*/ 614171 h 6622937"/>
              <a:gd name="connsiteX125" fmla="*/ 8038538 w 8636594"/>
              <a:gd name="connsiteY125" fmla="*/ 577189 h 6622937"/>
              <a:gd name="connsiteX126" fmla="*/ 8071421 w 8636594"/>
              <a:gd name="connsiteY126" fmla="*/ 540507 h 6622937"/>
              <a:gd name="connsiteX127" fmla="*/ 8104563 w 8636594"/>
              <a:gd name="connsiteY127" fmla="*/ 504132 h 6622937"/>
              <a:gd name="connsiteX128" fmla="*/ 8137967 w 8636594"/>
              <a:gd name="connsiteY128" fmla="*/ 468072 h 6622937"/>
              <a:gd name="connsiteX129" fmla="*/ 8171641 w 8636594"/>
              <a:gd name="connsiteY129" fmla="*/ 432332 h 6622937"/>
              <a:gd name="connsiteX130" fmla="*/ 8205590 w 8636594"/>
              <a:gd name="connsiteY130" fmla="*/ 396920 h 6622937"/>
              <a:gd name="connsiteX131" fmla="*/ 8239820 w 8636594"/>
              <a:gd name="connsiteY131" fmla="*/ 361843 h 6622937"/>
              <a:gd name="connsiteX132" fmla="*/ 8274337 w 8636594"/>
              <a:gd name="connsiteY132" fmla="*/ 327107 h 6622937"/>
              <a:gd name="connsiteX133" fmla="*/ 8309147 w 8636594"/>
              <a:gd name="connsiteY133" fmla="*/ 292718 h 6622937"/>
              <a:gd name="connsiteX134" fmla="*/ 8344256 w 8636594"/>
              <a:gd name="connsiteY134" fmla="*/ 258685 h 6622937"/>
              <a:gd name="connsiteX135" fmla="*/ 8379669 w 8636594"/>
              <a:gd name="connsiteY135" fmla="*/ 225013 h 6622937"/>
              <a:gd name="connsiteX136" fmla="*/ 8415394 w 8636594"/>
              <a:gd name="connsiteY136" fmla="*/ 191709 h 6622937"/>
              <a:gd name="connsiteX137" fmla="*/ 8451434 w 8636594"/>
              <a:gd name="connsiteY137" fmla="*/ 158780 h 6622937"/>
              <a:gd name="connsiteX138" fmla="*/ 8487798 w 8636594"/>
              <a:gd name="connsiteY138" fmla="*/ 126233 h 6622937"/>
              <a:gd name="connsiteX139" fmla="*/ 8524489 w 8636594"/>
              <a:gd name="connsiteY139" fmla="*/ 94075 h 6622937"/>
              <a:gd name="connsiteX140" fmla="*/ 8561515 w 8636594"/>
              <a:gd name="connsiteY140" fmla="*/ 62312 h 6622937"/>
              <a:gd name="connsiteX141" fmla="*/ 8598881 w 8636594"/>
              <a:gd name="connsiteY141" fmla="*/ 30951 h 6622937"/>
              <a:gd name="connsiteX142" fmla="*/ 8636594 w 8636594"/>
              <a:gd name="connsiteY142" fmla="*/ 0 h 6622937"/>
              <a:gd name="connsiteX0" fmla="*/ 8636594 w 8636594"/>
              <a:gd name="connsiteY0" fmla="*/ 0 h 6622937"/>
              <a:gd name="connsiteX1" fmla="*/ 5293 w 8636594"/>
              <a:gd name="connsiteY1" fmla="*/ 0 h 6622937"/>
              <a:gd name="connsiteX2" fmla="*/ 0 w 8636594"/>
              <a:gd name="connsiteY2" fmla="*/ 5587843 h 6622937"/>
              <a:gd name="connsiteX3" fmla="*/ 1594033 w 8636594"/>
              <a:gd name="connsiteY3" fmla="*/ 5600057 h 6622937"/>
              <a:gd name="connsiteX4" fmla="*/ 1686068 w 8636594"/>
              <a:gd name="connsiteY4" fmla="*/ 5599745 h 6622937"/>
              <a:gd name="connsiteX5" fmla="*/ 2066817 w 8636594"/>
              <a:gd name="connsiteY5" fmla="*/ 6622937 h 6622937"/>
              <a:gd name="connsiteX6" fmla="*/ 2126742 w 8636594"/>
              <a:gd name="connsiteY6" fmla="*/ 6612869 h 6622937"/>
              <a:gd name="connsiteX7" fmla="*/ 2185991 w 8636594"/>
              <a:gd name="connsiteY7" fmla="*/ 6602362 h 6622937"/>
              <a:gd name="connsiteX8" fmla="*/ 2244569 w 8636594"/>
              <a:gd name="connsiteY8" fmla="*/ 6591417 h 6622937"/>
              <a:gd name="connsiteX9" fmla="*/ 2302482 w 8636594"/>
              <a:gd name="connsiteY9" fmla="*/ 6580040 h 6622937"/>
              <a:gd name="connsiteX10" fmla="*/ 2359737 w 8636594"/>
              <a:gd name="connsiteY10" fmla="*/ 6568233 h 6622937"/>
              <a:gd name="connsiteX11" fmla="*/ 2416341 w 8636594"/>
              <a:gd name="connsiteY11" fmla="*/ 6555999 h 6622937"/>
              <a:gd name="connsiteX12" fmla="*/ 2472299 w 8636594"/>
              <a:gd name="connsiteY12" fmla="*/ 6543344 h 6622937"/>
              <a:gd name="connsiteX13" fmla="*/ 2527618 w 8636594"/>
              <a:gd name="connsiteY13" fmla="*/ 6530269 h 6622937"/>
              <a:gd name="connsiteX14" fmla="*/ 2582304 w 8636594"/>
              <a:gd name="connsiteY14" fmla="*/ 6516778 h 6622937"/>
              <a:gd name="connsiteX15" fmla="*/ 2636364 w 8636594"/>
              <a:gd name="connsiteY15" fmla="*/ 6502876 h 6622937"/>
              <a:gd name="connsiteX16" fmla="*/ 2689804 w 8636594"/>
              <a:gd name="connsiteY16" fmla="*/ 6488565 h 6622937"/>
              <a:gd name="connsiteX17" fmla="*/ 2742629 w 8636594"/>
              <a:gd name="connsiteY17" fmla="*/ 6473849 h 6622937"/>
              <a:gd name="connsiteX18" fmla="*/ 2794848 w 8636594"/>
              <a:gd name="connsiteY18" fmla="*/ 6458731 h 6622937"/>
              <a:gd name="connsiteX19" fmla="*/ 2846466 w 8636594"/>
              <a:gd name="connsiteY19" fmla="*/ 6443216 h 6622937"/>
              <a:gd name="connsiteX20" fmla="*/ 2897488 w 8636594"/>
              <a:gd name="connsiteY20" fmla="*/ 6427305 h 6622937"/>
              <a:gd name="connsiteX21" fmla="*/ 2947923 w 8636594"/>
              <a:gd name="connsiteY21" fmla="*/ 6411004 h 6622937"/>
              <a:gd name="connsiteX22" fmla="*/ 2997775 w 8636594"/>
              <a:gd name="connsiteY22" fmla="*/ 6394316 h 6622937"/>
              <a:gd name="connsiteX23" fmla="*/ 3047052 w 8636594"/>
              <a:gd name="connsiteY23" fmla="*/ 6377243 h 6622937"/>
              <a:gd name="connsiteX24" fmla="*/ 3095759 w 8636594"/>
              <a:gd name="connsiteY24" fmla="*/ 6359791 h 6622937"/>
              <a:gd name="connsiteX25" fmla="*/ 3143903 w 8636594"/>
              <a:gd name="connsiteY25" fmla="*/ 6341961 h 6622937"/>
              <a:gd name="connsiteX26" fmla="*/ 3191491 w 8636594"/>
              <a:gd name="connsiteY26" fmla="*/ 6323757 h 6622937"/>
              <a:gd name="connsiteX27" fmla="*/ 3238528 w 8636594"/>
              <a:gd name="connsiteY27" fmla="*/ 6305184 h 6622937"/>
              <a:gd name="connsiteX28" fmla="*/ 3285021 w 8636594"/>
              <a:gd name="connsiteY28" fmla="*/ 6286245 h 6622937"/>
              <a:gd name="connsiteX29" fmla="*/ 3330977 w 8636594"/>
              <a:gd name="connsiteY29" fmla="*/ 6266942 h 6622937"/>
              <a:gd name="connsiteX30" fmla="*/ 3376401 w 8636594"/>
              <a:gd name="connsiteY30" fmla="*/ 6247281 h 6622937"/>
              <a:gd name="connsiteX31" fmla="*/ 3421300 w 8636594"/>
              <a:gd name="connsiteY31" fmla="*/ 6227263 h 6622937"/>
              <a:gd name="connsiteX32" fmla="*/ 3465680 w 8636594"/>
              <a:gd name="connsiteY32" fmla="*/ 6206893 h 6622937"/>
              <a:gd name="connsiteX33" fmla="*/ 3509548 w 8636594"/>
              <a:gd name="connsiteY33" fmla="*/ 6186174 h 6622937"/>
              <a:gd name="connsiteX34" fmla="*/ 3552910 w 8636594"/>
              <a:gd name="connsiteY34" fmla="*/ 6165110 h 6622937"/>
              <a:gd name="connsiteX35" fmla="*/ 3595773 w 8636594"/>
              <a:gd name="connsiteY35" fmla="*/ 6143704 h 6622937"/>
              <a:gd name="connsiteX36" fmla="*/ 3638142 w 8636594"/>
              <a:gd name="connsiteY36" fmla="*/ 6121960 h 6622937"/>
              <a:gd name="connsiteX37" fmla="*/ 3680024 w 8636594"/>
              <a:gd name="connsiteY37" fmla="*/ 6099881 h 6622937"/>
              <a:gd name="connsiteX38" fmla="*/ 3721426 w 8636594"/>
              <a:gd name="connsiteY38" fmla="*/ 6077471 h 6622937"/>
              <a:gd name="connsiteX39" fmla="*/ 3762353 w 8636594"/>
              <a:gd name="connsiteY39" fmla="*/ 6054733 h 6622937"/>
              <a:gd name="connsiteX40" fmla="*/ 3802812 w 8636594"/>
              <a:gd name="connsiteY40" fmla="*/ 6031671 h 6622937"/>
              <a:gd name="connsiteX41" fmla="*/ 3842810 w 8636594"/>
              <a:gd name="connsiteY41" fmla="*/ 6008288 h 6622937"/>
              <a:gd name="connsiteX42" fmla="*/ 3882352 w 8636594"/>
              <a:gd name="connsiteY42" fmla="*/ 5984588 h 6622937"/>
              <a:gd name="connsiteX43" fmla="*/ 3921445 w 8636594"/>
              <a:gd name="connsiteY43" fmla="*/ 5960574 h 6622937"/>
              <a:gd name="connsiteX44" fmla="*/ 3960096 w 8636594"/>
              <a:gd name="connsiteY44" fmla="*/ 5936250 h 6622937"/>
              <a:gd name="connsiteX45" fmla="*/ 3998311 w 8636594"/>
              <a:gd name="connsiteY45" fmla="*/ 5911619 h 6622937"/>
              <a:gd name="connsiteX46" fmla="*/ 4036095 w 8636594"/>
              <a:gd name="connsiteY46" fmla="*/ 5886685 h 6622937"/>
              <a:gd name="connsiteX47" fmla="*/ 4073456 w 8636594"/>
              <a:gd name="connsiteY47" fmla="*/ 5861452 h 6622937"/>
              <a:gd name="connsiteX48" fmla="*/ 4110400 w 8636594"/>
              <a:gd name="connsiteY48" fmla="*/ 5835922 h 6622937"/>
              <a:gd name="connsiteX49" fmla="*/ 4146933 w 8636594"/>
              <a:gd name="connsiteY49" fmla="*/ 5810100 h 6622937"/>
              <a:gd name="connsiteX50" fmla="*/ 4183061 w 8636594"/>
              <a:gd name="connsiteY50" fmla="*/ 5783988 h 6622937"/>
              <a:gd name="connsiteX51" fmla="*/ 4218791 w 8636594"/>
              <a:gd name="connsiteY51" fmla="*/ 5757591 h 6622937"/>
              <a:gd name="connsiteX52" fmla="*/ 4254129 w 8636594"/>
              <a:gd name="connsiteY52" fmla="*/ 5730912 h 6622937"/>
              <a:gd name="connsiteX53" fmla="*/ 4289081 w 8636594"/>
              <a:gd name="connsiteY53" fmla="*/ 5703955 h 6622937"/>
              <a:gd name="connsiteX54" fmla="*/ 4323654 w 8636594"/>
              <a:gd name="connsiteY54" fmla="*/ 5676722 h 6622937"/>
              <a:gd name="connsiteX55" fmla="*/ 4357854 w 8636594"/>
              <a:gd name="connsiteY55" fmla="*/ 5649218 h 6622937"/>
              <a:gd name="connsiteX56" fmla="*/ 4391688 w 8636594"/>
              <a:gd name="connsiteY56" fmla="*/ 5621446 h 6622937"/>
              <a:gd name="connsiteX57" fmla="*/ 4425162 w 8636594"/>
              <a:gd name="connsiteY57" fmla="*/ 5593409 h 6622937"/>
              <a:gd name="connsiteX58" fmla="*/ 4458281 w 8636594"/>
              <a:gd name="connsiteY58" fmla="*/ 5565111 h 6622937"/>
              <a:gd name="connsiteX59" fmla="*/ 4491053 w 8636594"/>
              <a:gd name="connsiteY59" fmla="*/ 5536556 h 6622937"/>
              <a:gd name="connsiteX60" fmla="*/ 4523484 w 8636594"/>
              <a:gd name="connsiteY60" fmla="*/ 5507747 h 6622937"/>
              <a:gd name="connsiteX61" fmla="*/ 4555580 w 8636594"/>
              <a:gd name="connsiteY61" fmla="*/ 5478687 h 6622937"/>
              <a:gd name="connsiteX62" fmla="*/ 4587347 w 8636594"/>
              <a:gd name="connsiteY62" fmla="*/ 5449380 h 6622937"/>
              <a:gd name="connsiteX63" fmla="*/ 4618793 w 8636594"/>
              <a:gd name="connsiteY63" fmla="*/ 5419830 h 6622937"/>
              <a:gd name="connsiteX64" fmla="*/ 4649922 w 8636594"/>
              <a:gd name="connsiteY64" fmla="*/ 5390040 h 6622937"/>
              <a:gd name="connsiteX65" fmla="*/ 4680742 w 8636594"/>
              <a:gd name="connsiteY65" fmla="*/ 5360014 h 6622937"/>
              <a:gd name="connsiteX66" fmla="*/ 4711259 w 8636594"/>
              <a:gd name="connsiteY66" fmla="*/ 5329755 h 6622937"/>
              <a:gd name="connsiteX67" fmla="*/ 4741478 w 8636594"/>
              <a:gd name="connsiteY67" fmla="*/ 5299266 h 6622937"/>
              <a:gd name="connsiteX68" fmla="*/ 4771408 w 8636594"/>
              <a:gd name="connsiteY68" fmla="*/ 5268551 h 6622937"/>
              <a:gd name="connsiteX69" fmla="*/ 4801053 w 8636594"/>
              <a:gd name="connsiteY69" fmla="*/ 5237614 h 6622937"/>
              <a:gd name="connsiteX70" fmla="*/ 4830420 w 8636594"/>
              <a:gd name="connsiteY70" fmla="*/ 5206458 h 6622937"/>
              <a:gd name="connsiteX71" fmla="*/ 4859516 w 8636594"/>
              <a:gd name="connsiteY71" fmla="*/ 5175087 h 6622937"/>
              <a:gd name="connsiteX72" fmla="*/ 4888347 w 8636594"/>
              <a:gd name="connsiteY72" fmla="*/ 5143504 h 6622937"/>
              <a:gd name="connsiteX73" fmla="*/ 4916919 w 8636594"/>
              <a:gd name="connsiteY73" fmla="*/ 5111713 h 6622937"/>
              <a:gd name="connsiteX74" fmla="*/ 4945238 w 8636594"/>
              <a:gd name="connsiteY74" fmla="*/ 5079717 h 6622937"/>
              <a:gd name="connsiteX75" fmla="*/ 4973311 w 8636594"/>
              <a:gd name="connsiteY75" fmla="*/ 5047519 h 6622937"/>
              <a:gd name="connsiteX76" fmla="*/ 5001145 w 8636594"/>
              <a:gd name="connsiteY76" fmla="*/ 5015124 h 6622937"/>
              <a:gd name="connsiteX77" fmla="*/ 5028745 w 8636594"/>
              <a:gd name="connsiteY77" fmla="*/ 4982535 h 6622937"/>
              <a:gd name="connsiteX78" fmla="*/ 5056117 w 8636594"/>
              <a:gd name="connsiteY78" fmla="*/ 4949755 h 6622937"/>
              <a:gd name="connsiteX79" fmla="*/ 5083269 w 8636594"/>
              <a:gd name="connsiteY79" fmla="*/ 4916787 h 6622937"/>
              <a:gd name="connsiteX80" fmla="*/ 5110207 w 8636594"/>
              <a:gd name="connsiteY80" fmla="*/ 4883636 h 6622937"/>
              <a:gd name="connsiteX81" fmla="*/ 5136937 w 8636594"/>
              <a:gd name="connsiteY81" fmla="*/ 4850305 h 6622937"/>
              <a:gd name="connsiteX82" fmla="*/ 5163464 w 8636594"/>
              <a:gd name="connsiteY82" fmla="*/ 4816797 h 6622937"/>
              <a:gd name="connsiteX83" fmla="*/ 5215940 w 8636594"/>
              <a:gd name="connsiteY83" fmla="*/ 4749265 h 6622937"/>
              <a:gd name="connsiteX84" fmla="*/ 5267684 w 8636594"/>
              <a:gd name="connsiteY84" fmla="*/ 4681068 h 6622937"/>
              <a:gd name="connsiteX85" fmla="*/ 5318748 w 8636594"/>
              <a:gd name="connsiteY85" fmla="*/ 4612234 h 6622937"/>
              <a:gd name="connsiteX86" fmla="*/ 5369182 w 8636594"/>
              <a:gd name="connsiteY86" fmla="*/ 4542793 h 6622937"/>
              <a:gd name="connsiteX87" fmla="*/ 5419038 w 8636594"/>
              <a:gd name="connsiteY87" fmla="*/ 4472771 h 6622937"/>
              <a:gd name="connsiteX88" fmla="*/ 5468365 w 8636594"/>
              <a:gd name="connsiteY88" fmla="*/ 4402196 h 6622937"/>
              <a:gd name="connsiteX89" fmla="*/ 5517215 w 8636594"/>
              <a:gd name="connsiteY89" fmla="*/ 4331098 h 6622937"/>
              <a:gd name="connsiteX90" fmla="*/ 5565637 w 8636594"/>
              <a:gd name="connsiteY90" fmla="*/ 4259503 h 6622937"/>
              <a:gd name="connsiteX91" fmla="*/ 5613684 w 8636594"/>
              <a:gd name="connsiteY91" fmla="*/ 4187441 h 6622937"/>
              <a:gd name="connsiteX92" fmla="*/ 5685160 w 8636594"/>
              <a:gd name="connsiteY92" fmla="*/ 4078531 h 6622937"/>
              <a:gd name="connsiteX93" fmla="*/ 5756074 w 8636594"/>
              <a:gd name="connsiteY93" fmla="*/ 3968727 h 6622937"/>
              <a:gd name="connsiteX94" fmla="*/ 5873483 w 8636594"/>
              <a:gd name="connsiteY94" fmla="*/ 3783989 h 6622937"/>
              <a:gd name="connsiteX95" fmla="*/ 6203209 w 8636594"/>
              <a:gd name="connsiteY95" fmla="*/ 3258640 h 6622937"/>
              <a:gd name="connsiteX96" fmla="*/ 6299430 w 8636594"/>
              <a:gd name="connsiteY96" fmla="*/ 3107321 h 6622937"/>
              <a:gd name="connsiteX97" fmla="*/ 6372650 w 8636594"/>
              <a:gd name="connsiteY97" fmla="*/ 2993735 h 6622937"/>
              <a:gd name="connsiteX98" fmla="*/ 6453197 w 8636594"/>
              <a:gd name="connsiteY98" fmla="*/ 2869788 h 6622937"/>
              <a:gd name="connsiteX99" fmla="*/ 6564167 w 8636594"/>
              <a:gd name="connsiteY99" fmla="*/ 2696807 h 6622937"/>
              <a:gd name="connsiteX100" fmla="*/ 6976233 w 8636594"/>
              <a:gd name="connsiteY100" fmla="*/ 2045274 h 6622937"/>
              <a:gd name="connsiteX101" fmla="*/ 7086755 w 8636594"/>
              <a:gd name="connsiteY101" fmla="*/ 1872743 h 6622937"/>
              <a:gd name="connsiteX102" fmla="*/ 7170279 w 8636594"/>
              <a:gd name="connsiteY102" fmla="*/ 1744202 h 6622937"/>
              <a:gd name="connsiteX103" fmla="*/ 7226351 w 8636594"/>
              <a:gd name="connsiteY103" fmla="*/ 1659017 h 6622937"/>
              <a:gd name="connsiteX104" fmla="*/ 7282789 w 8636594"/>
              <a:gd name="connsiteY104" fmla="*/ 1574303 h 6622937"/>
              <a:gd name="connsiteX105" fmla="*/ 7339643 w 8636594"/>
              <a:gd name="connsiteY105" fmla="*/ 1490113 h 6622937"/>
              <a:gd name="connsiteX106" fmla="*/ 7396957 w 8636594"/>
              <a:gd name="connsiteY106" fmla="*/ 1406503 h 6622937"/>
              <a:gd name="connsiteX107" fmla="*/ 7454781 w 8636594"/>
              <a:gd name="connsiteY107" fmla="*/ 1323526 h 6622937"/>
              <a:gd name="connsiteX108" fmla="*/ 7513161 w 8636594"/>
              <a:gd name="connsiteY108" fmla="*/ 1241237 h 6622937"/>
              <a:gd name="connsiteX109" fmla="*/ 7572144 w 8636594"/>
              <a:gd name="connsiteY109" fmla="*/ 1159689 h 6622937"/>
              <a:gd name="connsiteX110" fmla="*/ 7601877 w 8636594"/>
              <a:gd name="connsiteY110" fmla="*/ 1119210 h 6622937"/>
              <a:gd name="connsiteX111" fmla="*/ 7631779 w 8636594"/>
              <a:gd name="connsiteY111" fmla="*/ 1078937 h 6622937"/>
              <a:gd name="connsiteX112" fmla="*/ 7661855 w 8636594"/>
              <a:gd name="connsiteY112" fmla="*/ 1038876 h 6622937"/>
              <a:gd name="connsiteX113" fmla="*/ 7692111 w 8636594"/>
              <a:gd name="connsiteY113" fmla="*/ 999035 h 6622937"/>
              <a:gd name="connsiteX114" fmla="*/ 7722554 w 8636594"/>
              <a:gd name="connsiteY114" fmla="*/ 959419 h 6622937"/>
              <a:gd name="connsiteX115" fmla="*/ 7753190 w 8636594"/>
              <a:gd name="connsiteY115" fmla="*/ 920037 h 6622937"/>
              <a:gd name="connsiteX116" fmla="*/ 7784023 w 8636594"/>
              <a:gd name="connsiteY116" fmla="*/ 880894 h 6622937"/>
              <a:gd name="connsiteX117" fmla="*/ 7815061 w 8636594"/>
              <a:gd name="connsiteY117" fmla="*/ 841997 h 6622937"/>
              <a:gd name="connsiteX118" fmla="*/ 7846308 w 8636594"/>
              <a:gd name="connsiteY118" fmla="*/ 803354 h 6622937"/>
              <a:gd name="connsiteX119" fmla="*/ 7877772 w 8636594"/>
              <a:gd name="connsiteY119" fmla="*/ 764970 h 6622937"/>
              <a:gd name="connsiteX120" fmla="*/ 7909458 w 8636594"/>
              <a:gd name="connsiteY120" fmla="*/ 726853 h 6622937"/>
              <a:gd name="connsiteX121" fmla="*/ 7941371 w 8636594"/>
              <a:gd name="connsiteY121" fmla="*/ 689010 h 6622937"/>
              <a:gd name="connsiteX122" fmla="*/ 7973518 w 8636594"/>
              <a:gd name="connsiteY122" fmla="*/ 651447 h 6622937"/>
              <a:gd name="connsiteX123" fmla="*/ 8005905 w 8636594"/>
              <a:gd name="connsiteY123" fmla="*/ 614171 h 6622937"/>
              <a:gd name="connsiteX124" fmla="*/ 8038538 w 8636594"/>
              <a:gd name="connsiteY124" fmla="*/ 577189 h 6622937"/>
              <a:gd name="connsiteX125" fmla="*/ 8071421 w 8636594"/>
              <a:gd name="connsiteY125" fmla="*/ 540507 h 6622937"/>
              <a:gd name="connsiteX126" fmla="*/ 8104563 w 8636594"/>
              <a:gd name="connsiteY126" fmla="*/ 504132 h 6622937"/>
              <a:gd name="connsiteX127" fmla="*/ 8137967 w 8636594"/>
              <a:gd name="connsiteY127" fmla="*/ 468072 h 6622937"/>
              <a:gd name="connsiteX128" fmla="*/ 8171641 w 8636594"/>
              <a:gd name="connsiteY128" fmla="*/ 432332 h 6622937"/>
              <a:gd name="connsiteX129" fmla="*/ 8205590 w 8636594"/>
              <a:gd name="connsiteY129" fmla="*/ 396920 h 6622937"/>
              <a:gd name="connsiteX130" fmla="*/ 8239820 w 8636594"/>
              <a:gd name="connsiteY130" fmla="*/ 361843 h 6622937"/>
              <a:gd name="connsiteX131" fmla="*/ 8274337 w 8636594"/>
              <a:gd name="connsiteY131" fmla="*/ 327107 h 6622937"/>
              <a:gd name="connsiteX132" fmla="*/ 8309147 w 8636594"/>
              <a:gd name="connsiteY132" fmla="*/ 292718 h 6622937"/>
              <a:gd name="connsiteX133" fmla="*/ 8344256 w 8636594"/>
              <a:gd name="connsiteY133" fmla="*/ 258685 h 6622937"/>
              <a:gd name="connsiteX134" fmla="*/ 8379669 w 8636594"/>
              <a:gd name="connsiteY134" fmla="*/ 225013 h 6622937"/>
              <a:gd name="connsiteX135" fmla="*/ 8415394 w 8636594"/>
              <a:gd name="connsiteY135" fmla="*/ 191709 h 6622937"/>
              <a:gd name="connsiteX136" fmla="*/ 8451434 w 8636594"/>
              <a:gd name="connsiteY136" fmla="*/ 158780 h 6622937"/>
              <a:gd name="connsiteX137" fmla="*/ 8487798 w 8636594"/>
              <a:gd name="connsiteY137" fmla="*/ 126233 h 6622937"/>
              <a:gd name="connsiteX138" fmla="*/ 8524489 w 8636594"/>
              <a:gd name="connsiteY138" fmla="*/ 94075 h 6622937"/>
              <a:gd name="connsiteX139" fmla="*/ 8561515 w 8636594"/>
              <a:gd name="connsiteY139" fmla="*/ 62312 h 6622937"/>
              <a:gd name="connsiteX140" fmla="*/ 8598881 w 8636594"/>
              <a:gd name="connsiteY140" fmla="*/ 30951 h 6622937"/>
              <a:gd name="connsiteX141" fmla="*/ 8636594 w 8636594"/>
              <a:gd name="connsiteY141" fmla="*/ 0 h 6622937"/>
              <a:gd name="connsiteX0" fmla="*/ 8636594 w 8636594"/>
              <a:gd name="connsiteY0" fmla="*/ 0 h 6612869"/>
              <a:gd name="connsiteX1" fmla="*/ 5293 w 8636594"/>
              <a:gd name="connsiteY1" fmla="*/ 0 h 6612869"/>
              <a:gd name="connsiteX2" fmla="*/ 0 w 8636594"/>
              <a:gd name="connsiteY2" fmla="*/ 5587843 h 6612869"/>
              <a:gd name="connsiteX3" fmla="*/ 1594033 w 8636594"/>
              <a:gd name="connsiteY3" fmla="*/ 5600057 h 6612869"/>
              <a:gd name="connsiteX4" fmla="*/ 1686068 w 8636594"/>
              <a:gd name="connsiteY4" fmla="*/ 5599745 h 6612869"/>
              <a:gd name="connsiteX5" fmla="*/ 2126742 w 8636594"/>
              <a:gd name="connsiteY5" fmla="*/ 6612869 h 6612869"/>
              <a:gd name="connsiteX6" fmla="*/ 2185991 w 8636594"/>
              <a:gd name="connsiteY6" fmla="*/ 6602362 h 6612869"/>
              <a:gd name="connsiteX7" fmla="*/ 2244569 w 8636594"/>
              <a:gd name="connsiteY7" fmla="*/ 6591417 h 6612869"/>
              <a:gd name="connsiteX8" fmla="*/ 2302482 w 8636594"/>
              <a:gd name="connsiteY8" fmla="*/ 6580040 h 6612869"/>
              <a:gd name="connsiteX9" fmla="*/ 2359737 w 8636594"/>
              <a:gd name="connsiteY9" fmla="*/ 6568233 h 6612869"/>
              <a:gd name="connsiteX10" fmla="*/ 2416341 w 8636594"/>
              <a:gd name="connsiteY10" fmla="*/ 6555999 h 6612869"/>
              <a:gd name="connsiteX11" fmla="*/ 2472299 w 8636594"/>
              <a:gd name="connsiteY11" fmla="*/ 6543344 h 6612869"/>
              <a:gd name="connsiteX12" fmla="*/ 2527618 w 8636594"/>
              <a:gd name="connsiteY12" fmla="*/ 6530269 h 6612869"/>
              <a:gd name="connsiteX13" fmla="*/ 2582304 w 8636594"/>
              <a:gd name="connsiteY13" fmla="*/ 6516778 h 6612869"/>
              <a:gd name="connsiteX14" fmla="*/ 2636364 w 8636594"/>
              <a:gd name="connsiteY14" fmla="*/ 6502876 h 6612869"/>
              <a:gd name="connsiteX15" fmla="*/ 2689804 w 8636594"/>
              <a:gd name="connsiteY15" fmla="*/ 6488565 h 6612869"/>
              <a:gd name="connsiteX16" fmla="*/ 2742629 w 8636594"/>
              <a:gd name="connsiteY16" fmla="*/ 6473849 h 6612869"/>
              <a:gd name="connsiteX17" fmla="*/ 2794848 w 8636594"/>
              <a:gd name="connsiteY17" fmla="*/ 6458731 h 6612869"/>
              <a:gd name="connsiteX18" fmla="*/ 2846466 w 8636594"/>
              <a:gd name="connsiteY18" fmla="*/ 6443216 h 6612869"/>
              <a:gd name="connsiteX19" fmla="*/ 2897488 w 8636594"/>
              <a:gd name="connsiteY19" fmla="*/ 6427305 h 6612869"/>
              <a:gd name="connsiteX20" fmla="*/ 2947923 w 8636594"/>
              <a:gd name="connsiteY20" fmla="*/ 6411004 h 6612869"/>
              <a:gd name="connsiteX21" fmla="*/ 2997775 w 8636594"/>
              <a:gd name="connsiteY21" fmla="*/ 6394316 h 6612869"/>
              <a:gd name="connsiteX22" fmla="*/ 3047052 w 8636594"/>
              <a:gd name="connsiteY22" fmla="*/ 6377243 h 6612869"/>
              <a:gd name="connsiteX23" fmla="*/ 3095759 w 8636594"/>
              <a:gd name="connsiteY23" fmla="*/ 6359791 h 6612869"/>
              <a:gd name="connsiteX24" fmla="*/ 3143903 w 8636594"/>
              <a:gd name="connsiteY24" fmla="*/ 6341961 h 6612869"/>
              <a:gd name="connsiteX25" fmla="*/ 3191491 w 8636594"/>
              <a:gd name="connsiteY25" fmla="*/ 6323757 h 6612869"/>
              <a:gd name="connsiteX26" fmla="*/ 3238528 w 8636594"/>
              <a:gd name="connsiteY26" fmla="*/ 6305184 h 6612869"/>
              <a:gd name="connsiteX27" fmla="*/ 3285021 w 8636594"/>
              <a:gd name="connsiteY27" fmla="*/ 6286245 h 6612869"/>
              <a:gd name="connsiteX28" fmla="*/ 3330977 w 8636594"/>
              <a:gd name="connsiteY28" fmla="*/ 6266942 h 6612869"/>
              <a:gd name="connsiteX29" fmla="*/ 3376401 w 8636594"/>
              <a:gd name="connsiteY29" fmla="*/ 6247281 h 6612869"/>
              <a:gd name="connsiteX30" fmla="*/ 3421300 w 8636594"/>
              <a:gd name="connsiteY30" fmla="*/ 6227263 h 6612869"/>
              <a:gd name="connsiteX31" fmla="*/ 3465680 w 8636594"/>
              <a:gd name="connsiteY31" fmla="*/ 6206893 h 6612869"/>
              <a:gd name="connsiteX32" fmla="*/ 3509548 w 8636594"/>
              <a:gd name="connsiteY32" fmla="*/ 6186174 h 6612869"/>
              <a:gd name="connsiteX33" fmla="*/ 3552910 w 8636594"/>
              <a:gd name="connsiteY33" fmla="*/ 6165110 h 6612869"/>
              <a:gd name="connsiteX34" fmla="*/ 3595773 w 8636594"/>
              <a:gd name="connsiteY34" fmla="*/ 6143704 h 6612869"/>
              <a:gd name="connsiteX35" fmla="*/ 3638142 w 8636594"/>
              <a:gd name="connsiteY35" fmla="*/ 6121960 h 6612869"/>
              <a:gd name="connsiteX36" fmla="*/ 3680024 w 8636594"/>
              <a:gd name="connsiteY36" fmla="*/ 6099881 h 6612869"/>
              <a:gd name="connsiteX37" fmla="*/ 3721426 w 8636594"/>
              <a:gd name="connsiteY37" fmla="*/ 6077471 h 6612869"/>
              <a:gd name="connsiteX38" fmla="*/ 3762353 w 8636594"/>
              <a:gd name="connsiteY38" fmla="*/ 6054733 h 6612869"/>
              <a:gd name="connsiteX39" fmla="*/ 3802812 w 8636594"/>
              <a:gd name="connsiteY39" fmla="*/ 6031671 h 6612869"/>
              <a:gd name="connsiteX40" fmla="*/ 3842810 w 8636594"/>
              <a:gd name="connsiteY40" fmla="*/ 6008288 h 6612869"/>
              <a:gd name="connsiteX41" fmla="*/ 3882352 w 8636594"/>
              <a:gd name="connsiteY41" fmla="*/ 5984588 h 6612869"/>
              <a:gd name="connsiteX42" fmla="*/ 3921445 w 8636594"/>
              <a:gd name="connsiteY42" fmla="*/ 5960574 h 6612869"/>
              <a:gd name="connsiteX43" fmla="*/ 3960096 w 8636594"/>
              <a:gd name="connsiteY43" fmla="*/ 5936250 h 6612869"/>
              <a:gd name="connsiteX44" fmla="*/ 3998311 w 8636594"/>
              <a:gd name="connsiteY44" fmla="*/ 5911619 h 6612869"/>
              <a:gd name="connsiteX45" fmla="*/ 4036095 w 8636594"/>
              <a:gd name="connsiteY45" fmla="*/ 5886685 h 6612869"/>
              <a:gd name="connsiteX46" fmla="*/ 4073456 w 8636594"/>
              <a:gd name="connsiteY46" fmla="*/ 5861452 h 6612869"/>
              <a:gd name="connsiteX47" fmla="*/ 4110400 w 8636594"/>
              <a:gd name="connsiteY47" fmla="*/ 5835922 h 6612869"/>
              <a:gd name="connsiteX48" fmla="*/ 4146933 w 8636594"/>
              <a:gd name="connsiteY48" fmla="*/ 5810100 h 6612869"/>
              <a:gd name="connsiteX49" fmla="*/ 4183061 w 8636594"/>
              <a:gd name="connsiteY49" fmla="*/ 5783988 h 6612869"/>
              <a:gd name="connsiteX50" fmla="*/ 4218791 w 8636594"/>
              <a:gd name="connsiteY50" fmla="*/ 5757591 h 6612869"/>
              <a:gd name="connsiteX51" fmla="*/ 4254129 w 8636594"/>
              <a:gd name="connsiteY51" fmla="*/ 5730912 h 6612869"/>
              <a:gd name="connsiteX52" fmla="*/ 4289081 w 8636594"/>
              <a:gd name="connsiteY52" fmla="*/ 5703955 h 6612869"/>
              <a:gd name="connsiteX53" fmla="*/ 4323654 w 8636594"/>
              <a:gd name="connsiteY53" fmla="*/ 5676722 h 6612869"/>
              <a:gd name="connsiteX54" fmla="*/ 4357854 w 8636594"/>
              <a:gd name="connsiteY54" fmla="*/ 5649218 h 6612869"/>
              <a:gd name="connsiteX55" fmla="*/ 4391688 w 8636594"/>
              <a:gd name="connsiteY55" fmla="*/ 5621446 h 6612869"/>
              <a:gd name="connsiteX56" fmla="*/ 4425162 w 8636594"/>
              <a:gd name="connsiteY56" fmla="*/ 5593409 h 6612869"/>
              <a:gd name="connsiteX57" fmla="*/ 4458281 w 8636594"/>
              <a:gd name="connsiteY57" fmla="*/ 5565111 h 6612869"/>
              <a:gd name="connsiteX58" fmla="*/ 4491053 w 8636594"/>
              <a:gd name="connsiteY58" fmla="*/ 5536556 h 6612869"/>
              <a:gd name="connsiteX59" fmla="*/ 4523484 w 8636594"/>
              <a:gd name="connsiteY59" fmla="*/ 5507747 h 6612869"/>
              <a:gd name="connsiteX60" fmla="*/ 4555580 w 8636594"/>
              <a:gd name="connsiteY60" fmla="*/ 5478687 h 6612869"/>
              <a:gd name="connsiteX61" fmla="*/ 4587347 w 8636594"/>
              <a:gd name="connsiteY61" fmla="*/ 5449380 h 6612869"/>
              <a:gd name="connsiteX62" fmla="*/ 4618793 w 8636594"/>
              <a:gd name="connsiteY62" fmla="*/ 5419830 h 6612869"/>
              <a:gd name="connsiteX63" fmla="*/ 4649922 w 8636594"/>
              <a:gd name="connsiteY63" fmla="*/ 5390040 h 6612869"/>
              <a:gd name="connsiteX64" fmla="*/ 4680742 w 8636594"/>
              <a:gd name="connsiteY64" fmla="*/ 5360014 h 6612869"/>
              <a:gd name="connsiteX65" fmla="*/ 4711259 w 8636594"/>
              <a:gd name="connsiteY65" fmla="*/ 5329755 h 6612869"/>
              <a:gd name="connsiteX66" fmla="*/ 4741478 w 8636594"/>
              <a:gd name="connsiteY66" fmla="*/ 5299266 h 6612869"/>
              <a:gd name="connsiteX67" fmla="*/ 4771408 w 8636594"/>
              <a:gd name="connsiteY67" fmla="*/ 5268551 h 6612869"/>
              <a:gd name="connsiteX68" fmla="*/ 4801053 w 8636594"/>
              <a:gd name="connsiteY68" fmla="*/ 5237614 h 6612869"/>
              <a:gd name="connsiteX69" fmla="*/ 4830420 w 8636594"/>
              <a:gd name="connsiteY69" fmla="*/ 5206458 h 6612869"/>
              <a:gd name="connsiteX70" fmla="*/ 4859516 w 8636594"/>
              <a:gd name="connsiteY70" fmla="*/ 5175087 h 6612869"/>
              <a:gd name="connsiteX71" fmla="*/ 4888347 w 8636594"/>
              <a:gd name="connsiteY71" fmla="*/ 5143504 h 6612869"/>
              <a:gd name="connsiteX72" fmla="*/ 4916919 w 8636594"/>
              <a:gd name="connsiteY72" fmla="*/ 5111713 h 6612869"/>
              <a:gd name="connsiteX73" fmla="*/ 4945238 w 8636594"/>
              <a:gd name="connsiteY73" fmla="*/ 5079717 h 6612869"/>
              <a:gd name="connsiteX74" fmla="*/ 4973311 w 8636594"/>
              <a:gd name="connsiteY74" fmla="*/ 5047519 h 6612869"/>
              <a:gd name="connsiteX75" fmla="*/ 5001145 w 8636594"/>
              <a:gd name="connsiteY75" fmla="*/ 5015124 h 6612869"/>
              <a:gd name="connsiteX76" fmla="*/ 5028745 w 8636594"/>
              <a:gd name="connsiteY76" fmla="*/ 4982535 h 6612869"/>
              <a:gd name="connsiteX77" fmla="*/ 5056117 w 8636594"/>
              <a:gd name="connsiteY77" fmla="*/ 4949755 h 6612869"/>
              <a:gd name="connsiteX78" fmla="*/ 5083269 w 8636594"/>
              <a:gd name="connsiteY78" fmla="*/ 4916787 h 6612869"/>
              <a:gd name="connsiteX79" fmla="*/ 5110207 w 8636594"/>
              <a:gd name="connsiteY79" fmla="*/ 4883636 h 6612869"/>
              <a:gd name="connsiteX80" fmla="*/ 5136937 w 8636594"/>
              <a:gd name="connsiteY80" fmla="*/ 4850305 h 6612869"/>
              <a:gd name="connsiteX81" fmla="*/ 5163464 w 8636594"/>
              <a:gd name="connsiteY81" fmla="*/ 4816797 h 6612869"/>
              <a:gd name="connsiteX82" fmla="*/ 5215940 w 8636594"/>
              <a:gd name="connsiteY82" fmla="*/ 4749265 h 6612869"/>
              <a:gd name="connsiteX83" fmla="*/ 5267684 w 8636594"/>
              <a:gd name="connsiteY83" fmla="*/ 4681068 h 6612869"/>
              <a:gd name="connsiteX84" fmla="*/ 5318748 w 8636594"/>
              <a:gd name="connsiteY84" fmla="*/ 4612234 h 6612869"/>
              <a:gd name="connsiteX85" fmla="*/ 5369182 w 8636594"/>
              <a:gd name="connsiteY85" fmla="*/ 4542793 h 6612869"/>
              <a:gd name="connsiteX86" fmla="*/ 5419038 w 8636594"/>
              <a:gd name="connsiteY86" fmla="*/ 4472771 h 6612869"/>
              <a:gd name="connsiteX87" fmla="*/ 5468365 w 8636594"/>
              <a:gd name="connsiteY87" fmla="*/ 4402196 h 6612869"/>
              <a:gd name="connsiteX88" fmla="*/ 5517215 w 8636594"/>
              <a:gd name="connsiteY88" fmla="*/ 4331098 h 6612869"/>
              <a:gd name="connsiteX89" fmla="*/ 5565637 w 8636594"/>
              <a:gd name="connsiteY89" fmla="*/ 4259503 h 6612869"/>
              <a:gd name="connsiteX90" fmla="*/ 5613684 w 8636594"/>
              <a:gd name="connsiteY90" fmla="*/ 4187441 h 6612869"/>
              <a:gd name="connsiteX91" fmla="*/ 5685160 w 8636594"/>
              <a:gd name="connsiteY91" fmla="*/ 4078531 h 6612869"/>
              <a:gd name="connsiteX92" fmla="*/ 5756074 w 8636594"/>
              <a:gd name="connsiteY92" fmla="*/ 3968727 h 6612869"/>
              <a:gd name="connsiteX93" fmla="*/ 5873483 w 8636594"/>
              <a:gd name="connsiteY93" fmla="*/ 3783989 h 6612869"/>
              <a:gd name="connsiteX94" fmla="*/ 6203209 w 8636594"/>
              <a:gd name="connsiteY94" fmla="*/ 3258640 h 6612869"/>
              <a:gd name="connsiteX95" fmla="*/ 6299430 w 8636594"/>
              <a:gd name="connsiteY95" fmla="*/ 3107321 h 6612869"/>
              <a:gd name="connsiteX96" fmla="*/ 6372650 w 8636594"/>
              <a:gd name="connsiteY96" fmla="*/ 2993735 h 6612869"/>
              <a:gd name="connsiteX97" fmla="*/ 6453197 w 8636594"/>
              <a:gd name="connsiteY97" fmla="*/ 2869788 h 6612869"/>
              <a:gd name="connsiteX98" fmla="*/ 6564167 w 8636594"/>
              <a:gd name="connsiteY98" fmla="*/ 2696807 h 6612869"/>
              <a:gd name="connsiteX99" fmla="*/ 6976233 w 8636594"/>
              <a:gd name="connsiteY99" fmla="*/ 2045274 h 6612869"/>
              <a:gd name="connsiteX100" fmla="*/ 7086755 w 8636594"/>
              <a:gd name="connsiteY100" fmla="*/ 1872743 h 6612869"/>
              <a:gd name="connsiteX101" fmla="*/ 7170279 w 8636594"/>
              <a:gd name="connsiteY101" fmla="*/ 1744202 h 6612869"/>
              <a:gd name="connsiteX102" fmla="*/ 7226351 w 8636594"/>
              <a:gd name="connsiteY102" fmla="*/ 1659017 h 6612869"/>
              <a:gd name="connsiteX103" fmla="*/ 7282789 w 8636594"/>
              <a:gd name="connsiteY103" fmla="*/ 1574303 h 6612869"/>
              <a:gd name="connsiteX104" fmla="*/ 7339643 w 8636594"/>
              <a:gd name="connsiteY104" fmla="*/ 1490113 h 6612869"/>
              <a:gd name="connsiteX105" fmla="*/ 7396957 w 8636594"/>
              <a:gd name="connsiteY105" fmla="*/ 1406503 h 6612869"/>
              <a:gd name="connsiteX106" fmla="*/ 7454781 w 8636594"/>
              <a:gd name="connsiteY106" fmla="*/ 1323526 h 6612869"/>
              <a:gd name="connsiteX107" fmla="*/ 7513161 w 8636594"/>
              <a:gd name="connsiteY107" fmla="*/ 1241237 h 6612869"/>
              <a:gd name="connsiteX108" fmla="*/ 7572144 w 8636594"/>
              <a:gd name="connsiteY108" fmla="*/ 1159689 h 6612869"/>
              <a:gd name="connsiteX109" fmla="*/ 7601877 w 8636594"/>
              <a:gd name="connsiteY109" fmla="*/ 1119210 h 6612869"/>
              <a:gd name="connsiteX110" fmla="*/ 7631779 w 8636594"/>
              <a:gd name="connsiteY110" fmla="*/ 1078937 h 6612869"/>
              <a:gd name="connsiteX111" fmla="*/ 7661855 w 8636594"/>
              <a:gd name="connsiteY111" fmla="*/ 1038876 h 6612869"/>
              <a:gd name="connsiteX112" fmla="*/ 7692111 w 8636594"/>
              <a:gd name="connsiteY112" fmla="*/ 999035 h 6612869"/>
              <a:gd name="connsiteX113" fmla="*/ 7722554 w 8636594"/>
              <a:gd name="connsiteY113" fmla="*/ 959419 h 6612869"/>
              <a:gd name="connsiteX114" fmla="*/ 7753190 w 8636594"/>
              <a:gd name="connsiteY114" fmla="*/ 920037 h 6612869"/>
              <a:gd name="connsiteX115" fmla="*/ 7784023 w 8636594"/>
              <a:gd name="connsiteY115" fmla="*/ 880894 h 6612869"/>
              <a:gd name="connsiteX116" fmla="*/ 7815061 w 8636594"/>
              <a:gd name="connsiteY116" fmla="*/ 841997 h 6612869"/>
              <a:gd name="connsiteX117" fmla="*/ 7846308 w 8636594"/>
              <a:gd name="connsiteY117" fmla="*/ 803354 h 6612869"/>
              <a:gd name="connsiteX118" fmla="*/ 7877772 w 8636594"/>
              <a:gd name="connsiteY118" fmla="*/ 764970 h 6612869"/>
              <a:gd name="connsiteX119" fmla="*/ 7909458 w 8636594"/>
              <a:gd name="connsiteY119" fmla="*/ 726853 h 6612869"/>
              <a:gd name="connsiteX120" fmla="*/ 7941371 w 8636594"/>
              <a:gd name="connsiteY120" fmla="*/ 689010 h 6612869"/>
              <a:gd name="connsiteX121" fmla="*/ 7973518 w 8636594"/>
              <a:gd name="connsiteY121" fmla="*/ 651447 h 6612869"/>
              <a:gd name="connsiteX122" fmla="*/ 8005905 w 8636594"/>
              <a:gd name="connsiteY122" fmla="*/ 614171 h 6612869"/>
              <a:gd name="connsiteX123" fmla="*/ 8038538 w 8636594"/>
              <a:gd name="connsiteY123" fmla="*/ 577189 h 6612869"/>
              <a:gd name="connsiteX124" fmla="*/ 8071421 w 8636594"/>
              <a:gd name="connsiteY124" fmla="*/ 540507 h 6612869"/>
              <a:gd name="connsiteX125" fmla="*/ 8104563 w 8636594"/>
              <a:gd name="connsiteY125" fmla="*/ 504132 h 6612869"/>
              <a:gd name="connsiteX126" fmla="*/ 8137967 w 8636594"/>
              <a:gd name="connsiteY126" fmla="*/ 468072 h 6612869"/>
              <a:gd name="connsiteX127" fmla="*/ 8171641 w 8636594"/>
              <a:gd name="connsiteY127" fmla="*/ 432332 h 6612869"/>
              <a:gd name="connsiteX128" fmla="*/ 8205590 w 8636594"/>
              <a:gd name="connsiteY128" fmla="*/ 396920 h 6612869"/>
              <a:gd name="connsiteX129" fmla="*/ 8239820 w 8636594"/>
              <a:gd name="connsiteY129" fmla="*/ 361843 h 6612869"/>
              <a:gd name="connsiteX130" fmla="*/ 8274337 w 8636594"/>
              <a:gd name="connsiteY130" fmla="*/ 327107 h 6612869"/>
              <a:gd name="connsiteX131" fmla="*/ 8309147 w 8636594"/>
              <a:gd name="connsiteY131" fmla="*/ 292718 h 6612869"/>
              <a:gd name="connsiteX132" fmla="*/ 8344256 w 8636594"/>
              <a:gd name="connsiteY132" fmla="*/ 258685 h 6612869"/>
              <a:gd name="connsiteX133" fmla="*/ 8379669 w 8636594"/>
              <a:gd name="connsiteY133" fmla="*/ 225013 h 6612869"/>
              <a:gd name="connsiteX134" fmla="*/ 8415394 w 8636594"/>
              <a:gd name="connsiteY134" fmla="*/ 191709 h 6612869"/>
              <a:gd name="connsiteX135" fmla="*/ 8451434 w 8636594"/>
              <a:gd name="connsiteY135" fmla="*/ 158780 h 6612869"/>
              <a:gd name="connsiteX136" fmla="*/ 8487798 w 8636594"/>
              <a:gd name="connsiteY136" fmla="*/ 126233 h 6612869"/>
              <a:gd name="connsiteX137" fmla="*/ 8524489 w 8636594"/>
              <a:gd name="connsiteY137" fmla="*/ 94075 h 6612869"/>
              <a:gd name="connsiteX138" fmla="*/ 8561515 w 8636594"/>
              <a:gd name="connsiteY138" fmla="*/ 62312 h 6612869"/>
              <a:gd name="connsiteX139" fmla="*/ 8598881 w 8636594"/>
              <a:gd name="connsiteY139" fmla="*/ 30951 h 6612869"/>
              <a:gd name="connsiteX140" fmla="*/ 8636594 w 8636594"/>
              <a:gd name="connsiteY140" fmla="*/ 0 h 6612869"/>
              <a:gd name="connsiteX0" fmla="*/ 8636594 w 8636594"/>
              <a:gd name="connsiteY0" fmla="*/ 0 h 6602362"/>
              <a:gd name="connsiteX1" fmla="*/ 5293 w 8636594"/>
              <a:gd name="connsiteY1" fmla="*/ 0 h 6602362"/>
              <a:gd name="connsiteX2" fmla="*/ 0 w 8636594"/>
              <a:gd name="connsiteY2" fmla="*/ 5587843 h 6602362"/>
              <a:gd name="connsiteX3" fmla="*/ 1594033 w 8636594"/>
              <a:gd name="connsiteY3" fmla="*/ 5600057 h 6602362"/>
              <a:gd name="connsiteX4" fmla="*/ 1686068 w 8636594"/>
              <a:gd name="connsiteY4" fmla="*/ 5599745 h 6602362"/>
              <a:gd name="connsiteX5" fmla="*/ 2185991 w 8636594"/>
              <a:gd name="connsiteY5" fmla="*/ 6602362 h 6602362"/>
              <a:gd name="connsiteX6" fmla="*/ 2244569 w 8636594"/>
              <a:gd name="connsiteY6" fmla="*/ 6591417 h 6602362"/>
              <a:gd name="connsiteX7" fmla="*/ 2302482 w 8636594"/>
              <a:gd name="connsiteY7" fmla="*/ 6580040 h 6602362"/>
              <a:gd name="connsiteX8" fmla="*/ 2359737 w 8636594"/>
              <a:gd name="connsiteY8" fmla="*/ 6568233 h 6602362"/>
              <a:gd name="connsiteX9" fmla="*/ 2416341 w 8636594"/>
              <a:gd name="connsiteY9" fmla="*/ 6555999 h 6602362"/>
              <a:gd name="connsiteX10" fmla="*/ 2472299 w 8636594"/>
              <a:gd name="connsiteY10" fmla="*/ 6543344 h 6602362"/>
              <a:gd name="connsiteX11" fmla="*/ 2527618 w 8636594"/>
              <a:gd name="connsiteY11" fmla="*/ 6530269 h 6602362"/>
              <a:gd name="connsiteX12" fmla="*/ 2582304 w 8636594"/>
              <a:gd name="connsiteY12" fmla="*/ 6516778 h 6602362"/>
              <a:gd name="connsiteX13" fmla="*/ 2636364 w 8636594"/>
              <a:gd name="connsiteY13" fmla="*/ 6502876 h 6602362"/>
              <a:gd name="connsiteX14" fmla="*/ 2689804 w 8636594"/>
              <a:gd name="connsiteY14" fmla="*/ 6488565 h 6602362"/>
              <a:gd name="connsiteX15" fmla="*/ 2742629 w 8636594"/>
              <a:gd name="connsiteY15" fmla="*/ 6473849 h 6602362"/>
              <a:gd name="connsiteX16" fmla="*/ 2794848 w 8636594"/>
              <a:gd name="connsiteY16" fmla="*/ 6458731 h 6602362"/>
              <a:gd name="connsiteX17" fmla="*/ 2846466 w 8636594"/>
              <a:gd name="connsiteY17" fmla="*/ 6443216 h 6602362"/>
              <a:gd name="connsiteX18" fmla="*/ 2897488 w 8636594"/>
              <a:gd name="connsiteY18" fmla="*/ 6427305 h 6602362"/>
              <a:gd name="connsiteX19" fmla="*/ 2947923 w 8636594"/>
              <a:gd name="connsiteY19" fmla="*/ 6411004 h 6602362"/>
              <a:gd name="connsiteX20" fmla="*/ 2997775 w 8636594"/>
              <a:gd name="connsiteY20" fmla="*/ 6394316 h 6602362"/>
              <a:gd name="connsiteX21" fmla="*/ 3047052 w 8636594"/>
              <a:gd name="connsiteY21" fmla="*/ 6377243 h 6602362"/>
              <a:gd name="connsiteX22" fmla="*/ 3095759 w 8636594"/>
              <a:gd name="connsiteY22" fmla="*/ 6359791 h 6602362"/>
              <a:gd name="connsiteX23" fmla="*/ 3143903 w 8636594"/>
              <a:gd name="connsiteY23" fmla="*/ 6341961 h 6602362"/>
              <a:gd name="connsiteX24" fmla="*/ 3191491 w 8636594"/>
              <a:gd name="connsiteY24" fmla="*/ 6323757 h 6602362"/>
              <a:gd name="connsiteX25" fmla="*/ 3238528 w 8636594"/>
              <a:gd name="connsiteY25" fmla="*/ 6305184 h 6602362"/>
              <a:gd name="connsiteX26" fmla="*/ 3285021 w 8636594"/>
              <a:gd name="connsiteY26" fmla="*/ 6286245 h 6602362"/>
              <a:gd name="connsiteX27" fmla="*/ 3330977 w 8636594"/>
              <a:gd name="connsiteY27" fmla="*/ 6266942 h 6602362"/>
              <a:gd name="connsiteX28" fmla="*/ 3376401 w 8636594"/>
              <a:gd name="connsiteY28" fmla="*/ 6247281 h 6602362"/>
              <a:gd name="connsiteX29" fmla="*/ 3421300 w 8636594"/>
              <a:gd name="connsiteY29" fmla="*/ 6227263 h 6602362"/>
              <a:gd name="connsiteX30" fmla="*/ 3465680 w 8636594"/>
              <a:gd name="connsiteY30" fmla="*/ 6206893 h 6602362"/>
              <a:gd name="connsiteX31" fmla="*/ 3509548 w 8636594"/>
              <a:gd name="connsiteY31" fmla="*/ 6186174 h 6602362"/>
              <a:gd name="connsiteX32" fmla="*/ 3552910 w 8636594"/>
              <a:gd name="connsiteY32" fmla="*/ 6165110 h 6602362"/>
              <a:gd name="connsiteX33" fmla="*/ 3595773 w 8636594"/>
              <a:gd name="connsiteY33" fmla="*/ 6143704 h 6602362"/>
              <a:gd name="connsiteX34" fmla="*/ 3638142 w 8636594"/>
              <a:gd name="connsiteY34" fmla="*/ 6121960 h 6602362"/>
              <a:gd name="connsiteX35" fmla="*/ 3680024 w 8636594"/>
              <a:gd name="connsiteY35" fmla="*/ 6099881 h 6602362"/>
              <a:gd name="connsiteX36" fmla="*/ 3721426 w 8636594"/>
              <a:gd name="connsiteY36" fmla="*/ 6077471 h 6602362"/>
              <a:gd name="connsiteX37" fmla="*/ 3762353 w 8636594"/>
              <a:gd name="connsiteY37" fmla="*/ 6054733 h 6602362"/>
              <a:gd name="connsiteX38" fmla="*/ 3802812 w 8636594"/>
              <a:gd name="connsiteY38" fmla="*/ 6031671 h 6602362"/>
              <a:gd name="connsiteX39" fmla="*/ 3842810 w 8636594"/>
              <a:gd name="connsiteY39" fmla="*/ 6008288 h 6602362"/>
              <a:gd name="connsiteX40" fmla="*/ 3882352 w 8636594"/>
              <a:gd name="connsiteY40" fmla="*/ 5984588 h 6602362"/>
              <a:gd name="connsiteX41" fmla="*/ 3921445 w 8636594"/>
              <a:gd name="connsiteY41" fmla="*/ 5960574 h 6602362"/>
              <a:gd name="connsiteX42" fmla="*/ 3960096 w 8636594"/>
              <a:gd name="connsiteY42" fmla="*/ 5936250 h 6602362"/>
              <a:gd name="connsiteX43" fmla="*/ 3998311 w 8636594"/>
              <a:gd name="connsiteY43" fmla="*/ 5911619 h 6602362"/>
              <a:gd name="connsiteX44" fmla="*/ 4036095 w 8636594"/>
              <a:gd name="connsiteY44" fmla="*/ 5886685 h 6602362"/>
              <a:gd name="connsiteX45" fmla="*/ 4073456 w 8636594"/>
              <a:gd name="connsiteY45" fmla="*/ 5861452 h 6602362"/>
              <a:gd name="connsiteX46" fmla="*/ 4110400 w 8636594"/>
              <a:gd name="connsiteY46" fmla="*/ 5835922 h 6602362"/>
              <a:gd name="connsiteX47" fmla="*/ 4146933 w 8636594"/>
              <a:gd name="connsiteY47" fmla="*/ 5810100 h 6602362"/>
              <a:gd name="connsiteX48" fmla="*/ 4183061 w 8636594"/>
              <a:gd name="connsiteY48" fmla="*/ 5783988 h 6602362"/>
              <a:gd name="connsiteX49" fmla="*/ 4218791 w 8636594"/>
              <a:gd name="connsiteY49" fmla="*/ 5757591 h 6602362"/>
              <a:gd name="connsiteX50" fmla="*/ 4254129 w 8636594"/>
              <a:gd name="connsiteY50" fmla="*/ 5730912 h 6602362"/>
              <a:gd name="connsiteX51" fmla="*/ 4289081 w 8636594"/>
              <a:gd name="connsiteY51" fmla="*/ 5703955 h 6602362"/>
              <a:gd name="connsiteX52" fmla="*/ 4323654 w 8636594"/>
              <a:gd name="connsiteY52" fmla="*/ 5676722 h 6602362"/>
              <a:gd name="connsiteX53" fmla="*/ 4357854 w 8636594"/>
              <a:gd name="connsiteY53" fmla="*/ 5649218 h 6602362"/>
              <a:gd name="connsiteX54" fmla="*/ 4391688 w 8636594"/>
              <a:gd name="connsiteY54" fmla="*/ 5621446 h 6602362"/>
              <a:gd name="connsiteX55" fmla="*/ 4425162 w 8636594"/>
              <a:gd name="connsiteY55" fmla="*/ 5593409 h 6602362"/>
              <a:gd name="connsiteX56" fmla="*/ 4458281 w 8636594"/>
              <a:gd name="connsiteY56" fmla="*/ 5565111 h 6602362"/>
              <a:gd name="connsiteX57" fmla="*/ 4491053 w 8636594"/>
              <a:gd name="connsiteY57" fmla="*/ 5536556 h 6602362"/>
              <a:gd name="connsiteX58" fmla="*/ 4523484 w 8636594"/>
              <a:gd name="connsiteY58" fmla="*/ 5507747 h 6602362"/>
              <a:gd name="connsiteX59" fmla="*/ 4555580 w 8636594"/>
              <a:gd name="connsiteY59" fmla="*/ 5478687 h 6602362"/>
              <a:gd name="connsiteX60" fmla="*/ 4587347 w 8636594"/>
              <a:gd name="connsiteY60" fmla="*/ 5449380 h 6602362"/>
              <a:gd name="connsiteX61" fmla="*/ 4618793 w 8636594"/>
              <a:gd name="connsiteY61" fmla="*/ 5419830 h 6602362"/>
              <a:gd name="connsiteX62" fmla="*/ 4649922 w 8636594"/>
              <a:gd name="connsiteY62" fmla="*/ 5390040 h 6602362"/>
              <a:gd name="connsiteX63" fmla="*/ 4680742 w 8636594"/>
              <a:gd name="connsiteY63" fmla="*/ 5360014 h 6602362"/>
              <a:gd name="connsiteX64" fmla="*/ 4711259 w 8636594"/>
              <a:gd name="connsiteY64" fmla="*/ 5329755 h 6602362"/>
              <a:gd name="connsiteX65" fmla="*/ 4741478 w 8636594"/>
              <a:gd name="connsiteY65" fmla="*/ 5299266 h 6602362"/>
              <a:gd name="connsiteX66" fmla="*/ 4771408 w 8636594"/>
              <a:gd name="connsiteY66" fmla="*/ 5268551 h 6602362"/>
              <a:gd name="connsiteX67" fmla="*/ 4801053 w 8636594"/>
              <a:gd name="connsiteY67" fmla="*/ 5237614 h 6602362"/>
              <a:gd name="connsiteX68" fmla="*/ 4830420 w 8636594"/>
              <a:gd name="connsiteY68" fmla="*/ 5206458 h 6602362"/>
              <a:gd name="connsiteX69" fmla="*/ 4859516 w 8636594"/>
              <a:gd name="connsiteY69" fmla="*/ 5175087 h 6602362"/>
              <a:gd name="connsiteX70" fmla="*/ 4888347 w 8636594"/>
              <a:gd name="connsiteY70" fmla="*/ 5143504 h 6602362"/>
              <a:gd name="connsiteX71" fmla="*/ 4916919 w 8636594"/>
              <a:gd name="connsiteY71" fmla="*/ 5111713 h 6602362"/>
              <a:gd name="connsiteX72" fmla="*/ 4945238 w 8636594"/>
              <a:gd name="connsiteY72" fmla="*/ 5079717 h 6602362"/>
              <a:gd name="connsiteX73" fmla="*/ 4973311 w 8636594"/>
              <a:gd name="connsiteY73" fmla="*/ 5047519 h 6602362"/>
              <a:gd name="connsiteX74" fmla="*/ 5001145 w 8636594"/>
              <a:gd name="connsiteY74" fmla="*/ 5015124 h 6602362"/>
              <a:gd name="connsiteX75" fmla="*/ 5028745 w 8636594"/>
              <a:gd name="connsiteY75" fmla="*/ 4982535 h 6602362"/>
              <a:gd name="connsiteX76" fmla="*/ 5056117 w 8636594"/>
              <a:gd name="connsiteY76" fmla="*/ 4949755 h 6602362"/>
              <a:gd name="connsiteX77" fmla="*/ 5083269 w 8636594"/>
              <a:gd name="connsiteY77" fmla="*/ 4916787 h 6602362"/>
              <a:gd name="connsiteX78" fmla="*/ 5110207 w 8636594"/>
              <a:gd name="connsiteY78" fmla="*/ 4883636 h 6602362"/>
              <a:gd name="connsiteX79" fmla="*/ 5136937 w 8636594"/>
              <a:gd name="connsiteY79" fmla="*/ 4850305 h 6602362"/>
              <a:gd name="connsiteX80" fmla="*/ 5163464 w 8636594"/>
              <a:gd name="connsiteY80" fmla="*/ 4816797 h 6602362"/>
              <a:gd name="connsiteX81" fmla="*/ 5215940 w 8636594"/>
              <a:gd name="connsiteY81" fmla="*/ 4749265 h 6602362"/>
              <a:gd name="connsiteX82" fmla="*/ 5267684 w 8636594"/>
              <a:gd name="connsiteY82" fmla="*/ 4681068 h 6602362"/>
              <a:gd name="connsiteX83" fmla="*/ 5318748 w 8636594"/>
              <a:gd name="connsiteY83" fmla="*/ 4612234 h 6602362"/>
              <a:gd name="connsiteX84" fmla="*/ 5369182 w 8636594"/>
              <a:gd name="connsiteY84" fmla="*/ 4542793 h 6602362"/>
              <a:gd name="connsiteX85" fmla="*/ 5419038 w 8636594"/>
              <a:gd name="connsiteY85" fmla="*/ 4472771 h 6602362"/>
              <a:gd name="connsiteX86" fmla="*/ 5468365 w 8636594"/>
              <a:gd name="connsiteY86" fmla="*/ 4402196 h 6602362"/>
              <a:gd name="connsiteX87" fmla="*/ 5517215 w 8636594"/>
              <a:gd name="connsiteY87" fmla="*/ 4331098 h 6602362"/>
              <a:gd name="connsiteX88" fmla="*/ 5565637 w 8636594"/>
              <a:gd name="connsiteY88" fmla="*/ 4259503 h 6602362"/>
              <a:gd name="connsiteX89" fmla="*/ 5613684 w 8636594"/>
              <a:gd name="connsiteY89" fmla="*/ 4187441 h 6602362"/>
              <a:gd name="connsiteX90" fmla="*/ 5685160 w 8636594"/>
              <a:gd name="connsiteY90" fmla="*/ 4078531 h 6602362"/>
              <a:gd name="connsiteX91" fmla="*/ 5756074 w 8636594"/>
              <a:gd name="connsiteY91" fmla="*/ 3968727 h 6602362"/>
              <a:gd name="connsiteX92" fmla="*/ 5873483 w 8636594"/>
              <a:gd name="connsiteY92" fmla="*/ 3783989 h 6602362"/>
              <a:gd name="connsiteX93" fmla="*/ 6203209 w 8636594"/>
              <a:gd name="connsiteY93" fmla="*/ 3258640 h 6602362"/>
              <a:gd name="connsiteX94" fmla="*/ 6299430 w 8636594"/>
              <a:gd name="connsiteY94" fmla="*/ 3107321 h 6602362"/>
              <a:gd name="connsiteX95" fmla="*/ 6372650 w 8636594"/>
              <a:gd name="connsiteY95" fmla="*/ 2993735 h 6602362"/>
              <a:gd name="connsiteX96" fmla="*/ 6453197 w 8636594"/>
              <a:gd name="connsiteY96" fmla="*/ 2869788 h 6602362"/>
              <a:gd name="connsiteX97" fmla="*/ 6564167 w 8636594"/>
              <a:gd name="connsiteY97" fmla="*/ 2696807 h 6602362"/>
              <a:gd name="connsiteX98" fmla="*/ 6976233 w 8636594"/>
              <a:gd name="connsiteY98" fmla="*/ 2045274 h 6602362"/>
              <a:gd name="connsiteX99" fmla="*/ 7086755 w 8636594"/>
              <a:gd name="connsiteY99" fmla="*/ 1872743 h 6602362"/>
              <a:gd name="connsiteX100" fmla="*/ 7170279 w 8636594"/>
              <a:gd name="connsiteY100" fmla="*/ 1744202 h 6602362"/>
              <a:gd name="connsiteX101" fmla="*/ 7226351 w 8636594"/>
              <a:gd name="connsiteY101" fmla="*/ 1659017 h 6602362"/>
              <a:gd name="connsiteX102" fmla="*/ 7282789 w 8636594"/>
              <a:gd name="connsiteY102" fmla="*/ 1574303 h 6602362"/>
              <a:gd name="connsiteX103" fmla="*/ 7339643 w 8636594"/>
              <a:gd name="connsiteY103" fmla="*/ 1490113 h 6602362"/>
              <a:gd name="connsiteX104" fmla="*/ 7396957 w 8636594"/>
              <a:gd name="connsiteY104" fmla="*/ 1406503 h 6602362"/>
              <a:gd name="connsiteX105" fmla="*/ 7454781 w 8636594"/>
              <a:gd name="connsiteY105" fmla="*/ 1323526 h 6602362"/>
              <a:gd name="connsiteX106" fmla="*/ 7513161 w 8636594"/>
              <a:gd name="connsiteY106" fmla="*/ 1241237 h 6602362"/>
              <a:gd name="connsiteX107" fmla="*/ 7572144 w 8636594"/>
              <a:gd name="connsiteY107" fmla="*/ 1159689 h 6602362"/>
              <a:gd name="connsiteX108" fmla="*/ 7601877 w 8636594"/>
              <a:gd name="connsiteY108" fmla="*/ 1119210 h 6602362"/>
              <a:gd name="connsiteX109" fmla="*/ 7631779 w 8636594"/>
              <a:gd name="connsiteY109" fmla="*/ 1078937 h 6602362"/>
              <a:gd name="connsiteX110" fmla="*/ 7661855 w 8636594"/>
              <a:gd name="connsiteY110" fmla="*/ 1038876 h 6602362"/>
              <a:gd name="connsiteX111" fmla="*/ 7692111 w 8636594"/>
              <a:gd name="connsiteY111" fmla="*/ 999035 h 6602362"/>
              <a:gd name="connsiteX112" fmla="*/ 7722554 w 8636594"/>
              <a:gd name="connsiteY112" fmla="*/ 959419 h 6602362"/>
              <a:gd name="connsiteX113" fmla="*/ 7753190 w 8636594"/>
              <a:gd name="connsiteY113" fmla="*/ 920037 h 6602362"/>
              <a:gd name="connsiteX114" fmla="*/ 7784023 w 8636594"/>
              <a:gd name="connsiteY114" fmla="*/ 880894 h 6602362"/>
              <a:gd name="connsiteX115" fmla="*/ 7815061 w 8636594"/>
              <a:gd name="connsiteY115" fmla="*/ 841997 h 6602362"/>
              <a:gd name="connsiteX116" fmla="*/ 7846308 w 8636594"/>
              <a:gd name="connsiteY116" fmla="*/ 803354 h 6602362"/>
              <a:gd name="connsiteX117" fmla="*/ 7877772 w 8636594"/>
              <a:gd name="connsiteY117" fmla="*/ 764970 h 6602362"/>
              <a:gd name="connsiteX118" fmla="*/ 7909458 w 8636594"/>
              <a:gd name="connsiteY118" fmla="*/ 726853 h 6602362"/>
              <a:gd name="connsiteX119" fmla="*/ 7941371 w 8636594"/>
              <a:gd name="connsiteY119" fmla="*/ 689010 h 6602362"/>
              <a:gd name="connsiteX120" fmla="*/ 7973518 w 8636594"/>
              <a:gd name="connsiteY120" fmla="*/ 651447 h 6602362"/>
              <a:gd name="connsiteX121" fmla="*/ 8005905 w 8636594"/>
              <a:gd name="connsiteY121" fmla="*/ 614171 h 6602362"/>
              <a:gd name="connsiteX122" fmla="*/ 8038538 w 8636594"/>
              <a:gd name="connsiteY122" fmla="*/ 577189 h 6602362"/>
              <a:gd name="connsiteX123" fmla="*/ 8071421 w 8636594"/>
              <a:gd name="connsiteY123" fmla="*/ 540507 h 6602362"/>
              <a:gd name="connsiteX124" fmla="*/ 8104563 w 8636594"/>
              <a:gd name="connsiteY124" fmla="*/ 504132 h 6602362"/>
              <a:gd name="connsiteX125" fmla="*/ 8137967 w 8636594"/>
              <a:gd name="connsiteY125" fmla="*/ 468072 h 6602362"/>
              <a:gd name="connsiteX126" fmla="*/ 8171641 w 8636594"/>
              <a:gd name="connsiteY126" fmla="*/ 432332 h 6602362"/>
              <a:gd name="connsiteX127" fmla="*/ 8205590 w 8636594"/>
              <a:gd name="connsiteY127" fmla="*/ 396920 h 6602362"/>
              <a:gd name="connsiteX128" fmla="*/ 8239820 w 8636594"/>
              <a:gd name="connsiteY128" fmla="*/ 361843 h 6602362"/>
              <a:gd name="connsiteX129" fmla="*/ 8274337 w 8636594"/>
              <a:gd name="connsiteY129" fmla="*/ 327107 h 6602362"/>
              <a:gd name="connsiteX130" fmla="*/ 8309147 w 8636594"/>
              <a:gd name="connsiteY130" fmla="*/ 292718 h 6602362"/>
              <a:gd name="connsiteX131" fmla="*/ 8344256 w 8636594"/>
              <a:gd name="connsiteY131" fmla="*/ 258685 h 6602362"/>
              <a:gd name="connsiteX132" fmla="*/ 8379669 w 8636594"/>
              <a:gd name="connsiteY132" fmla="*/ 225013 h 6602362"/>
              <a:gd name="connsiteX133" fmla="*/ 8415394 w 8636594"/>
              <a:gd name="connsiteY133" fmla="*/ 191709 h 6602362"/>
              <a:gd name="connsiteX134" fmla="*/ 8451434 w 8636594"/>
              <a:gd name="connsiteY134" fmla="*/ 158780 h 6602362"/>
              <a:gd name="connsiteX135" fmla="*/ 8487798 w 8636594"/>
              <a:gd name="connsiteY135" fmla="*/ 126233 h 6602362"/>
              <a:gd name="connsiteX136" fmla="*/ 8524489 w 8636594"/>
              <a:gd name="connsiteY136" fmla="*/ 94075 h 6602362"/>
              <a:gd name="connsiteX137" fmla="*/ 8561515 w 8636594"/>
              <a:gd name="connsiteY137" fmla="*/ 62312 h 6602362"/>
              <a:gd name="connsiteX138" fmla="*/ 8598881 w 8636594"/>
              <a:gd name="connsiteY138" fmla="*/ 30951 h 6602362"/>
              <a:gd name="connsiteX139" fmla="*/ 8636594 w 8636594"/>
              <a:gd name="connsiteY139" fmla="*/ 0 h 6602362"/>
              <a:gd name="connsiteX0" fmla="*/ 8636594 w 8636594"/>
              <a:gd name="connsiteY0" fmla="*/ 0 h 6591417"/>
              <a:gd name="connsiteX1" fmla="*/ 5293 w 8636594"/>
              <a:gd name="connsiteY1" fmla="*/ 0 h 6591417"/>
              <a:gd name="connsiteX2" fmla="*/ 0 w 8636594"/>
              <a:gd name="connsiteY2" fmla="*/ 5587843 h 6591417"/>
              <a:gd name="connsiteX3" fmla="*/ 1594033 w 8636594"/>
              <a:gd name="connsiteY3" fmla="*/ 5600057 h 6591417"/>
              <a:gd name="connsiteX4" fmla="*/ 1686068 w 8636594"/>
              <a:gd name="connsiteY4" fmla="*/ 5599745 h 6591417"/>
              <a:gd name="connsiteX5" fmla="*/ 2244569 w 8636594"/>
              <a:gd name="connsiteY5" fmla="*/ 6591417 h 6591417"/>
              <a:gd name="connsiteX6" fmla="*/ 2302482 w 8636594"/>
              <a:gd name="connsiteY6" fmla="*/ 6580040 h 6591417"/>
              <a:gd name="connsiteX7" fmla="*/ 2359737 w 8636594"/>
              <a:gd name="connsiteY7" fmla="*/ 6568233 h 6591417"/>
              <a:gd name="connsiteX8" fmla="*/ 2416341 w 8636594"/>
              <a:gd name="connsiteY8" fmla="*/ 6555999 h 6591417"/>
              <a:gd name="connsiteX9" fmla="*/ 2472299 w 8636594"/>
              <a:gd name="connsiteY9" fmla="*/ 6543344 h 6591417"/>
              <a:gd name="connsiteX10" fmla="*/ 2527618 w 8636594"/>
              <a:gd name="connsiteY10" fmla="*/ 6530269 h 6591417"/>
              <a:gd name="connsiteX11" fmla="*/ 2582304 w 8636594"/>
              <a:gd name="connsiteY11" fmla="*/ 6516778 h 6591417"/>
              <a:gd name="connsiteX12" fmla="*/ 2636364 w 8636594"/>
              <a:gd name="connsiteY12" fmla="*/ 6502876 h 6591417"/>
              <a:gd name="connsiteX13" fmla="*/ 2689804 w 8636594"/>
              <a:gd name="connsiteY13" fmla="*/ 6488565 h 6591417"/>
              <a:gd name="connsiteX14" fmla="*/ 2742629 w 8636594"/>
              <a:gd name="connsiteY14" fmla="*/ 6473849 h 6591417"/>
              <a:gd name="connsiteX15" fmla="*/ 2794848 w 8636594"/>
              <a:gd name="connsiteY15" fmla="*/ 6458731 h 6591417"/>
              <a:gd name="connsiteX16" fmla="*/ 2846466 w 8636594"/>
              <a:gd name="connsiteY16" fmla="*/ 6443216 h 6591417"/>
              <a:gd name="connsiteX17" fmla="*/ 2897488 w 8636594"/>
              <a:gd name="connsiteY17" fmla="*/ 6427305 h 6591417"/>
              <a:gd name="connsiteX18" fmla="*/ 2947923 w 8636594"/>
              <a:gd name="connsiteY18" fmla="*/ 6411004 h 6591417"/>
              <a:gd name="connsiteX19" fmla="*/ 2997775 w 8636594"/>
              <a:gd name="connsiteY19" fmla="*/ 6394316 h 6591417"/>
              <a:gd name="connsiteX20" fmla="*/ 3047052 w 8636594"/>
              <a:gd name="connsiteY20" fmla="*/ 6377243 h 6591417"/>
              <a:gd name="connsiteX21" fmla="*/ 3095759 w 8636594"/>
              <a:gd name="connsiteY21" fmla="*/ 6359791 h 6591417"/>
              <a:gd name="connsiteX22" fmla="*/ 3143903 w 8636594"/>
              <a:gd name="connsiteY22" fmla="*/ 6341961 h 6591417"/>
              <a:gd name="connsiteX23" fmla="*/ 3191491 w 8636594"/>
              <a:gd name="connsiteY23" fmla="*/ 6323757 h 6591417"/>
              <a:gd name="connsiteX24" fmla="*/ 3238528 w 8636594"/>
              <a:gd name="connsiteY24" fmla="*/ 6305184 h 6591417"/>
              <a:gd name="connsiteX25" fmla="*/ 3285021 w 8636594"/>
              <a:gd name="connsiteY25" fmla="*/ 6286245 h 6591417"/>
              <a:gd name="connsiteX26" fmla="*/ 3330977 w 8636594"/>
              <a:gd name="connsiteY26" fmla="*/ 6266942 h 6591417"/>
              <a:gd name="connsiteX27" fmla="*/ 3376401 w 8636594"/>
              <a:gd name="connsiteY27" fmla="*/ 6247281 h 6591417"/>
              <a:gd name="connsiteX28" fmla="*/ 3421300 w 8636594"/>
              <a:gd name="connsiteY28" fmla="*/ 6227263 h 6591417"/>
              <a:gd name="connsiteX29" fmla="*/ 3465680 w 8636594"/>
              <a:gd name="connsiteY29" fmla="*/ 6206893 h 6591417"/>
              <a:gd name="connsiteX30" fmla="*/ 3509548 w 8636594"/>
              <a:gd name="connsiteY30" fmla="*/ 6186174 h 6591417"/>
              <a:gd name="connsiteX31" fmla="*/ 3552910 w 8636594"/>
              <a:gd name="connsiteY31" fmla="*/ 6165110 h 6591417"/>
              <a:gd name="connsiteX32" fmla="*/ 3595773 w 8636594"/>
              <a:gd name="connsiteY32" fmla="*/ 6143704 h 6591417"/>
              <a:gd name="connsiteX33" fmla="*/ 3638142 w 8636594"/>
              <a:gd name="connsiteY33" fmla="*/ 6121960 h 6591417"/>
              <a:gd name="connsiteX34" fmla="*/ 3680024 w 8636594"/>
              <a:gd name="connsiteY34" fmla="*/ 6099881 h 6591417"/>
              <a:gd name="connsiteX35" fmla="*/ 3721426 w 8636594"/>
              <a:gd name="connsiteY35" fmla="*/ 6077471 h 6591417"/>
              <a:gd name="connsiteX36" fmla="*/ 3762353 w 8636594"/>
              <a:gd name="connsiteY36" fmla="*/ 6054733 h 6591417"/>
              <a:gd name="connsiteX37" fmla="*/ 3802812 w 8636594"/>
              <a:gd name="connsiteY37" fmla="*/ 6031671 h 6591417"/>
              <a:gd name="connsiteX38" fmla="*/ 3842810 w 8636594"/>
              <a:gd name="connsiteY38" fmla="*/ 6008288 h 6591417"/>
              <a:gd name="connsiteX39" fmla="*/ 3882352 w 8636594"/>
              <a:gd name="connsiteY39" fmla="*/ 5984588 h 6591417"/>
              <a:gd name="connsiteX40" fmla="*/ 3921445 w 8636594"/>
              <a:gd name="connsiteY40" fmla="*/ 5960574 h 6591417"/>
              <a:gd name="connsiteX41" fmla="*/ 3960096 w 8636594"/>
              <a:gd name="connsiteY41" fmla="*/ 5936250 h 6591417"/>
              <a:gd name="connsiteX42" fmla="*/ 3998311 w 8636594"/>
              <a:gd name="connsiteY42" fmla="*/ 5911619 h 6591417"/>
              <a:gd name="connsiteX43" fmla="*/ 4036095 w 8636594"/>
              <a:gd name="connsiteY43" fmla="*/ 5886685 h 6591417"/>
              <a:gd name="connsiteX44" fmla="*/ 4073456 w 8636594"/>
              <a:gd name="connsiteY44" fmla="*/ 5861452 h 6591417"/>
              <a:gd name="connsiteX45" fmla="*/ 4110400 w 8636594"/>
              <a:gd name="connsiteY45" fmla="*/ 5835922 h 6591417"/>
              <a:gd name="connsiteX46" fmla="*/ 4146933 w 8636594"/>
              <a:gd name="connsiteY46" fmla="*/ 5810100 h 6591417"/>
              <a:gd name="connsiteX47" fmla="*/ 4183061 w 8636594"/>
              <a:gd name="connsiteY47" fmla="*/ 5783988 h 6591417"/>
              <a:gd name="connsiteX48" fmla="*/ 4218791 w 8636594"/>
              <a:gd name="connsiteY48" fmla="*/ 5757591 h 6591417"/>
              <a:gd name="connsiteX49" fmla="*/ 4254129 w 8636594"/>
              <a:gd name="connsiteY49" fmla="*/ 5730912 h 6591417"/>
              <a:gd name="connsiteX50" fmla="*/ 4289081 w 8636594"/>
              <a:gd name="connsiteY50" fmla="*/ 5703955 h 6591417"/>
              <a:gd name="connsiteX51" fmla="*/ 4323654 w 8636594"/>
              <a:gd name="connsiteY51" fmla="*/ 5676722 h 6591417"/>
              <a:gd name="connsiteX52" fmla="*/ 4357854 w 8636594"/>
              <a:gd name="connsiteY52" fmla="*/ 5649218 h 6591417"/>
              <a:gd name="connsiteX53" fmla="*/ 4391688 w 8636594"/>
              <a:gd name="connsiteY53" fmla="*/ 5621446 h 6591417"/>
              <a:gd name="connsiteX54" fmla="*/ 4425162 w 8636594"/>
              <a:gd name="connsiteY54" fmla="*/ 5593409 h 6591417"/>
              <a:gd name="connsiteX55" fmla="*/ 4458281 w 8636594"/>
              <a:gd name="connsiteY55" fmla="*/ 5565111 h 6591417"/>
              <a:gd name="connsiteX56" fmla="*/ 4491053 w 8636594"/>
              <a:gd name="connsiteY56" fmla="*/ 5536556 h 6591417"/>
              <a:gd name="connsiteX57" fmla="*/ 4523484 w 8636594"/>
              <a:gd name="connsiteY57" fmla="*/ 5507747 h 6591417"/>
              <a:gd name="connsiteX58" fmla="*/ 4555580 w 8636594"/>
              <a:gd name="connsiteY58" fmla="*/ 5478687 h 6591417"/>
              <a:gd name="connsiteX59" fmla="*/ 4587347 w 8636594"/>
              <a:gd name="connsiteY59" fmla="*/ 5449380 h 6591417"/>
              <a:gd name="connsiteX60" fmla="*/ 4618793 w 8636594"/>
              <a:gd name="connsiteY60" fmla="*/ 5419830 h 6591417"/>
              <a:gd name="connsiteX61" fmla="*/ 4649922 w 8636594"/>
              <a:gd name="connsiteY61" fmla="*/ 5390040 h 6591417"/>
              <a:gd name="connsiteX62" fmla="*/ 4680742 w 8636594"/>
              <a:gd name="connsiteY62" fmla="*/ 5360014 h 6591417"/>
              <a:gd name="connsiteX63" fmla="*/ 4711259 w 8636594"/>
              <a:gd name="connsiteY63" fmla="*/ 5329755 h 6591417"/>
              <a:gd name="connsiteX64" fmla="*/ 4741478 w 8636594"/>
              <a:gd name="connsiteY64" fmla="*/ 5299266 h 6591417"/>
              <a:gd name="connsiteX65" fmla="*/ 4771408 w 8636594"/>
              <a:gd name="connsiteY65" fmla="*/ 5268551 h 6591417"/>
              <a:gd name="connsiteX66" fmla="*/ 4801053 w 8636594"/>
              <a:gd name="connsiteY66" fmla="*/ 5237614 h 6591417"/>
              <a:gd name="connsiteX67" fmla="*/ 4830420 w 8636594"/>
              <a:gd name="connsiteY67" fmla="*/ 5206458 h 6591417"/>
              <a:gd name="connsiteX68" fmla="*/ 4859516 w 8636594"/>
              <a:gd name="connsiteY68" fmla="*/ 5175087 h 6591417"/>
              <a:gd name="connsiteX69" fmla="*/ 4888347 w 8636594"/>
              <a:gd name="connsiteY69" fmla="*/ 5143504 h 6591417"/>
              <a:gd name="connsiteX70" fmla="*/ 4916919 w 8636594"/>
              <a:gd name="connsiteY70" fmla="*/ 5111713 h 6591417"/>
              <a:gd name="connsiteX71" fmla="*/ 4945238 w 8636594"/>
              <a:gd name="connsiteY71" fmla="*/ 5079717 h 6591417"/>
              <a:gd name="connsiteX72" fmla="*/ 4973311 w 8636594"/>
              <a:gd name="connsiteY72" fmla="*/ 5047519 h 6591417"/>
              <a:gd name="connsiteX73" fmla="*/ 5001145 w 8636594"/>
              <a:gd name="connsiteY73" fmla="*/ 5015124 h 6591417"/>
              <a:gd name="connsiteX74" fmla="*/ 5028745 w 8636594"/>
              <a:gd name="connsiteY74" fmla="*/ 4982535 h 6591417"/>
              <a:gd name="connsiteX75" fmla="*/ 5056117 w 8636594"/>
              <a:gd name="connsiteY75" fmla="*/ 4949755 h 6591417"/>
              <a:gd name="connsiteX76" fmla="*/ 5083269 w 8636594"/>
              <a:gd name="connsiteY76" fmla="*/ 4916787 h 6591417"/>
              <a:gd name="connsiteX77" fmla="*/ 5110207 w 8636594"/>
              <a:gd name="connsiteY77" fmla="*/ 4883636 h 6591417"/>
              <a:gd name="connsiteX78" fmla="*/ 5136937 w 8636594"/>
              <a:gd name="connsiteY78" fmla="*/ 4850305 h 6591417"/>
              <a:gd name="connsiteX79" fmla="*/ 5163464 w 8636594"/>
              <a:gd name="connsiteY79" fmla="*/ 4816797 h 6591417"/>
              <a:gd name="connsiteX80" fmla="*/ 5215940 w 8636594"/>
              <a:gd name="connsiteY80" fmla="*/ 4749265 h 6591417"/>
              <a:gd name="connsiteX81" fmla="*/ 5267684 w 8636594"/>
              <a:gd name="connsiteY81" fmla="*/ 4681068 h 6591417"/>
              <a:gd name="connsiteX82" fmla="*/ 5318748 w 8636594"/>
              <a:gd name="connsiteY82" fmla="*/ 4612234 h 6591417"/>
              <a:gd name="connsiteX83" fmla="*/ 5369182 w 8636594"/>
              <a:gd name="connsiteY83" fmla="*/ 4542793 h 6591417"/>
              <a:gd name="connsiteX84" fmla="*/ 5419038 w 8636594"/>
              <a:gd name="connsiteY84" fmla="*/ 4472771 h 6591417"/>
              <a:gd name="connsiteX85" fmla="*/ 5468365 w 8636594"/>
              <a:gd name="connsiteY85" fmla="*/ 4402196 h 6591417"/>
              <a:gd name="connsiteX86" fmla="*/ 5517215 w 8636594"/>
              <a:gd name="connsiteY86" fmla="*/ 4331098 h 6591417"/>
              <a:gd name="connsiteX87" fmla="*/ 5565637 w 8636594"/>
              <a:gd name="connsiteY87" fmla="*/ 4259503 h 6591417"/>
              <a:gd name="connsiteX88" fmla="*/ 5613684 w 8636594"/>
              <a:gd name="connsiteY88" fmla="*/ 4187441 h 6591417"/>
              <a:gd name="connsiteX89" fmla="*/ 5685160 w 8636594"/>
              <a:gd name="connsiteY89" fmla="*/ 4078531 h 6591417"/>
              <a:gd name="connsiteX90" fmla="*/ 5756074 w 8636594"/>
              <a:gd name="connsiteY90" fmla="*/ 3968727 h 6591417"/>
              <a:gd name="connsiteX91" fmla="*/ 5873483 w 8636594"/>
              <a:gd name="connsiteY91" fmla="*/ 3783989 h 6591417"/>
              <a:gd name="connsiteX92" fmla="*/ 6203209 w 8636594"/>
              <a:gd name="connsiteY92" fmla="*/ 3258640 h 6591417"/>
              <a:gd name="connsiteX93" fmla="*/ 6299430 w 8636594"/>
              <a:gd name="connsiteY93" fmla="*/ 3107321 h 6591417"/>
              <a:gd name="connsiteX94" fmla="*/ 6372650 w 8636594"/>
              <a:gd name="connsiteY94" fmla="*/ 2993735 h 6591417"/>
              <a:gd name="connsiteX95" fmla="*/ 6453197 w 8636594"/>
              <a:gd name="connsiteY95" fmla="*/ 2869788 h 6591417"/>
              <a:gd name="connsiteX96" fmla="*/ 6564167 w 8636594"/>
              <a:gd name="connsiteY96" fmla="*/ 2696807 h 6591417"/>
              <a:gd name="connsiteX97" fmla="*/ 6976233 w 8636594"/>
              <a:gd name="connsiteY97" fmla="*/ 2045274 h 6591417"/>
              <a:gd name="connsiteX98" fmla="*/ 7086755 w 8636594"/>
              <a:gd name="connsiteY98" fmla="*/ 1872743 h 6591417"/>
              <a:gd name="connsiteX99" fmla="*/ 7170279 w 8636594"/>
              <a:gd name="connsiteY99" fmla="*/ 1744202 h 6591417"/>
              <a:gd name="connsiteX100" fmla="*/ 7226351 w 8636594"/>
              <a:gd name="connsiteY100" fmla="*/ 1659017 h 6591417"/>
              <a:gd name="connsiteX101" fmla="*/ 7282789 w 8636594"/>
              <a:gd name="connsiteY101" fmla="*/ 1574303 h 6591417"/>
              <a:gd name="connsiteX102" fmla="*/ 7339643 w 8636594"/>
              <a:gd name="connsiteY102" fmla="*/ 1490113 h 6591417"/>
              <a:gd name="connsiteX103" fmla="*/ 7396957 w 8636594"/>
              <a:gd name="connsiteY103" fmla="*/ 1406503 h 6591417"/>
              <a:gd name="connsiteX104" fmla="*/ 7454781 w 8636594"/>
              <a:gd name="connsiteY104" fmla="*/ 1323526 h 6591417"/>
              <a:gd name="connsiteX105" fmla="*/ 7513161 w 8636594"/>
              <a:gd name="connsiteY105" fmla="*/ 1241237 h 6591417"/>
              <a:gd name="connsiteX106" fmla="*/ 7572144 w 8636594"/>
              <a:gd name="connsiteY106" fmla="*/ 1159689 h 6591417"/>
              <a:gd name="connsiteX107" fmla="*/ 7601877 w 8636594"/>
              <a:gd name="connsiteY107" fmla="*/ 1119210 h 6591417"/>
              <a:gd name="connsiteX108" fmla="*/ 7631779 w 8636594"/>
              <a:gd name="connsiteY108" fmla="*/ 1078937 h 6591417"/>
              <a:gd name="connsiteX109" fmla="*/ 7661855 w 8636594"/>
              <a:gd name="connsiteY109" fmla="*/ 1038876 h 6591417"/>
              <a:gd name="connsiteX110" fmla="*/ 7692111 w 8636594"/>
              <a:gd name="connsiteY110" fmla="*/ 999035 h 6591417"/>
              <a:gd name="connsiteX111" fmla="*/ 7722554 w 8636594"/>
              <a:gd name="connsiteY111" fmla="*/ 959419 h 6591417"/>
              <a:gd name="connsiteX112" fmla="*/ 7753190 w 8636594"/>
              <a:gd name="connsiteY112" fmla="*/ 920037 h 6591417"/>
              <a:gd name="connsiteX113" fmla="*/ 7784023 w 8636594"/>
              <a:gd name="connsiteY113" fmla="*/ 880894 h 6591417"/>
              <a:gd name="connsiteX114" fmla="*/ 7815061 w 8636594"/>
              <a:gd name="connsiteY114" fmla="*/ 841997 h 6591417"/>
              <a:gd name="connsiteX115" fmla="*/ 7846308 w 8636594"/>
              <a:gd name="connsiteY115" fmla="*/ 803354 h 6591417"/>
              <a:gd name="connsiteX116" fmla="*/ 7877772 w 8636594"/>
              <a:gd name="connsiteY116" fmla="*/ 764970 h 6591417"/>
              <a:gd name="connsiteX117" fmla="*/ 7909458 w 8636594"/>
              <a:gd name="connsiteY117" fmla="*/ 726853 h 6591417"/>
              <a:gd name="connsiteX118" fmla="*/ 7941371 w 8636594"/>
              <a:gd name="connsiteY118" fmla="*/ 689010 h 6591417"/>
              <a:gd name="connsiteX119" fmla="*/ 7973518 w 8636594"/>
              <a:gd name="connsiteY119" fmla="*/ 651447 h 6591417"/>
              <a:gd name="connsiteX120" fmla="*/ 8005905 w 8636594"/>
              <a:gd name="connsiteY120" fmla="*/ 614171 h 6591417"/>
              <a:gd name="connsiteX121" fmla="*/ 8038538 w 8636594"/>
              <a:gd name="connsiteY121" fmla="*/ 577189 h 6591417"/>
              <a:gd name="connsiteX122" fmla="*/ 8071421 w 8636594"/>
              <a:gd name="connsiteY122" fmla="*/ 540507 h 6591417"/>
              <a:gd name="connsiteX123" fmla="*/ 8104563 w 8636594"/>
              <a:gd name="connsiteY123" fmla="*/ 504132 h 6591417"/>
              <a:gd name="connsiteX124" fmla="*/ 8137967 w 8636594"/>
              <a:gd name="connsiteY124" fmla="*/ 468072 h 6591417"/>
              <a:gd name="connsiteX125" fmla="*/ 8171641 w 8636594"/>
              <a:gd name="connsiteY125" fmla="*/ 432332 h 6591417"/>
              <a:gd name="connsiteX126" fmla="*/ 8205590 w 8636594"/>
              <a:gd name="connsiteY126" fmla="*/ 396920 h 6591417"/>
              <a:gd name="connsiteX127" fmla="*/ 8239820 w 8636594"/>
              <a:gd name="connsiteY127" fmla="*/ 361843 h 6591417"/>
              <a:gd name="connsiteX128" fmla="*/ 8274337 w 8636594"/>
              <a:gd name="connsiteY128" fmla="*/ 327107 h 6591417"/>
              <a:gd name="connsiteX129" fmla="*/ 8309147 w 8636594"/>
              <a:gd name="connsiteY129" fmla="*/ 292718 h 6591417"/>
              <a:gd name="connsiteX130" fmla="*/ 8344256 w 8636594"/>
              <a:gd name="connsiteY130" fmla="*/ 258685 h 6591417"/>
              <a:gd name="connsiteX131" fmla="*/ 8379669 w 8636594"/>
              <a:gd name="connsiteY131" fmla="*/ 225013 h 6591417"/>
              <a:gd name="connsiteX132" fmla="*/ 8415394 w 8636594"/>
              <a:gd name="connsiteY132" fmla="*/ 191709 h 6591417"/>
              <a:gd name="connsiteX133" fmla="*/ 8451434 w 8636594"/>
              <a:gd name="connsiteY133" fmla="*/ 158780 h 6591417"/>
              <a:gd name="connsiteX134" fmla="*/ 8487798 w 8636594"/>
              <a:gd name="connsiteY134" fmla="*/ 126233 h 6591417"/>
              <a:gd name="connsiteX135" fmla="*/ 8524489 w 8636594"/>
              <a:gd name="connsiteY135" fmla="*/ 94075 h 6591417"/>
              <a:gd name="connsiteX136" fmla="*/ 8561515 w 8636594"/>
              <a:gd name="connsiteY136" fmla="*/ 62312 h 6591417"/>
              <a:gd name="connsiteX137" fmla="*/ 8598881 w 8636594"/>
              <a:gd name="connsiteY137" fmla="*/ 30951 h 6591417"/>
              <a:gd name="connsiteX138" fmla="*/ 8636594 w 8636594"/>
              <a:gd name="connsiteY138" fmla="*/ 0 h 6591417"/>
              <a:gd name="connsiteX0" fmla="*/ 8636594 w 8636594"/>
              <a:gd name="connsiteY0" fmla="*/ 0 h 6580040"/>
              <a:gd name="connsiteX1" fmla="*/ 5293 w 8636594"/>
              <a:gd name="connsiteY1" fmla="*/ 0 h 6580040"/>
              <a:gd name="connsiteX2" fmla="*/ 0 w 8636594"/>
              <a:gd name="connsiteY2" fmla="*/ 5587843 h 6580040"/>
              <a:gd name="connsiteX3" fmla="*/ 1594033 w 8636594"/>
              <a:gd name="connsiteY3" fmla="*/ 5600057 h 6580040"/>
              <a:gd name="connsiteX4" fmla="*/ 1686068 w 8636594"/>
              <a:gd name="connsiteY4" fmla="*/ 5599745 h 6580040"/>
              <a:gd name="connsiteX5" fmla="*/ 2302482 w 8636594"/>
              <a:gd name="connsiteY5" fmla="*/ 6580040 h 6580040"/>
              <a:gd name="connsiteX6" fmla="*/ 2359737 w 8636594"/>
              <a:gd name="connsiteY6" fmla="*/ 6568233 h 6580040"/>
              <a:gd name="connsiteX7" fmla="*/ 2416341 w 8636594"/>
              <a:gd name="connsiteY7" fmla="*/ 6555999 h 6580040"/>
              <a:gd name="connsiteX8" fmla="*/ 2472299 w 8636594"/>
              <a:gd name="connsiteY8" fmla="*/ 6543344 h 6580040"/>
              <a:gd name="connsiteX9" fmla="*/ 2527618 w 8636594"/>
              <a:gd name="connsiteY9" fmla="*/ 6530269 h 6580040"/>
              <a:gd name="connsiteX10" fmla="*/ 2582304 w 8636594"/>
              <a:gd name="connsiteY10" fmla="*/ 6516778 h 6580040"/>
              <a:gd name="connsiteX11" fmla="*/ 2636364 w 8636594"/>
              <a:gd name="connsiteY11" fmla="*/ 6502876 h 6580040"/>
              <a:gd name="connsiteX12" fmla="*/ 2689804 w 8636594"/>
              <a:gd name="connsiteY12" fmla="*/ 6488565 h 6580040"/>
              <a:gd name="connsiteX13" fmla="*/ 2742629 w 8636594"/>
              <a:gd name="connsiteY13" fmla="*/ 6473849 h 6580040"/>
              <a:gd name="connsiteX14" fmla="*/ 2794848 w 8636594"/>
              <a:gd name="connsiteY14" fmla="*/ 6458731 h 6580040"/>
              <a:gd name="connsiteX15" fmla="*/ 2846466 w 8636594"/>
              <a:gd name="connsiteY15" fmla="*/ 6443216 h 6580040"/>
              <a:gd name="connsiteX16" fmla="*/ 2897488 w 8636594"/>
              <a:gd name="connsiteY16" fmla="*/ 6427305 h 6580040"/>
              <a:gd name="connsiteX17" fmla="*/ 2947923 w 8636594"/>
              <a:gd name="connsiteY17" fmla="*/ 6411004 h 6580040"/>
              <a:gd name="connsiteX18" fmla="*/ 2997775 w 8636594"/>
              <a:gd name="connsiteY18" fmla="*/ 6394316 h 6580040"/>
              <a:gd name="connsiteX19" fmla="*/ 3047052 w 8636594"/>
              <a:gd name="connsiteY19" fmla="*/ 6377243 h 6580040"/>
              <a:gd name="connsiteX20" fmla="*/ 3095759 w 8636594"/>
              <a:gd name="connsiteY20" fmla="*/ 6359791 h 6580040"/>
              <a:gd name="connsiteX21" fmla="*/ 3143903 w 8636594"/>
              <a:gd name="connsiteY21" fmla="*/ 6341961 h 6580040"/>
              <a:gd name="connsiteX22" fmla="*/ 3191491 w 8636594"/>
              <a:gd name="connsiteY22" fmla="*/ 6323757 h 6580040"/>
              <a:gd name="connsiteX23" fmla="*/ 3238528 w 8636594"/>
              <a:gd name="connsiteY23" fmla="*/ 6305184 h 6580040"/>
              <a:gd name="connsiteX24" fmla="*/ 3285021 w 8636594"/>
              <a:gd name="connsiteY24" fmla="*/ 6286245 h 6580040"/>
              <a:gd name="connsiteX25" fmla="*/ 3330977 w 8636594"/>
              <a:gd name="connsiteY25" fmla="*/ 6266942 h 6580040"/>
              <a:gd name="connsiteX26" fmla="*/ 3376401 w 8636594"/>
              <a:gd name="connsiteY26" fmla="*/ 6247281 h 6580040"/>
              <a:gd name="connsiteX27" fmla="*/ 3421300 w 8636594"/>
              <a:gd name="connsiteY27" fmla="*/ 6227263 h 6580040"/>
              <a:gd name="connsiteX28" fmla="*/ 3465680 w 8636594"/>
              <a:gd name="connsiteY28" fmla="*/ 6206893 h 6580040"/>
              <a:gd name="connsiteX29" fmla="*/ 3509548 w 8636594"/>
              <a:gd name="connsiteY29" fmla="*/ 6186174 h 6580040"/>
              <a:gd name="connsiteX30" fmla="*/ 3552910 w 8636594"/>
              <a:gd name="connsiteY30" fmla="*/ 6165110 h 6580040"/>
              <a:gd name="connsiteX31" fmla="*/ 3595773 w 8636594"/>
              <a:gd name="connsiteY31" fmla="*/ 6143704 h 6580040"/>
              <a:gd name="connsiteX32" fmla="*/ 3638142 w 8636594"/>
              <a:gd name="connsiteY32" fmla="*/ 6121960 h 6580040"/>
              <a:gd name="connsiteX33" fmla="*/ 3680024 w 8636594"/>
              <a:gd name="connsiteY33" fmla="*/ 6099881 h 6580040"/>
              <a:gd name="connsiteX34" fmla="*/ 3721426 w 8636594"/>
              <a:gd name="connsiteY34" fmla="*/ 6077471 h 6580040"/>
              <a:gd name="connsiteX35" fmla="*/ 3762353 w 8636594"/>
              <a:gd name="connsiteY35" fmla="*/ 6054733 h 6580040"/>
              <a:gd name="connsiteX36" fmla="*/ 3802812 w 8636594"/>
              <a:gd name="connsiteY36" fmla="*/ 6031671 h 6580040"/>
              <a:gd name="connsiteX37" fmla="*/ 3842810 w 8636594"/>
              <a:gd name="connsiteY37" fmla="*/ 6008288 h 6580040"/>
              <a:gd name="connsiteX38" fmla="*/ 3882352 w 8636594"/>
              <a:gd name="connsiteY38" fmla="*/ 5984588 h 6580040"/>
              <a:gd name="connsiteX39" fmla="*/ 3921445 w 8636594"/>
              <a:gd name="connsiteY39" fmla="*/ 5960574 h 6580040"/>
              <a:gd name="connsiteX40" fmla="*/ 3960096 w 8636594"/>
              <a:gd name="connsiteY40" fmla="*/ 5936250 h 6580040"/>
              <a:gd name="connsiteX41" fmla="*/ 3998311 w 8636594"/>
              <a:gd name="connsiteY41" fmla="*/ 5911619 h 6580040"/>
              <a:gd name="connsiteX42" fmla="*/ 4036095 w 8636594"/>
              <a:gd name="connsiteY42" fmla="*/ 5886685 h 6580040"/>
              <a:gd name="connsiteX43" fmla="*/ 4073456 w 8636594"/>
              <a:gd name="connsiteY43" fmla="*/ 5861452 h 6580040"/>
              <a:gd name="connsiteX44" fmla="*/ 4110400 w 8636594"/>
              <a:gd name="connsiteY44" fmla="*/ 5835922 h 6580040"/>
              <a:gd name="connsiteX45" fmla="*/ 4146933 w 8636594"/>
              <a:gd name="connsiteY45" fmla="*/ 5810100 h 6580040"/>
              <a:gd name="connsiteX46" fmla="*/ 4183061 w 8636594"/>
              <a:gd name="connsiteY46" fmla="*/ 5783988 h 6580040"/>
              <a:gd name="connsiteX47" fmla="*/ 4218791 w 8636594"/>
              <a:gd name="connsiteY47" fmla="*/ 5757591 h 6580040"/>
              <a:gd name="connsiteX48" fmla="*/ 4254129 w 8636594"/>
              <a:gd name="connsiteY48" fmla="*/ 5730912 h 6580040"/>
              <a:gd name="connsiteX49" fmla="*/ 4289081 w 8636594"/>
              <a:gd name="connsiteY49" fmla="*/ 5703955 h 6580040"/>
              <a:gd name="connsiteX50" fmla="*/ 4323654 w 8636594"/>
              <a:gd name="connsiteY50" fmla="*/ 5676722 h 6580040"/>
              <a:gd name="connsiteX51" fmla="*/ 4357854 w 8636594"/>
              <a:gd name="connsiteY51" fmla="*/ 5649218 h 6580040"/>
              <a:gd name="connsiteX52" fmla="*/ 4391688 w 8636594"/>
              <a:gd name="connsiteY52" fmla="*/ 5621446 h 6580040"/>
              <a:gd name="connsiteX53" fmla="*/ 4425162 w 8636594"/>
              <a:gd name="connsiteY53" fmla="*/ 5593409 h 6580040"/>
              <a:gd name="connsiteX54" fmla="*/ 4458281 w 8636594"/>
              <a:gd name="connsiteY54" fmla="*/ 5565111 h 6580040"/>
              <a:gd name="connsiteX55" fmla="*/ 4491053 w 8636594"/>
              <a:gd name="connsiteY55" fmla="*/ 5536556 h 6580040"/>
              <a:gd name="connsiteX56" fmla="*/ 4523484 w 8636594"/>
              <a:gd name="connsiteY56" fmla="*/ 5507747 h 6580040"/>
              <a:gd name="connsiteX57" fmla="*/ 4555580 w 8636594"/>
              <a:gd name="connsiteY57" fmla="*/ 5478687 h 6580040"/>
              <a:gd name="connsiteX58" fmla="*/ 4587347 w 8636594"/>
              <a:gd name="connsiteY58" fmla="*/ 5449380 h 6580040"/>
              <a:gd name="connsiteX59" fmla="*/ 4618793 w 8636594"/>
              <a:gd name="connsiteY59" fmla="*/ 5419830 h 6580040"/>
              <a:gd name="connsiteX60" fmla="*/ 4649922 w 8636594"/>
              <a:gd name="connsiteY60" fmla="*/ 5390040 h 6580040"/>
              <a:gd name="connsiteX61" fmla="*/ 4680742 w 8636594"/>
              <a:gd name="connsiteY61" fmla="*/ 5360014 h 6580040"/>
              <a:gd name="connsiteX62" fmla="*/ 4711259 w 8636594"/>
              <a:gd name="connsiteY62" fmla="*/ 5329755 h 6580040"/>
              <a:gd name="connsiteX63" fmla="*/ 4741478 w 8636594"/>
              <a:gd name="connsiteY63" fmla="*/ 5299266 h 6580040"/>
              <a:gd name="connsiteX64" fmla="*/ 4771408 w 8636594"/>
              <a:gd name="connsiteY64" fmla="*/ 5268551 h 6580040"/>
              <a:gd name="connsiteX65" fmla="*/ 4801053 w 8636594"/>
              <a:gd name="connsiteY65" fmla="*/ 5237614 h 6580040"/>
              <a:gd name="connsiteX66" fmla="*/ 4830420 w 8636594"/>
              <a:gd name="connsiteY66" fmla="*/ 5206458 h 6580040"/>
              <a:gd name="connsiteX67" fmla="*/ 4859516 w 8636594"/>
              <a:gd name="connsiteY67" fmla="*/ 5175087 h 6580040"/>
              <a:gd name="connsiteX68" fmla="*/ 4888347 w 8636594"/>
              <a:gd name="connsiteY68" fmla="*/ 5143504 h 6580040"/>
              <a:gd name="connsiteX69" fmla="*/ 4916919 w 8636594"/>
              <a:gd name="connsiteY69" fmla="*/ 5111713 h 6580040"/>
              <a:gd name="connsiteX70" fmla="*/ 4945238 w 8636594"/>
              <a:gd name="connsiteY70" fmla="*/ 5079717 h 6580040"/>
              <a:gd name="connsiteX71" fmla="*/ 4973311 w 8636594"/>
              <a:gd name="connsiteY71" fmla="*/ 5047519 h 6580040"/>
              <a:gd name="connsiteX72" fmla="*/ 5001145 w 8636594"/>
              <a:gd name="connsiteY72" fmla="*/ 5015124 h 6580040"/>
              <a:gd name="connsiteX73" fmla="*/ 5028745 w 8636594"/>
              <a:gd name="connsiteY73" fmla="*/ 4982535 h 6580040"/>
              <a:gd name="connsiteX74" fmla="*/ 5056117 w 8636594"/>
              <a:gd name="connsiteY74" fmla="*/ 4949755 h 6580040"/>
              <a:gd name="connsiteX75" fmla="*/ 5083269 w 8636594"/>
              <a:gd name="connsiteY75" fmla="*/ 4916787 h 6580040"/>
              <a:gd name="connsiteX76" fmla="*/ 5110207 w 8636594"/>
              <a:gd name="connsiteY76" fmla="*/ 4883636 h 6580040"/>
              <a:gd name="connsiteX77" fmla="*/ 5136937 w 8636594"/>
              <a:gd name="connsiteY77" fmla="*/ 4850305 h 6580040"/>
              <a:gd name="connsiteX78" fmla="*/ 5163464 w 8636594"/>
              <a:gd name="connsiteY78" fmla="*/ 4816797 h 6580040"/>
              <a:gd name="connsiteX79" fmla="*/ 5215940 w 8636594"/>
              <a:gd name="connsiteY79" fmla="*/ 4749265 h 6580040"/>
              <a:gd name="connsiteX80" fmla="*/ 5267684 w 8636594"/>
              <a:gd name="connsiteY80" fmla="*/ 4681068 h 6580040"/>
              <a:gd name="connsiteX81" fmla="*/ 5318748 w 8636594"/>
              <a:gd name="connsiteY81" fmla="*/ 4612234 h 6580040"/>
              <a:gd name="connsiteX82" fmla="*/ 5369182 w 8636594"/>
              <a:gd name="connsiteY82" fmla="*/ 4542793 h 6580040"/>
              <a:gd name="connsiteX83" fmla="*/ 5419038 w 8636594"/>
              <a:gd name="connsiteY83" fmla="*/ 4472771 h 6580040"/>
              <a:gd name="connsiteX84" fmla="*/ 5468365 w 8636594"/>
              <a:gd name="connsiteY84" fmla="*/ 4402196 h 6580040"/>
              <a:gd name="connsiteX85" fmla="*/ 5517215 w 8636594"/>
              <a:gd name="connsiteY85" fmla="*/ 4331098 h 6580040"/>
              <a:gd name="connsiteX86" fmla="*/ 5565637 w 8636594"/>
              <a:gd name="connsiteY86" fmla="*/ 4259503 h 6580040"/>
              <a:gd name="connsiteX87" fmla="*/ 5613684 w 8636594"/>
              <a:gd name="connsiteY87" fmla="*/ 4187441 h 6580040"/>
              <a:gd name="connsiteX88" fmla="*/ 5685160 w 8636594"/>
              <a:gd name="connsiteY88" fmla="*/ 4078531 h 6580040"/>
              <a:gd name="connsiteX89" fmla="*/ 5756074 w 8636594"/>
              <a:gd name="connsiteY89" fmla="*/ 3968727 h 6580040"/>
              <a:gd name="connsiteX90" fmla="*/ 5873483 w 8636594"/>
              <a:gd name="connsiteY90" fmla="*/ 3783989 h 6580040"/>
              <a:gd name="connsiteX91" fmla="*/ 6203209 w 8636594"/>
              <a:gd name="connsiteY91" fmla="*/ 3258640 h 6580040"/>
              <a:gd name="connsiteX92" fmla="*/ 6299430 w 8636594"/>
              <a:gd name="connsiteY92" fmla="*/ 3107321 h 6580040"/>
              <a:gd name="connsiteX93" fmla="*/ 6372650 w 8636594"/>
              <a:gd name="connsiteY93" fmla="*/ 2993735 h 6580040"/>
              <a:gd name="connsiteX94" fmla="*/ 6453197 w 8636594"/>
              <a:gd name="connsiteY94" fmla="*/ 2869788 h 6580040"/>
              <a:gd name="connsiteX95" fmla="*/ 6564167 w 8636594"/>
              <a:gd name="connsiteY95" fmla="*/ 2696807 h 6580040"/>
              <a:gd name="connsiteX96" fmla="*/ 6976233 w 8636594"/>
              <a:gd name="connsiteY96" fmla="*/ 2045274 h 6580040"/>
              <a:gd name="connsiteX97" fmla="*/ 7086755 w 8636594"/>
              <a:gd name="connsiteY97" fmla="*/ 1872743 h 6580040"/>
              <a:gd name="connsiteX98" fmla="*/ 7170279 w 8636594"/>
              <a:gd name="connsiteY98" fmla="*/ 1744202 h 6580040"/>
              <a:gd name="connsiteX99" fmla="*/ 7226351 w 8636594"/>
              <a:gd name="connsiteY99" fmla="*/ 1659017 h 6580040"/>
              <a:gd name="connsiteX100" fmla="*/ 7282789 w 8636594"/>
              <a:gd name="connsiteY100" fmla="*/ 1574303 h 6580040"/>
              <a:gd name="connsiteX101" fmla="*/ 7339643 w 8636594"/>
              <a:gd name="connsiteY101" fmla="*/ 1490113 h 6580040"/>
              <a:gd name="connsiteX102" fmla="*/ 7396957 w 8636594"/>
              <a:gd name="connsiteY102" fmla="*/ 1406503 h 6580040"/>
              <a:gd name="connsiteX103" fmla="*/ 7454781 w 8636594"/>
              <a:gd name="connsiteY103" fmla="*/ 1323526 h 6580040"/>
              <a:gd name="connsiteX104" fmla="*/ 7513161 w 8636594"/>
              <a:gd name="connsiteY104" fmla="*/ 1241237 h 6580040"/>
              <a:gd name="connsiteX105" fmla="*/ 7572144 w 8636594"/>
              <a:gd name="connsiteY105" fmla="*/ 1159689 h 6580040"/>
              <a:gd name="connsiteX106" fmla="*/ 7601877 w 8636594"/>
              <a:gd name="connsiteY106" fmla="*/ 1119210 h 6580040"/>
              <a:gd name="connsiteX107" fmla="*/ 7631779 w 8636594"/>
              <a:gd name="connsiteY107" fmla="*/ 1078937 h 6580040"/>
              <a:gd name="connsiteX108" fmla="*/ 7661855 w 8636594"/>
              <a:gd name="connsiteY108" fmla="*/ 1038876 h 6580040"/>
              <a:gd name="connsiteX109" fmla="*/ 7692111 w 8636594"/>
              <a:gd name="connsiteY109" fmla="*/ 999035 h 6580040"/>
              <a:gd name="connsiteX110" fmla="*/ 7722554 w 8636594"/>
              <a:gd name="connsiteY110" fmla="*/ 959419 h 6580040"/>
              <a:gd name="connsiteX111" fmla="*/ 7753190 w 8636594"/>
              <a:gd name="connsiteY111" fmla="*/ 920037 h 6580040"/>
              <a:gd name="connsiteX112" fmla="*/ 7784023 w 8636594"/>
              <a:gd name="connsiteY112" fmla="*/ 880894 h 6580040"/>
              <a:gd name="connsiteX113" fmla="*/ 7815061 w 8636594"/>
              <a:gd name="connsiteY113" fmla="*/ 841997 h 6580040"/>
              <a:gd name="connsiteX114" fmla="*/ 7846308 w 8636594"/>
              <a:gd name="connsiteY114" fmla="*/ 803354 h 6580040"/>
              <a:gd name="connsiteX115" fmla="*/ 7877772 w 8636594"/>
              <a:gd name="connsiteY115" fmla="*/ 764970 h 6580040"/>
              <a:gd name="connsiteX116" fmla="*/ 7909458 w 8636594"/>
              <a:gd name="connsiteY116" fmla="*/ 726853 h 6580040"/>
              <a:gd name="connsiteX117" fmla="*/ 7941371 w 8636594"/>
              <a:gd name="connsiteY117" fmla="*/ 689010 h 6580040"/>
              <a:gd name="connsiteX118" fmla="*/ 7973518 w 8636594"/>
              <a:gd name="connsiteY118" fmla="*/ 651447 h 6580040"/>
              <a:gd name="connsiteX119" fmla="*/ 8005905 w 8636594"/>
              <a:gd name="connsiteY119" fmla="*/ 614171 h 6580040"/>
              <a:gd name="connsiteX120" fmla="*/ 8038538 w 8636594"/>
              <a:gd name="connsiteY120" fmla="*/ 577189 h 6580040"/>
              <a:gd name="connsiteX121" fmla="*/ 8071421 w 8636594"/>
              <a:gd name="connsiteY121" fmla="*/ 540507 h 6580040"/>
              <a:gd name="connsiteX122" fmla="*/ 8104563 w 8636594"/>
              <a:gd name="connsiteY122" fmla="*/ 504132 h 6580040"/>
              <a:gd name="connsiteX123" fmla="*/ 8137967 w 8636594"/>
              <a:gd name="connsiteY123" fmla="*/ 468072 h 6580040"/>
              <a:gd name="connsiteX124" fmla="*/ 8171641 w 8636594"/>
              <a:gd name="connsiteY124" fmla="*/ 432332 h 6580040"/>
              <a:gd name="connsiteX125" fmla="*/ 8205590 w 8636594"/>
              <a:gd name="connsiteY125" fmla="*/ 396920 h 6580040"/>
              <a:gd name="connsiteX126" fmla="*/ 8239820 w 8636594"/>
              <a:gd name="connsiteY126" fmla="*/ 361843 h 6580040"/>
              <a:gd name="connsiteX127" fmla="*/ 8274337 w 8636594"/>
              <a:gd name="connsiteY127" fmla="*/ 327107 h 6580040"/>
              <a:gd name="connsiteX128" fmla="*/ 8309147 w 8636594"/>
              <a:gd name="connsiteY128" fmla="*/ 292718 h 6580040"/>
              <a:gd name="connsiteX129" fmla="*/ 8344256 w 8636594"/>
              <a:gd name="connsiteY129" fmla="*/ 258685 h 6580040"/>
              <a:gd name="connsiteX130" fmla="*/ 8379669 w 8636594"/>
              <a:gd name="connsiteY130" fmla="*/ 225013 h 6580040"/>
              <a:gd name="connsiteX131" fmla="*/ 8415394 w 8636594"/>
              <a:gd name="connsiteY131" fmla="*/ 191709 h 6580040"/>
              <a:gd name="connsiteX132" fmla="*/ 8451434 w 8636594"/>
              <a:gd name="connsiteY132" fmla="*/ 158780 h 6580040"/>
              <a:gd name="connsiteX133" fmla="*/ 8487798 w 8636594"/>
              <a:gd name="connsiteY133" fmla="*/ 126233 h 6580040"/>
              <a:gd name="connsiteX134" fmla="*/ 8524489 w 8636594"/>
              <a:gd name="connsiteY134" fmla="*/ 94075 h 6580040"/>
              <a:gd name="connsiteX135" fmla="*/ 8561515 w 8636594"/>
              <a:gd name="connsiteY135" fmla="*/ 62312 h 6580040"/>
              <a:gd name="connsiteX136" fmla="*/ 8598881 w 8636594"/>
              <a:gd name="connsiteY136" fmla="*/ 30951 h 6580040"/>
              <a:gd name="connsiteX137" fmla="*/ 8636594 w 8636594"/>
              <a:gd name="connsiteY137" fmla="*/ 0 h 6580040"/>
              <a:gd name="connsiteX0" fmla="*/ 8636594 w 8636594"/>
              <a:gd name="connsiteY0" fmla="*/ 0 h 6568233"/>
              <a:gd name="connsiteX1" fmla="*/ 5293 w 8636594"/>
              <a:gd name="connsiteY1" fmla="*/ 0 h 6568233"/>
              <a:gd name="connsiteX2" fmla="*/ 0 w 8636594"/>
              <a:gd name="connsiteY2" fmla="*/ 5587843 h 6568233"/>
              <a:gd name="connsiteX3" fmla="*/ 1594033 w 8636594"/>
              <a:gd name="connsiteY3" fmla="*/ 5600057 h 6568233"/>
              <a:gd name="connsiteX4" fmla="*/ 1686068 w 8636594"/>
              <a:gd name="connsiteY4" fmla="*/ 5599745 h 6568233"/>
              <a:gd name="connsiteX5" fmla="*/ 2359737 w 8636594"/>
              <a:gd name="connsiteY5" fmla="*/ 6568233 h 6568233"/>
              <a:gd name="connsiteX6" fmla="*/ 2416341 w 8636594"/>
              <a:gd name="connsiteY6" fmla="*/ 6555999 h 6568233"/>
              <a:gd name="connsiteX7" fmla="*/ 2472299 w 8636594"/>
              <a:gd name="connsiteY7" fmla="*/ 6543344 h 6568233"/>
              <a:gd name="connsiteX8" fmla="*/ 2527618 w 8636594"/>
              <a:gd name="connsiteY8" fmla="*/ 6530269 h 6568233"/>
              <a:gd name="connsiteX9" fmla="*/ 2582304 w 8636594"/>
              <a:gd name="connsiteY9" fmla="*/ 6516778 h 6568233"/>
              <a:gd name="connsiteX10" fmla="*/ 2636364 w 8636594"/>
              <a:gd name="connsiteY10" fmla="*/ 6502876 h 6568233"/>
              <a:gd name="connsiteX11" fmla="*/ 2689804 w 8636594"/>
              <a:gd name="connsiteY11" fmla="*/ 6488565 h 6568233"/>
              <a:gd name="connsiteX12" fmla="*/ 2742629 w 8636594"/>
              <a:gd name="connsiteY12" fmla="*/ 6473849 h 6568233"/>
              <a:gd name="connsiteX13" fmla="*/ 2794848 w 8636594"/>
              <a:gd name="connsiteY13" fmla="*/ 6458731 h 6568233"/>
              <a:gd name="connsiteX14" fmla="*/ 2846466 w 8636594"/>
              <a:gd name="connsiteY14" fmla="*/ 6443216 h 6568233"/>
              <a:gd name="connsiteX15" fmla="*/ 2897488 w 8636594"/>
              <a:gd name="connsiteY15" fmla="*/ 6427305 h 6568233"/>
              <a:gd name="connsiteX16" fmla="*/ 2947923 w 8636594"/>
              <a:gd name="connsiteY16" fmla="*/ 6411004 h 6568233"/>
              <a:gd name="connsiteX17" fmla="*/ 2997775 w 8636594"/>
              <a:gd name="connsiteY17" fmla="*/ 6394316 h 6568233"/>
              <a:gd name="connsiteX18" fmla="*/ 3047052 w 8636594"/>
              <a:gd name="connsiteY18" fmla="*/ 6377243 h 6568233"/>
              <a:gd name="connsiteX19" fmla="*/ 3095759 w 8636594"/>
              <a:gd name="connsiteY19" fmla="*/ 6359791 h 6568233"/>
              <a:gd name="connsiteX20" fmla="*/ 3143903 w 8636594"/>
              <a:gd name="connsiteY20" fmla="*/ 6341961 h 6568233"/>
              <a:gd name="connsiteX21" fmla="*/ 3191491 w 8636594"/>
              <a:gd name="connsiteY21" fmla="*/ 6323757 h 6568233"/>
              <a:gd name="connsiteX22" fmla="*/ 3238528 w 8636594"/>
              <a:gd name="connsiteY22" fmla="*/ 6305184 h 6568233"/>
              <a:gd name="connsiteX23" fmla="*/ 3285021 w 8636594"/>
              <a:gd name="connsiteY23" fmla="*/ 6286245 h 6568233"/>
              <a:gd name="connsiteX24" fmla="*/ 3330977 w 8636594"/>
              <a:gd name="connsiteY24" fmla="*/ 6266942 h 6568233"/>
              <a:gd name="connsiteX25" fmla="*/ 3376401 w 8636594"/>
              <a:gd name="connsiteY25" fmla="*/ 6247281 h 6568233"/>
              <a:gd name="connsiteX26" fmla="*/ 3421300 w 8636594"/>
              <a:gd name="connsiteY26" fmla="*/ 6227263 h 6568233"/>
              <a:gd name="connsiteX27" fmla="*/ 3465680 w 8636594"/>
              <a:gd name="connsiteY27" fmla="*/ 6206893 h 6568233"/>
              <a:gd name="connsiteX28" fmla="*/ 3509548 w 8636594"/>
              <a:gd name="connsiteY28" fmla="*/ 6186174 h 6568233"/>
              <a:gd name="connsiteX29" fmla="*/ 3552910 w 8636594"/>
              <a:gd name="connsiteY29" fmla="*/ 6165110 h 6568233"/>
              <a:gd name="connsiteX30" fmla="*/ 3595773 w 8636594"/>
              <a:gd name="connsiteY30" fmla="*/ 6143704 h 6568233"/>
              <a:gd name="connsiteX31" fmla="*/ 3638142 w 8636594"/>
              <a:gd name="connsiteY31" fmla="*/ 6121960 h 6568233"/>
              <a:gd name="connsiteX32" fmla="*/ 3680024 w 8636594"/>
              <a:gd name="connsiteY32" fmla="*/ 6099881 h 6568233"/>
              <a:gd name="connsiteX33" fmla="*/ 3721426 w 8636594"/>
              <a:gd name="connsiteY33" fmla="*/ 6077471 h 6568233"/>
              <a:gd name="connsiteX34" fmla="*/ 3762353 w 8636594"/>
              <a:gd name="connsiteY34" fmla="*/ 6054733 h 6568233"/>
              <a:gd name="connsiteX35" fmla="*/ 3802812 w 8636594"/>
              <a:gd name="connsiteY35" fmla="*/ 6031671 h 6568233"/>
              <a:gd name="connsiteX36" fmla="*/ 3842810 w 8636594"/>
              <a:gd name="connsiteY36" fmla="*/ 6008288 h 6568233"/>
              <a:gd name="connsiteX37" fmla="*/ 3882352 w 8636594"/>
              <a:gd name="connsiteY37" fmla="*/ 5984588 h 6568233"/>
              <a:gd name="connsiteX38" fmla="*/ 3921445 w 8636594"/>
              <a:gd name="connsiteY38" fmla="*/ 5960574 h 6568233"/>
              <a:gd name="connsiteX39" fmla="*/ 3960096 w 8636594"/>
              <a:gd name="connsiteY39" fmla="*/ 5936250 h 6568233"/>
              <a:gd name="connsiteX40" fmla="*/ 3998311 w 8636594"/>
              <a:gd name="connsiteY40" fmla="*/ 5911619 h 6568233"/>
              <a:gd name="connsiteX41" fmla="*/ 4036095 w 8636594"/>
              <a:gd name="connsiteY41" fmla="*/ 5886685 h 6568233"/>
              <a:gd name="connsiteX42" fmla="*/ 4073456 w 8636594"/>
              <a:gd name="connsiteY42" fmla="*/ 5861452 h 6568233"/>
              <a:gd name="connsiteX43" fmla="*/ 4110400 w 8636594"/>
              <a:gd name="connsiteY43" fmla="*/ 5835922 h 6568233"/>
              <a:gd name="connsiteX44" fmla="*/ 4146933 w 8636594"/>
              <a:gd name="connsiteY44" fmla="*/ 5810100 h 6568233"/>
              <a:gd name="connsiteX45" fmla="*/ 4183061 w 8636594"/>
              <a:gd name="connsiteY45" fmla="*/ 5783988 h 6568233"/>
              <a:gd name="connsiteX46" fmla="*/ 4218791 w 8636594"/>
              <a:gd name="connsiteY46" fmla="*/ 5757591 h 6568233"/>
              <a:gd name="connsiteX47" fmla="*/ 4254129 w 8636594"/>
              <a:gd name="connsiteY47" fmla="*/ 5730912 h 6568233"/>
              <a:gd name="connsiteX48" fmla="*/ 4289081 w 8636594"/>
              <a:gd name="connsiteY48" fmla="*/ 5703955 h 6568233"/>
              <a:gd name="connsiteX49" fmla="*/ 4323654 w 8636594"/>
              <a:gd name="connsiteY49" fmla="*/ 5676722 h 6568233"/>
              <a:gd name="connsiteX50" fmla="*/ 4357854 w 8636594"/>
              <a:gd name="connsiteY50" fmla="*/ 5649218 h 6568233"/>
              <a:gd name="connsiteX51" fmla="*/ 4391688 w 8636594"/>
              <a:gd name="connsiteY51" fmla="*/ 5621446 h 6568233"/>
              <a:gd name="connsiteX52" fmla="*/ 4425162 w 8636594"/>
              <a:gd name="connsiteY52" fmla="*/ 5593409 h 6568233"/>
              <a:gd name="connsiteX53" fmla="*/ 4458281 w 8636594"/>
              <a:gd name="connsiteY53" fmla="*/ 5565111 h 6568233"/>
              <a:gd name="connsiteX54" fmla="*/ 4491053 w 8636594"/>
              <a:gd name="connsiteY54" fmla="*/ 5536556 h 6568233"/>
              <a:gd name="connsiteX55" fmla="*/ 4523484 w 8636594"/>
              <a:gd name="connsiteY55" fmla="*/ 5507747 h 6568233"/>
              <a:gd name="connsiteX56" fmla="*/ 4555580 w 8636594"/>
              <a:gd name="connsiteY56" fmla="*/ 5478687 h 6568233"/>
              <a:gd name="connsiteX57" fmla="*/ 4587347 w 8636594"/>
              <a:gd name="connsiteY57" fmla="*/ 5449380 h 6568233"/>
              <a:gd name="connsiteX58" fmla="*/ 4618793 w 8636594"/>
              <a:gd name="connsiteY58" fmla="*/ 5419830 h 6568233"/>
              <a:gd name="connsiteX59" fmla="*/ 4649922 w 8636594"/>
              <a:gd name="connsiteY59" fmla="*/ 5390040 h 6568233"/>
              <a:gd name="connsiteX60" fmla="*/ 4680742 w 8636594"/>
              <a:gd name="connsiteY60" fmla="*/ 5360014 h 6568233"/>
              <a:gd name="connsiteX61" fmla="*/ 4711259 w 8636594"/>
              <a:gd name="connsiteY61" fmla="*/ 5329755 h 6568233"/>
              <a:gd name="connsiteX62" fmla="*/ 4741478 w 8636594"/>
              <a:gd name="connsiteY62" fmla="*/ 5299266 h 6568233"/>
              <a:gd name="connsiteX63" fmla="*/ 4771408 w 8636594"/>
              <a:gd name="connsiteY63" fmla="*/ 5268551 h 6568233"/>
              <a:gd name="connsiteX64" fmla="*/ 4801053 w 8636594"/>
              <a:gd name="connsiteY64" fmla="*/ 5237614 h 6568233"/>
              <a:gd name="connsiteX65" fmla="*/ 4830420 w 8636594"/>
              <a:gd name="connsiteY65" fmla="*/ 5206458 h 6568233"/>
              <a:gd name="connsiteX66" fmla="*/ 4859516 w 8636594"/>
              <a:gd name="connsiteY66" fmla="*/ 5175087 h 6568233"/>
              <a:gd name="connsiteX67" fmla="*/ 4888347 w 8636594"/>
              <a:gd name="connsiteY67" fmla="*/ 5143504 h 6568233"/>
              <a:gd name="connsiteX68" fmla="*/ 4916919 w 8636594"/>
              <a:gd name="connsiteY68" fmla="*/ 5111713 h 6568233"/>
              <a:gd name="connsiteX69" fmla="*/ 4945238 w 8636594"/>
              <a:gd name="connsiteY69" fmla="*/ 5079717 h 6568233"/>
              <a:gd name="connsiteX70" fmla="*/ 4973311 w 8636594"/>
              <a:gd name="connsiteY70" fmla="*/ 5047519 h 6568233"/>
              <a:gd name="connsiteX71" fmla="*/ 5001145 w 8636594"/>
              <a:gd name="connsiteY71" fmla="*/ 5015124 h 6568233"/>
              <a:gd name="connsiteX72" fmla="*/ 5028745 w 8636594"/>
              <a:gd name="connsiteY72" fmla="*/ 4982535 h 6568233"/>
              <a:gd name="connsiteX73" fmla="*/ 5056117 w 8636594"/>
              <a:gd name="connsiteY73" fmla="*/ 4949755 h 6568233"/>
              <a:gd name="connsiteX74" fmla="*/ 5083269 w 8636594"/>
              <a:gd name="connsiteY74" fmla="*/ 4916787 h 6568233"/>
              <a:gd name="connsiteX75" fmla="*/ 5110207 w 8636594"/>
              <a:gd name="connsiteY75" fmla="*/ 4883636 h 6568233"/>
              <a:gd name="connsiteX76" fmla="*/ 5136937 w 8636594"/>
              <a:gd name="connsiteY76" fmla="*/ 4850305 h 6568233"/>
              <a:gd name="connsiteX77" fmla="*/ 5163464 w 8636594"/>
              <a:gd name="connsiteY77" fmla="*/ 4816797 h 6568233"/>
              <a:gd name="connsiteX78" fmla="*/ 5215940 w 8636594"/>
              <a:gd name="connsiteY78" fmla="*/ 4749265 h 6568233"/>
              <a:gd name="connsiteX79" fmla="*/ 5267684 w 8636594"/>
              <a:gd name="connsiteY79" fmla="*/ 4681068 h 6568233"/>
              <a:gd name="connsiteX80" fmla="*/ 5318748 w 8636594"/>
              <a:gd name="connsiteY80" fmla="*/ 4612234 h 6568233"/>
              <a:gd name="connsiteX81" fmla="*/ 5369182 w 8636594"/>
              <a:gd name="connsiteY81" fmla="*/ 4542793 h 6568233"/>
              <a:gd name="connsiteX82" fmla="*/ 5419038 w 8636594"/>
              <a:gd name="connsiteY82" fmla="*/ 4472771 h 6568233"/>
              <a:gd name="connsiteX83" fmla="*/ 5468365 w 8636594"/>
              <a:gd name="connsiteY83" fmla="*/ 4402196 h 6568233"/>
              <a:gd name="connsiteX84" fmla="*/ 5517215 w 8636594"/>
              <a:gd name="connsiteY84" fmla="*/ 4331098 h 6568233"/>
              <a:gd name="connsiteX85" fmla="*/ 5565637 w 8636594"/>
              <a:gd name="connsiteY85" fmla="*/ 4259503 h 6568233"/>
              <a:gd name="connsiteX86" fmla="*/ 5613684 w 8636594"/>
              <a:gd name="connsiteY86" fmla="*/ 4187441 h 6568233"/>
              <a:gd name="connsiteX87" fmla="*/ 5685160 w 8636594"/>
              <a:gd name="connsiteY87" fmla="*/ 4078531 h 6568233"/>
              <a:gd name="connsiteX88" fmla="*/ 5756074 w 8636594"/>
              <a:gd name="connsiteY88" fmla="*/ 3968727 h 6568233"/>
              <a:gd name="connsiteX89" fmla="*/ 5873483 w 8636594"/>
              <a:gd name="connsiteY89" fmla="*/ 3783989 h 6568233"/>
              <a:gd name="connsiteX90" fmla="*/ 6203209 w 8636594"/>
              <a:gd name="connsiteY90" fmla="*/ 3258640 h 6568233"/>
              <a:gd name="connsiteX91" fmla="*/ 6299430 w 8636594"/>
              <a:gd name="connsiteY91" fmla="*/ 3107321 h 6568233"/>
              <a:gd name="connsiteX92" fmla="*/ 6372650 w 8636594"/>
              <a:gd name="connsiteY92" fmla="*/ 2993735 h 6568233"/>
              <a:gd name="connsiteX93" fmla="*/ 6453197 w 8636594"/>
              <a:gd name="connsiteY93" fmla="*/ 2869788 h 6568233"/>
              <a:gd name="connsiteX94" fmla="*/ 6564167 w 8636594"/>
              <a:gd name="connsiteY94" fmla="*/ 2696807 h 6568233"/>
              <a:gd name="connsiteX95" fmla="*/ 6976233 w 8636594"/>
              <a:gd name="connsiteY95" fmla="*/ 2045274 h 6568233"/>
              <a:gd name="connsiteX96" fmla="*/ 7086755 w 8636594"/>
              <a:gd name="connsiteY96" fmla="*/ 1872743 h 6568233"/>
              <a:gd name="connsiteX97" fmla="*/ 7170279 w 8636594"/>
              <a:gd name="connsiteY97" fmla="*/ 1744202 h 6568233"/>
              <a:gd name="connsiteX98" fmla="*/ 7226351 w 8636594"/>
              <a:gd name="connsiteY98" fmla="*/ 1659017 h 6568233"/>
              <a:gd name="connsiteX99" fmla="*/ 7282789 w 8636594"/>
              <a:gd name="connsiteY99" fmla="*/ 1574303 h 6568233"/>
              <a:gd name="connsiteX100" fmla="*/ 7339643 w 8636594"/>
              <a:gd name="connsiteY100" fmla="*/ 1490113 h 6568233"/>
              <a:gd name="connsiteX101" fmla="*/ 7396957 w 8636594"/>
              <a:gd name="connsiteY101" fmla="*/ 1406503 h 6568233"/>
              <a:gd name="connsiteX102" fmla="*/ 7454781 w 8636594"/>
              <a:gd name="connsiteY102" fmla="*/ 1323526 h 6568233"/>
              <a:gd name="connsiteX103" fmla="*/ 7513161 w 8636594"/>
              <a:gd name="connsiteY103" fmla="*/ 1241237 h 6568233"/>
              <a:gd name="connsiteX104" fmla="*/ 7572144 w 8636594"/>
              <a:gd name="connsiteY104" fmla="*/ 1159689 h 6568233"/>
              <a:gd name="connsiteX105" fmla="*/ 7601877 w 8636594"/>
              <a:gd name="connsiteY105" fmla="*/ 1119210 h 6568233"/>
              <a:gd name="connsiteX106" fmla="*/ 7631779 w 8636594"/>
              <a:gd name="connsiteY106" fmla="*/ 1078937 h 6568233"/>
              <a:gd name="connsiteX107" fmla="*/ 7661855 w 8636594"/>
              <a:gd name="connsiteY107" fmla="*/ 1038876 h 6568233"/>
              <a:gd name="connsiteX108" fmla="*/ 7692111 w 8636594"/>
              <a:gd name="connsiteY108" fmla="*/ 999035 h 6568233"/>
              <a:gd name="connsiteX109" fmla="*/ 7722554 w 8636594"/>
              <a:gd name="connsiteY109" fmla="*/ 959419 h 6568233"/>
              <a:gd name="connsiteX110" fmla="*/ 7753190 w 8636594"/>
              <a:gd name="connsiteY110" fmla="*/ 920037 h 6568233"/>
              <a:gd name="connsiteX111" fmla="*/ 7784023 w 8636594"/>
              <a:gd name="connsiteY111" fmla="*/ 880894 h 6568233"/>
              <a:gd name="connsiteX112" fmla="*/ 7815061 w 8636594"/>
              <a:gd name="connsiteY112" fmla="*/ 841997 h 6568233"/>
              <a:gd name="connsiteX113" fmla="*/ 7846308 w 8636594"/>
              <a:gd name="connsiteY113" fmla="*/ 803354 h 6568233"/>
              <a:gd name="connsiteX114" fmla="*/ 7877772 w 8636594"/>
              <a:gd name="connsiteY114" fmla="*/ 764970 h 6568233"/>
              <a:gd name="connsiteX115" fmla="*/ 7909458 w 8636594"/>
              <a:gd name="connsiteY115" fmla="*/ 726853 h 6568233"/>
              <a:gd name="connsiteX116" fmla="*/ 7941371 w 8636594"/>
              <a:gd name="connsiteY116" fmla="*/ 689010 h 6568233"/>
              <a:gd name="connsiteX117" fmla="*/ 7973518 w 8636594"/>
              <a:gd name="connsiteY117" fmla="*/ 651447 h 6568233"/>
              <a:gd name="connsiteX118" fmla="*/ 8005905 w 8636594"/>
              <a:gd name="connsiteY118" fmla="*/ 614171 h 6568233"/>
              <a:gd name="connsiteX119" fmla="*/ 8038538 w 8636594"/>
              <a:gd name="connsiteY119" fmla="*/ 577189 h 6568233"/>
              <a:gd name="connsiteX120" fmla="*/ 8071421 w 8636594"/>
              <a:gd name="connsiteY120" fmla="*/ 540507 h 6568233"/>
              <a:gd name="connsiteX121" fmla="*/ 8104563 w 8636594"/>
              <a:gd name="connsiteY121" fmla="*/ 504132 h 6568233"/>
              <a:gd name="connsiteX122" fmla="*/ 8137967 w 8636594"/>
              <a:gd name="connsiteY122" fmla="*/ 468072 h 6568233"/>
              <a:gd name="connsiteX123" fmla="*/ 8171641 w 8636594"/>
              <a:gd name="connsiteY123" fmla="*/ 432332 h 6568233"/>
              <a:gd name="connsiteX124" fmla="*/ 8205590 w 8636594"/>
              <a:gd name="connsiteY124" fmla="*/ 396920 h 6568233"/>
              <a:gd name="connsiteX125" fmla="*/ 8239820 w 8636594"/>
              <a:gd name="connsiteY125" fmla="*/ 361843 h 6568233"/>
              <a:gd name="connsiteX126" fmla="*/ 8274337 w 8636594"/>
              <a:gd name="connsiteY126" fmla="*/ 327107 h 6568233"/>
              <a:gd name="connsiteX127" fmla="*/ 8309147 w 8636594"/>
              <a:gd name="connsiteY127" fmla="*/ 292718 h 6568233"/>
              <a:gd name="connsiteX128" fmla="*/ 8344256 w 8636594"/>
              <a:gd name="connsiteY128" fmla="*/ 258685 h 6568233"/>
              <a:gd name="connsiteX129" fmla="*/ 8379669 w 8636594"/>
              <a:gd name="connsiteY129" fmla="*/ 225013 h 6568233"/>
              <a:gd name="connsiteX130" fmla="*/ 8415394 w 8636594"/>
              <a:gd name="connsiteY130" fmla="*/ 191709 h 6568233"/>
              <a:gd name="connsiteX131" fmla="*/ 8451434 w 8636594"/>
              <a:gd name="connsiteY131" fmla="*/ 158780 h 6568233"/>
              <a:gd name="connsiteX132" fmla="*/ 8487798 w 8636594"/>
              <a:gd name="connsiteY132" fmla="*/ 126233 h 6568233"/>
              <a:gd name="connsiteX133" fmla="*/ 8524489 w 8636594"/>
              <a:gd name="connsiteY133" fmla="*/ 94075 h 6568233"/>
              <a:gd name="connsiteX134" fmla="*/ 8561515 w 8636594"/>
              <a:gd name="connsiteY134" fmla="*/ 62312 h 6568233"/>
              <a:gd name="connsiteX135" fmla="*/ 8598881 w 8636594"/>
              <a:gd name="connsiteY135" fmla="*/ 30951 h 6568233"/>
              <a:gd name="connsiteX136" fmla="*/ 8636594 w 8636594"/>
              <a:gd name="connsiteY136" fmla="*/ 0 h 6568233"/>
              <a:gd name="connsiteX0" fmla="*/ 8636594 w 8636594"/>
              <a:gd name="connsiteY0" fmla="*/ 0 h 6555999"/>
              <a:gd name="connsiteX1" fmla="*/ 5293 w 8636594"/>
              <a:gd name="connsiteY1" fmla="*/ 0 h 6555999"/>
              <a:gd name="connsiteX2" fmla="*/ 0 w 8636594"/>
              <a:gd name="connsiteY2" fmla="*/ 5587843 h 6555999"/>
              <a:gd name="connsiteX3" fmla="*/ 1594033 w 8636594"/>
              <a:gd name="connsiteY3" fmla="*/ 5600057 h 6555999"/>
              <a:gd name="connsiteX4" fmla="*/ 1686068 w 8636594"/>
              <a:gd name="connsiteY4" fmla="*/ 5599745 h 6555999"/>
              <a:gd name="connsiteX5" fmla="*/ 2416341 w 8636594"/>
              <a:gd name="connsiteY5" fmla="*/ 6555999 h 6555999"/>
              <a:gd name="connsiteX6" fmla="*/ 2472299 w 8636594"/>
              <a:gd name="connsiteY6" fmla="*/ 6543344 h 6555999"/>
              <a:gd name="connsiteX7" fmla="*/ 2527618 w 8636594"/>
              <a:gd name="connsiteY7" fmla="*/ 6530269 h 6555999"/>
              <a:gd name="connsiteX8" fmla="*/ 2582304 w 8636594"/>
              <a:gd name="connsiteY8" fmla="*/ 6516778 h 6555999"/>
              <a:gd name="connsiteX9" fmla="*/ 2636364 w 8636594"/>
              <a:gd name="connsiteY9" fmla="*/ 6502876 h 6555999"/>
              <a:gd name="connsiteX10" fmla="*/ 2689804 w 8636594"/>
              <a:gd name="connsiteY10" fmla="*/ 6488565 h 6555999"/>
              <a:gd name="connsiteX11" fmla="*/ 2742629 w 8636594"/>
              <a:gd name="connsiteY11" fmla="*/ 6473849 h 6555999"/>
              <a:gd name="connsiteX12" fmla="*/ 2794848 w 8636594"/>
              <a:gd name="connsiteY12" fmla="*/ 6458731 h 6555999"/>
              <a:gd name="connsiteX13" fmla="*/ 2846466 w 8636594"/>
              <a:gd name="connsiteY13" fmla="*/ 6443216 h 6555999"/>
              <a:gd name="connsiteX14" fmla="*/ 2897488 w 8636594"/>
              <a:gd name="connsiteY14" fmla="*/ 6427305 h 6555999"/>
              <a:gd name="connsiteX15" fmla="*/ 2947923 w 8636594"/>
              <a:gd name="connsiteY15" fmla="*/ 6411004 h 6555999"/>
              <a:gd name="connsiteX16" fmla="*/ 2997775 w 8636594"/>
              <a:gd name="connsiteY16" fmla="*/ 6394316 h 6555999"/>
              <a:gd name="connsiteX17" fmla="*/ 3047052 w 8636594"/>
              <a:gd name="connsiteY17" fmla="*/ 6377243 h 6555999"/>
              <a:gd name="connsiteX18" fmla="*/ 3095759 w 8636594"/>
              <a:gd name="connsiteY18" fmla="*/ 6359791 h 6555999"/>
              <a:gd name="connsiteX19" fmla="*/ 3143903 w 8636594"/>
              <a:gd name="connsiteY19" fmla="*/ 6341961 h 6555999"/>
              <a:gd name="connsiteX20" fmla="*/ 3191491 w 8636594"/>
              <a:gd name="connsiteY20" fmla="*/ 6323757 h 6555999"/>
              <a:gd name="connsiteX21" fmla="*/ 3238528 w 8636594"/>
              <a:gd name="connsiteY21" fmla="*/ 6305184 h 6555999"/>
              <a:gd name="connsiteX22" fmla="*/ 3285021 w 8636594"/>
              <a:gd name="connsiteY22" fmla="*/ 6286245 h 6555999"/>
              <a:gd name="connsiteX23" fmla="*/ 3330977 w 8636594"/>
              <a:gd name="connsiteY23" fmla="*/ 6266942 h 6555999"/>
              <a:gd name="connsiteX24" fmla="*/ 3376401 w 8636594"/>
              <a:gd name="connsiteY24" fmla="*/ 6247281 h 6555999"/>
              <a:gd name="connsiteX25" fmla="*/ 3421300 w 8636594"/>
              <a:gd name="connsiteY25" fmla="*/ 6227263 h 6555999"/>
              <a:gd name="connsiteX26" fmla="*/ 3465680 w 8636594"/>
              <a:gd name="connsiteY26" fmla="*/ 6206893 h 6555999"/>
              <a:gd name="connsiteX27" fmla="*/ 3509548 w 8636594"/>
              <a:gd name="connsiteY27" fmla="*/ 6186174 h 6555999"/>
              <a:gd name="connsiteX28" fmla="*/ 3552910 w 8636594"/>
              <a:gd name="connsiteY28" fmla="*/ 6165110 h 6555999"/>
              <a:gd name="connsiteX29" fmla="*/ 3595773 w 8636594"/>
              <a:gd name="connsiteY29" fmla="*/ 6143704 h 6555999"/>
              <a:gd name="connsiteX30" fmla="*/ 3638142 w 8636594"/>
              <a:gd name="connsiteY30" fmla="*/ 6121960 h 6555999"/>
              <a:gd name="connsiteX31" fmla="*/ 3680024 w 8636594"/>
              <a:gd name="connsiteY31" fmla="*/ 6099881 h 6555999"/>
              <a:gd name="connsiteX32" fmla="*/ 3721426 w 8636594"/>
              <a:gd name="connsiteY32" fmla="*/ 6077471 h 6555999"/>
              <a:gd name="connsiteX33" fmla="*/ 3762353 w 8636594"/>
              <a:gd name="connsiteY33" fmla="*/ 6054733 h 6555999"/>
              <a:gd name="connsiteX34" fmla="*/ 3802812 w 8636594"/>
              <a:gd name="connsiteY34" fmla="*/ 6031671 h 6555999"/>
              <a:gd name="connsiteX35" fmla="*/ 3842810 w 8636594"/>
              <a:gd name="connsiteY35" fmla="*/ 6008288 h 6555999"/>
              <a:gd name="connsiteX36" fmla="*/ 3882352 w 8636594"/>
              <a:gd name="connsiteY36" fmla="*/ 5984588 h 6555999"/>
              <a:gd name="connsiteX37" fmla="*/ 3921445 w 8636594"/>
              <a:gd name="connsiteY37" fmla="*/ 5960574 h 6555999"/>
              <a:gd name="connsiteX38" fmla="*/ 3960096 w 8636594"/>
              <a:gd name="connsiteY38" fmla="*/ 5936250 h 6555999"/>
              <a:gd name="connsiteX39" fmla="*/ 3998311 w 8636594"/>
              <a:gd name="connsiteY39" fmla="*/ 5911619 h 6555999"/>
              <a:gd name="connsiteX40" fmla="*/ 4036095 w 8636594"/>
              <a:gd name="connsiteY40" fmla="*/ 5886685 h 6555999"/>
              <a:gd name="connsiteX41" fmla="*/ 4073456 w 8636594"/>
              <a:gd name="connsiteY41" fmla="*/ 5861452 h 6555999"/>
              <a:gd name="connsiteX42" fmla="*/ 4110400 w 8636594"/>
              <a:gd name="connsiteY42" fmla="*/ 5835922 h 6555999"/>
              <a:gd name="connsiteX43" fmla="*/ 4146933 w 8636594"/>
              <a:gd name="connsiteY43" fmla="*/ 5810100 h 6555999"/>
              <a:gd name="connsiteX44" fmla="*/ 4183061 w 8636594"/>
              <a:gd name="connsiteY44" fmla="*/ 5783988 h 6555999"/>
              <a:gd name="connsiteX45" fmla="*/ 4218791 w 8636594"/>
              <a:gd name="connsiteY45" fmla="*/ 5757591 h 6555999"/>
              <a:gd name="connsiteX46" fmla="*/ 4254129 w 8636594"/>
              <a:gd name="connsiteY46" fmla="*/ 5730912 h 6555999"/>
              <a:gd name="connsiteX47" fmla="*/ 4289081 w 8636594"/>
              <a:gd name="connsiteY47" fmla="*/ 5703955 h 6555999"/>
              <a:gd name="connsiteX48" fmla="*/ 4323654 w 8636594"/>
              <a:gd name="connsiteY48" fmla="*/ 5676722 h 6555999"/>
              <a:gd name="connsiteX49" fmla="*/ 4357854 w 8636594"/>
              <a:gd name="connsiteY49" fmla="*/ 5649218 h 6555999"/>
              <a:gd name="connsiteX50" fmla="*/ 4391688 w 8636594"/>
              <a:gd name="connsiteY50" fmla="*/ 5621446 h 6555999"/>
              <a:gd name="connsiteX51" fmla="*/ 4425162 w 8636594"/>
              <a:gd name="connsiteY51" fmla="*/ 5593409 h 6555999"/>
              <a:gd name="connsiteX52" fmla="*/ 4458281 w 8636594"/>
              <a:gd name="connsiteY52" fmla="*/ 5565111 h 6555999"/>
              <a:gd name="connsiteX53" fmla="*/ 4491053 w 8636594"/>
              <a:gd name="connsiteY53" fmla="*/ 5536556 h 6555999"/>
              <a:gd name="connsiteX54" fmla="*/ 4523484 w 8636594"/>
              <a:gd name="connsiteY54" fmla="*/ 5507747 h 6555999"/>
              <a:gd name="connsiteX55" fmla="*/ 4555580 w 8636594"/>
              <a:gd name="connsiteY55" fmla="*/ 5478687 h 6555999"/>
              <a:gd name="connsiteX56" fmla="*/ 4587347 w 8636594"/>
              <a:gd name="connsiteY56" fmla="*/ 5449380 h 6555999"/>
              <a:gd name="connsiteX57" fmla="*/ 4618793 w 8636594"/>
              <a:gd name="connsiteY57" fmla="*/ 5419830 h 6555999"/>
              <a:gd name="connsiteX58" fmla="*/ 4649922 w 8636594"/>
              <a:gd name="connsiteY58" fmla="*/ 5390040 h 6555999"/>
              <a:gd name="connsiteX59" fmla="*/ 4680742 w 8636594"/>
              <a:gd name="connsiteY59" fmla="*/ 5360014 h 6555999"/>
              <a:gd name="connsiteX60" fmla="*/ 4711259 w 8636594"/>
              <a:gd name="connsiteY60" fmla="*/ 5329755 h 6555999"/>
              <a:gd name="connsiteX61" fmla="*/ 4741478 w 8636594"/>
              <a:gd name="connsiteY61" fmla="*/ 5299266 h 6555999"/>
              <a:gd name="connsiteX62" fmla="*/ 4771408 w 8636594"/>
              <a:gd name="connsiteY62" fmla="*/ 5268551 h 6555999"/>
              <a:gd name="connsiteX63" fmla="*/ 4801053 w 8636594"/>
              <a:gd name="connsiteY63" fmla="*/ 5237614 h 6555999"/>
              <a:gd name="connsiteX64" fmla="*/ 4830420 w 8636594"/>
              <a:gd name="connsiteY64" fmla="*/ 5206458 h 6555999"/>
              <a:gd name="connsiteX65" fmla="*/ 4859516 w 8636594"/>
              <a:gd name="connsiteY65" fmla="*/ 5175087 h 6555999"/>
              <a:gd name="connsiteX66" fmla="*/ 4888347 w 8636594"/>
              <a:gd name="connsiteY66" fmla="*/ 5143504 h 6555999"/>
              <a:gd name="connsiteX67" fmla="*/ 4916919 w 8636594"/>
              <a:gd name="connsiteY67" fmla="*/ 5111713 h 6555999"/>
              <a:gd name="connsiteX68" fmla="*/ 4945238 w 8636594"/>
              <a:gd name="connsiteY68" fmla="*/ 5079717 h 6555999"/>
              <a:gd name="connsiteX69" fmla="*/ 4973311 w 8636594"/>
              <a:gd name="connsiteY69" fmla="*/ 5047519 h 6555999"/>
              <a:gd name="connsiteX70" fmla="*/ 5001145 w 8636594"/>
              <a:gd name="connsiteY70" fmla="*/ 5015124 h 6555999"/>
              <a:gd name="connsiteX71" fmla="*/ 5028745 w 8636594"/>
              <a:gd name="connsiteY71" fmla="*/ 4982535 h 6555999"/>
              <a:gd name="connsiteX72" fmla="*/ 5056117 w 8636594"/>
              <a:gd name="connsiteY72" fmla="*/ 4949755 h 6555999"/>
              <a:gd name="connsiteX73" fmla="*/ 5083269 w 8636594"/>
              <a:gd name="connsiteY73" fmla="*/ 4916787 h 6555999"/>
              <a:gd name="connsiteX74" fmla="*/ 5110207 w 8636594"/>
              <a:gd name="connsiteY74" fmla="*/ 4883636 h 6555999"/>
              <a:gd name="connsiteX75" fmla="*/ 5136937 w 8636594"/>
              <a:gd name="connsiteY75" fmla="*/ 4850305 h 6555999"/>
              <a:gd name="connsiteX76" fmla="*/ 5163464 w 8636594"/>
              <a:gd name="connsiteY76" fmla="*/ 4816797 h 6555999"/>
              <a:gd name="connsiteX77" fmla="*/ 5215940 w 8636594"/>
              <a:gd name="connsiteY77" fmla="*/ 4749265 h 6555999"/>
              <a:gd name="connsiteX78" fmla="*/ 5267684 w 8636594"/>
              <a:gd name="connsiteY78" fmla="*/ 4681068 h 6555999"/>
              <a:gd name="connsiteX79" fmla="*/ 5318748 w 8636594"/>
              <a:gd name="connsiteY79" fmla="*/ 4612234 h 6555999"/>
              <a:gd name="connsiteX80" fmla="*/ 5369182 w 8636594"/>
              <a:gd name="connsiteY80" fmla="*/ 4542793 h 6555999"/>
              <a:gd name="connsiteX81" fmla="*/ 5419038 w 8636594"/>
              <a:gd name="connsiteY81" fmla="*/ 4472771 h 6555999"/>
              <a:gd name="connsiteX82" fmla="*/ 5468365 w 8636594"/>
              <a:gd name="connsiteY82" fmla="*/ 4402196 h 6555999"/>
              <a:gd name="connsiteX83" fmla="*/ 5517215 w 8636594"/>
              <a:gd name="connsiteY83" fmla="*/ 4331098 h 6555999"/>
              <a:gd name="connsiteX84" fmla="*/ 5565637 w 8636594"/>
              <a:gd name="connsiteY84" fmla="*/ 4259503 h 6555999"/>
              <a:gd name="connsiteX85" fmla="*/ 5613684 w 8636594"/>
              <a:gd name="connsiteY85" fmla="*/ 4187441 h 6555999"/>
              <a:gd name="connsiteX86" fmla="*/ 5685160 w 8636594"/>
              <a:gd name="connsiteY86" fmla="*/ 4078531 h 6555999"/>
              <a:gd name="connsiteX87" fmla="*/ 5756074 w 8636594"/>
              <a:gd name="connsiteY87" fmla="*/ 3968727 h 6555999"/>
              <a:gd name="connsiteX88" fmla="*/ 5873483 w 8636594"/>
              <a:gd name="connsiteY88" fmla="*/ 3783989 h 6555999"/>
              <a:gd name="connsiteX89" fmla="*/ 6203209 w 8636594"/>
              <a:gd name="connsiteY89" fmla="*/ 3258640 h 6555999"/>
              <a:gd name="connsiteX90" fmla="*/ 6299430 w 8636594"/>
              <a:gd name="connsiteY90" fmla="*/ 3107321 h 6555999"/>
              <a:gd name="connsiteX91" fmla="*/ 6372650 w 8636594"/>
              <a:gd name="connsiteY91" fmla="*/ 2993735 h 6555999"/>
              <a:gd name="connsiteX92" fmla="*/ 6453197 w 8636594"/>
              <a:gd name="connsiteY92" fmla="*/ 2869788 h 6555999"/>
              <a:gd name="connsiteX93" fmla="*/ 6564167 w 8636594"/>
              <a:gd name="connsiteY93" fmla="*/ 2696807 h 6555999"/>
              <a:gd name="connsiteX94" fmla="*/ 6976233 w 8636594"/>
              <a:gd name="connsiteY94" fmla="*/ 2045274 h 6555999"/>
              <a:gd name="connsiteX95" fmla="*/ 7086755 w 8636594"/>
              <a:gd name="connsiteY95" fmla="*/ 1872743 h 6555999"/>
              <a:gd name="connsiteX96" fmla="*/ 7170279 w 8636594"/>
              <a:gd name="connsiteY96" fmla="*/ 1744202 h 6555999"/>
              <a:gd name="connsiteX97" fmla="*/ 7226351 w 8636594"/>
              <a:gd name="connsiteY97" fmla="*/ 1659017 h 6555999"/>
              <a:gd name="connsiteX98" fmla="*/ 7282789 w 8636594"/>
              <a:gd name="connsiteY98" fmla="*/ 1574303 h 6555999"/>
              <a:gd name="connsiteX99" fmla="*/ 7339643 w 8636594"/>
              <a:gd name="connsiteY99" fmla="*/ 1490113 h 6555999"/>
              <a:gd name="connsiteX100" fmla="*/ 7396957 w 8636594"/>
              <a:gd name="connsiteY100" fmla="*/ 1406503 h 6555999"/>
              <a:gd name="connsiteX101" fmla="*/ 7454781 w 8636594"/>
              <a:gd name="connsiteY101" fmla="*/ 1323526 h 6555999"/>
              <a:gd name="connsiteX102" fmla="*/ 7513161 w 8636594"/>
              <a:gd name="connsiteY102" fmla="*/ 1241237 h 6555999"/>
              <a:gd name="connsiteX103" fmla="*/ 7572144 w 8636594"/>
              <a:gd name="connsiteY103" fmla="*/ 1159689 h 6555999"/>
              <a:gd name="connsiteX104" fmla="*/ 7601877 w 8636594"/>
              <a:gd name="connsiteY104" fmla="*/ 1119210 h 6555999"/>
              <a:gd name="connsiteX105" fmla="*/ 7631779 w 8636594"/>
              <a:gd name="connsiteY105" fmla="*/ 1078937 h 6555999"/>
              <a:gd name="connsiteX106" fmla="*/ 7661855 w 8636594"/>
              <a:gd name="connsiteY106" fmla="*/ 1038876 h 6555999"/>
              <a:gd name="connsiteX107" fmla="*/ 7692111 w 8636594"/>
              <a:gd name="connsiteY107" fmla="*/ 999035 h 6555999"/>
              <a:gd name="connsiteX108" fmla="*/ 7722554 w 8636594"/>
              <a:gd name="connsiteY108" fmla="*/ 959419 h 6555999"/>
              <a:gd name="connsiteX109" fmla="*/ 7753190 w 8636594"/>
              <a:gd name="connsiteY109" fmla="*/ 920037 h 6555999"/>
              <a:gd name="connsiteX110" fmla="*/ 7784023 w 8636594"/>
              <a:gd name="connsiteY110" fmla="*/ 880894 h 6555999"/>
              <a:gd name="connsiteX111" fmla="*/ 7815061 w 8636594"/>
              <a:gd name="connsiteY111" fmla="*/ 841997 h 6555999"/>
              <a:gd name="connsiteX112" fmla="*/ 7846308 w 8636594"/>
              <a:gd name="connsiteY112" fmla="*/ 803354 h 6555999"/>
              <a:gd name="connsiteX113" fmla="*/ 7877772 w 8636594"/>
              <a:gd name="connsiteY113" fmla="*/ 764970 h 6555999"/>
              <a:gd name="connsiteX114" fmla="*/ 7909458 w 8636594"/>
              <a:gd name="connsiteY114" fmla="*/ 726853 h 6555999"/>
              <a:gd name="connsiteX115" fmla="*/ 7941371 w 8636594"/>
              <a:gd name="connsiteY115" fmla="*/ 689010 h 6555999"/>
              <a:gd name="connsiteX116" fmla="*/ 7973518 w 8636594"/>
              <a:gd name="connsiteY116" fmla="*/ 651447 h 6555999"/>
              <a:gd name="connsiteX117" fmla="*/ 8005905 w 8636594"/>
              <a:gd name="connsiteY117" fmla="*/ 614171 h 6555999"/>
              <a:gd name="connsiteX118" fmla="*/ 8038538 w 8636594"/>
              <a:gd name="connsiteY118" fmla="*/ 577189 h 6555999"/>
              <a:gd name="connsiteX119" fmla="*/ 8071421 w 8636594"/>
              <a:gd name="connsiteY119" fmla="*/ 540507 h 6555999"/>
              <a:gd name="connsiteX120" fmla="*/ 8104563 w 8636594"/>
              <a:gd name="connsiteY120" fmla="*/ 504132 h 6555999"/>
              <a:gd name="connsiteX121" fmla="*/ 8137967 w 8636594"/>
              <a:gd name="connsiteY121" fmla="*/ 468072 h 6555999"/>
              <a:gd name="connsiteX122" fmla="*/ 8171641 w 8636594"/>
              <a:gd name="connsiteY122" fmla="*/ 432332 h 6555999"/>
              <a:gd name="connsiteX123" fmla="*/ 8205590 w 8636594"/>
              <a:gd name="connsiteY123" fmla="*/ 396920 h 6555999"/>
              <a:gd name="connsiteX124" fmla="*/ 8239820 w 8636594"/>
              <a:gd name="connsiteY124" fmla="*/ 361843 h 6555999"/>
              <a:gd name="connsiteX125" fmla="*/ 8274337 w 8636594"/>
              <a:gd name="connsiteY125" fmla="*/ 327107 h 6555999"/>
              <a:gd name="connsiteX126" fmla="*/ 8309147 w 8636594"/>
              <a:gd name="connsiteY126" fmla="*/ 292718 h 6555999"/>
              <a:gd name="connsiteX127" fmla="*/ 8344256 w 8636594"/>
              <a:gd name="connsiteY127" fmla="*/ 258685 h 6555999"/>
              <a:gd name="connsiteX128" fmla="*/ 8379669 w 8636594"/>
              <a:gd name="connsiteY128" fmla="*/ 225013 h 6555999"/>
              <a:gd name="connsiteX129" fmla="*/ 8415394 w 8636594"/>
              <a:gd name="connsiteY129" fmla="*/ 191709 h 6555999"/>
              <a:gd name="connsiteX130" fmla="*/ 8451434 w 8636594"/>
              <a:gd name="connsiteY130" fmla="*/ 158780 h 6555999"/>
              <a:gd name="connsiteX131" fmla="*/ 8487798 w 8636594"/>
              <a:gd name="connsiteY131" fmla="*/ 126233 h 6555999"/>
              <a:gd name="connsiteX132" fmla="*/ 8524489 w 8636594"/>
              <a:gd name="connsiteY132" fmla="*/ 94075 h 6555999"/>
              <a:gd name="connsiteX133" fmla="*/ 8561515 w 8636594"/>
              <a:gd name="connsiteY133" fmla="*/ 62312 h 6555999"/>
              <a:gd name="connsiteX134" fmla="*/ 8598881 w 8636594"/>
              <a:gd name="connsiteY134" fmla="*/ 30951 h 6555999"/>
              <a:gd name="connsiteX135" fmla="*/ 8636594 w 8636594"/>
              <a:gd name="connsiteY135" fmla="*/ 0 h 6555999"/>
              <a:gd name="connsiteX0" fmla="*/ 8636594 w 8636594"/>
              <a:gd name="connsiteY0" fmla="*/ 0 h 6543344"/>
              <a:gd name="connsiteX1" fmla="*/ 5293 w 8636594"/>
              <a:gd name="connsiteY1" fmla="*/ 0 h 6543344"/>
              <a:gd name="connsiteX2" fmla="*/ 0 w 8636594"/>
              <a:gd name="connsiteY2" fmla="*/ 5587843 h 6543344"/>
              <a:gd name="connsiteX3" fmla="*/ 1594033 w 8636594"/>
              <a:gd name="connsiteY3" fmla="*/ 5600057 h 6543344"/>
              <a:gd name="connsiteX4" fmla="*/ 1686068 w 8636594"/>
              <a:gd name="connsiteY4" fmla="*/ 5599745 h 6543344"/>
              <a:gd name="connsiteX5" fmla="*/ 2472299 w 8636594"/>
              <a:gd name="connsiteY5" fmla="*/ 6543344 h 6543344"/>
              <a:gd name="connsiteX6" fmla="*/ 2527618 w 8636594"/>
              <a:gd name="connsiteY6" fmla="*/ 6530269 h 6543344"/>
              <a:gd name="connsiteX7" fmla="*/ 2582304 w 8636594"/>
              <a:gd name="connsiteY7" fmla="*/ 6516778 h 6543344"/>
              <a:gd name="connsiteX8" fmla="*/ 2636364 w 8636594"/>
              <a:gd name="connsiteY8" fmla="*/ 6502876 h 6543344"/>
              <a:gd name="connsiteX9" fmla="*/ 2689804 w 8636594"/>
              <a:gd name="connsiteY9" fmla="*/ 6488565 h 6543344"/>
              <a:gd name="connsiteX10" fmla="*/ 2742629 w 8636594"/>
              <a:gd name="connsiteY10" fmla="*/ 6473849 h 6543344"/>
              <a:gd name="connsiteX11" fmla="*/ 2794848 w 8636594"/>
              <a:gd name="connsiteY11" fmla="*/ 6458731 h 6543344"/>
              <a:gd name="connsiteX12" fmla="*/ 2846466 w 8636594"/>
              <a:gd name="connsiteY12" fmla="*/ 6443216 h 6543344"/>
              <a:gd name="connsiteX13" fmla="*/ 2897488 w 8636594"/>
              <a:gd name="connsiteY13" fmla="*/ 6427305 h 6543344"/>
              <a:gd name="connsiteX14" fmla="*/ 2947923 w 8636594"/>
              <a:gd name="connsiteY14" fmla="*/ 6411004 h 6543344"/>
              <a:gd name="connsiteX15" fmla="*/ 2997775 w 8636594"/>
              <a:gd name="connsiteY15" fmla="*/ 6394316 h 6543344"/>
              <a:gd name="connsiteX16" fmla="*/ 3047052 w 8636594"/>
              <a:gd name="connsiteY16" fmla="*/ 6377243 h 6543344"/>
              <a:gd name="connsiteX17" fmla="*/ 3095759 w 8636594"/>
              <a:gd name="connsiteY17" fmla="*/ 6359791 h 6543344"/>
              <a:gd name="connsiteX18" fmla="*/ 3143903 w 8636594"/>
              <a:gd name="connsiteY18" fmla="*/ 6341961 h 6543344"/>
              <a:gd name="connsiteX19" fmla="*/ 3191491 w 8636594"/>
              <a:gd name="connsiteY19" fmla="*/ 6323757 h 6543344"/>
              <a:gd name="connsiteX20" fmla="*/ 3238528 w 8636594"/>
              <a:gd name="connsiteY20" fmla="*/ 6305184 h 6543344"/>
              <a:gd name="connsiteX21" fmla="*/ 3285021 w 8636594"/>
              <a:gd name="connsiteY21" fmla="*/ 6286245 h 6543344"/>
              <a:gd name="connsiteX22" fmla="*/ 3330977 w 8636594"/>
              <a:gd name="connsiteY22" fmla="*/ 6266942 h 6543344"/>
              <a:gd name="connsiteX23" fmla="*/ 3376401 w 8636594"/>
              <a:gd name="connsiteY23" fmla="*/ 6247281 h 6543344"/>
              <a:gd name="connsiteX24" fmla="*/ 3421300 w 8636594"/>
              <a:gd name="connsiteY24" fmla="*/ 6227263 h 6543344"/>
              <a:gd name="connsiteX25" fmla="*/ 3465680 w 8636594"/>
              <a:gd name="connsiteY25" fmla="*/ 6206893 h 6543344"/>
              <a:gd name="connsiteX26" fmla="*/ 3509548 w 8636594"/>
              <a:gd name="connsiteY26" fmla="*/ 6186174 h 6543344"/>
              <a:gd name="connsiteX27" fmla="*/ 3552910 w 8636594"/>
              <a:gd name="connsiteY27" fmla="*/ 6165110 h 6543344"/>
              <a:gd name="connsiteX28" fmla="*/ 3595773 w 8636594"/>
              <a:gd name="connsiteY28" fmla="*/ 6143704 h 6543344"/>
              <a:gd name="connsiteX29" fmla="*/ 3638142 w 8636594"/>
              <a:gd name="connsiteY29" fmla="*/ 6121960 h 6543344"/>
              <a:gd name="connsiteX30" fmla="*/ 3680024 w 8636594"/>
              <a:gd name="connsiteY30" fmla="*/ 6099881 h 6543344"/>
              <a:gd name="connsiteX31" fmla="*/ 3721426 w 8636594"/>
              <a:gd name="connsiteY31" fmla="*/ 6077471 h 6543344"/>
              <a:gd name="connsiteX32" fmla="*/ 3762353 w 8636594"/>
              <a:gd name="connsiteY32" fmla="*/ 6054733 h 6543344"/>
              <a:gd name="connsiteX33" fmla="*/ 3802812 w 8636594"/>
              <a:gd name="connsiteY33" fmla="*/ 6031671 h 6543344"/>
              <a:gd name="connsiteX34" fmla="*/ 3842810 w 8636594"/>
              <a:gd name="connsiteY34" fmla="*/ 6008288 h 6543344"/>
              <a:gd name="connsiteX35" fmla="*/ 3882352 w 8636594"/>
              <a:gd name="connsiteY35" fmla="*/ 5984588 h 6543344"/>
              <a:gd name="connsiteX36" fmla="*/ 3921445 w 8636594"/>
              <a:gd name="connsiteY36" fmla="*/ 5960574 h 6543344"/>
              <a:gd name="connsiteX37" fmla="*/ 3960096 w 8636594"/>
              <a:gd name="connsiteY37" fmla="*/ 5936250 h 6543344"/>
              <a:gd name="connsiteX38" fmla="*/ 3998311 w 8636594"/>
              <a:gd name="connsiteY38" fmla="*/ 5911619 h 6543344"/>
              <a:gd name="connsiteX39" fmla="*/ 4036095 w 8636594"/>
              <a:gd name="connsiteY39" fmla="*/ 5886685 h 6543344"/>
              <a:gd name="connsiteX40" fmla="*/ 4073456 w 8636594"/>
              <a:gd name="connsiteY40" fmla="*/ 5861452 h 6543344"/>
              <a:gd name="connsiteX41" fmla="*/ 4110400 w 8636594"/>
              <a:gd name="connsiteY41" fmla="*/ 5835922 h 6543344"/>
              <a:gd name="connsiteX42" fmla="*/ 4146933 w 8636594"/>
              <a:gd name="connsiteY42" fmla="*/ 5810100 h 6543344"/>
              <a:gd name="connsiteX43" fmla="*/ 4183061 w 8636594"/>
              <a:gd name="connsiteY43" fmla="*/ 5783988 h 6543344"/>
              <a:gd name="connsiteX44" fmla="*/ 4218791 w 8636594"/>
              <a:gd name="connsiteY44" fmla="*/ 5757591 h 6543344"/>
              <a:gd name="connsiteX45" fmla="*/ 4254129 w 8636594"/>
              <a:gd name="connsiteY45" fmla="*/ 5730912 h 6543344"/>
              <a:gd name="connsiteX46" fmla="*/ 4289081 w 8636594"/>
              <a:gd name="connsiteY46" fmla="*/ 5703955 h 6543344"/>
              <a:gd name="connsiteX47" fmla="*/ 4323654 w 8636594"/>
              <a:gd name="connsiteY47" fmla="*/ 5676722 h 6543344"/>
              <a:gd name="connsiteX48" fmla="*/ 4357854 w 8636594"/>
              <a:gd name="connsiteY48" fmla="*/ 5649218 h 6543344"/>
              <a:gd name="connsiteX49" fmla="*/ 4391688 w 8636594"/>
              <a:gd name="connsiteY49" fmla="*/ 5621446 h 6543344"/>
              <a:gd name="connsiteX50" fmla="*/ 4425162 w 8636594"/>
              <a:gd name="connsiteY50" fmla="*/ 5593409 h 6543344"/>
              <a:gd name="connsiteX51" fmla="*/ 4458281 w 8636594"/>
              <a:gd name="connsiteY51" fmla="*/ 5565111 h 6543344"/>
              <a:gd name="connsiteX52" fmla="*/ 4491053 w 8636594"/>
              <a:gd name="connsiteY52" fmla="*/ 5536556 h 6543344"/>
              <a:gd name="connsiteX53" fmla="*/ 4523484 w 8636594"/>
              <a:gd name="connsiteY53" fmla="*/ 5507747 h 6543344"/>
              <a:gd name="connsiteX54" fmla="*/ 4555580 w 8636594"/>
              <a:gd name="connsiteY54" fmla="*/ 5478687 h 6543344"/>
              <a:gd name="connsiteX55" fmla="*/ 4587347 w 8636594"/>
              <a:gd name="connsiteY55" fmla="*/ 5449380 h 6543344"/>
              <a:gd name="connsiteX56" fmla="*/ 4618793 w 8636594"/>
              <a:gd name="connsiteY56" fmla="*/ 5419830 h 6543344"/>
              <a:gd name="connsiteX57" fmla="*/ 4649922 w 8636594"/>
              <a:gd name="connsiteY57" fmla="*/ 5390040 h 6543344"/>
              <a:gd name="connsiteX58" fmla="*/ 4680742 w 8636594"/>
              <a:gd name="connsiteY58" fmla="*/ 5360014 h 6543344"/>
              <a:gd name="connsiteX59" fmla="*/ 4711259 w 8636594"/>
              <a:gd name="connsiteY59" fmla="*/ 5329755 h 6543344"/>
              <a:gd name="connsiteX60" fmla="*/ 4741478 w 8636594"/>
              <a:gd name="connsiteY60" fmla="*/ 5299266 h 6543344"/>
              <a:gd name="connsiteX61" fmla="*/ 4771408 w 8636594"/>
              <a:gd name="connsiteY61" fmla="*/ 5268551 h 6543344"/>
              <a:gd name="connsiteX62" fmla="*/ 4801053 w 8636594"/>
              <a:gd name="connsiteY62" fmla="*/ 5237614 h 6543344"/>
              <a:gd name="connsiteX63" fmla="*/ 4830420 w 8636594"/>
              <a:gd name="connsiteY63" fmla="*/ 5206458 h 6543344"/>
              <a:gd name="connsiteX64" fmla="*/ 4859516 w 8636594"/>
              <a:gd name="connsiteY64" fmla="*/ 5175087 h 6543344"/>
              <a:gd name="connsiteX65" fmla="*/ 4888347 w 8636594"/>
              <a:gd name="connsiteY65" fmla="*/ 5143504 h 6543344"/>
              <a:gd name="connsiteX66" fmla="*/ 4916919 w 8636594"/>
              <a:gd name="connsiteY66" fmla="*/ 5111713 h 6543344"/>
              <a:gd name="connsiteX67" fmla="*/ 4945238 w 8636594"/>
              <a:gd name="connsiteY67" fmla="*/ 5079717 h 6543344"/>
              <a:gd name="connsiteX68" fmla="*/ 4973311 w 8636594"/>
              <a:gd name="connsiteY68" fmla="*/ 5047519 h 6543344"/>
              <a:gd name="connsiteX69" fmla="*/ 5001145 w 8636594"/>
              <a:gd name="connsiteY69" fmla="*/ 5015124 h 6543344"/>
              <a:gd name="connsiteX70" fmla="*/ 5028745 w 8636594"/>
              <a:gd name="connsiteY70" fmla="*/ 4982535 h 6543344"/>
              <a:gd name="connsiteX71" fmla="*/ 5056117 w 8636594"/>
              <a:gd name="connsiteY71" fmla="*/ 4949755 h 6543344"/>
              <a:gd name="connsiteX72" fmla="*/ 5083269 w 8636594"/>
              <a:gd name="connsiteY72" fmla="*/ 4916787 h 6543344"/>
              <a:gd name="connsiteX73" fmla="*/ 5110207 w 8636594"/>
              <a:gd name="connsiteY73" fmla="*/ 4883636 h 6543344"/>
              <a:gd name="connsiteX74" fmla="*/ 5136937 w 8636594"/>
              <a:gd name="connsiteY74" fmla="*/ 4850305 h 6543344"/>
              <a:gd name="connsiteX75" fmla="*/ 5163464 w 8636594"/>
              <a:gd name="connsiteY75" fmla="*/ 4816797 h 6543344"/>
              <a:gd name="connsiteX76" fmla="*/ 5215940 w 8636594"/>
              <a:gd name="connsiteY76" fmla="*/ 4749265 h 6543344"/>
              <a:gd name="connsiteX77" fmla="*/ 5267684 w 8636594"/>
              <a:gd name="connsiteY77" fmla="*/ 4681068 h 6543344"/>
              <a:gd name="connsiteX78" fmla="*/ 5318748 w 8636594"/>
              <a:gd name="connsiteY78" fmla="*/ 4612234 h 6543344"/>
              <a:gd name="connsiteX79" fmla="*/ 5369182 w 8636594"/>
              <a:gd name="connsiteY79" fmla="*/ 4542793 h 6543344"/>
              <a:gd name="connsiteX80" fmla="*/ 5419038 w 8636594"/>
              <a:gd name="connsiteY80" fmla="*/ 4472771 h 6543344"/>
              <a:gd name="connsiteX81" fmla="*/ 5468365 w 8636594"/>
              <a:gd name="connsiteY81" fmla="*/ 4402196 h 6543344"/>
              <a:gd name="connsiteX82" fmla="*/ 5517215 w 8636594"/>
              <a:gd name="connsiteY82" fmla="*/ 4331098 h 6543344"/>
              <a:gd name="connsiteX83" fmla="*/ 5565637 w 8636594"/>
              <a:gd name="connsiteY83" fmla="*/ 4259503 h 6543344"/>
              <a:gd name="connsiteX84" fmla="*/ 5613684 w 8636594"/>
              <a:gd name="connsiteY84" fmla="*/ 4187441 h 6543344"/>
              <a:gd name="connsiteX85" fmla="*/ 5685160 w 8636594"/>
              <a:gd name="connsiteY85" fmla="*/ 4078531 h 6543344"/>
              <a:gd name="connsiteX86" fmla="*/ 5756074 w 8636594"/>
              <a:gd name="connsiteY86" fmla="*/ 3968727 h 6543344"/>
              <a:gd name="connsiteX87" fmla="*/ 5873483 w 8636594"/>
              <a:gd name="connsiteY87" fmla="*/ 3783989 h 6543344"/>
              <a:gd name="connsiteX88" fmla="*/ 6203209 w 8636594"/>
              <a:gd name="connsiteY88" fmla="*/ 3258640 h 6543344"/>
              <a:gd name="connsiteX89" fmla="*/ 6299430 w 8636594"/>
              <a:gd name="connsiteY89" fmla="*/ 3107321 h 6543344"/>
              <a:gd name="connsiteX90" fmla="*/ 6372650 w 8636594"/>
              <a:gd name="connsiteY90" fmla="*/ 2993735 h 6543344"/>
              <a:gd name="connsiteX91" fmla="*/ 6453197 w 8636594"/>
              <a:gd name="connsiteY91" fmla="*/ 2869788 h 6543344"/>
              <a:gd name="connsiteX92" fmla="*/ 6564167 w 8636594"/>
              <a:gd name="connsiteY92" fmla="*/ 2696807 h 6543344"/>
              <a:gd name="connsiteX93" fmla="*/ 6976233 w 8636594"/>
              <a:gd name="connsiteY93" fmla="*/ 2045274 h 6543344"/>
              <a:gd name="connsiteX94" fmla="*/ 7086755 w 8636594"/>
              <a:gd name="connsiteY94" fmla="*/ 1872743 h 6543344"/>
              <a:gd name="connsiteX95" fmla="*/ 7170279 w 8636594"/>
              <a:gd name="connsiteY95" fmla="*/ 1744202 h 6543344"/>
              <a:gd name="connsiteX96" fmla="*/ 7226351 w 8636594"/>
              <a:gd name="connsiteY96" fmla="*/ 1659017 h 6543344"/>
              <a:gd name="connsiteX97" fmla="*/ 7282789 w 8636594"/>
              <a:gd name="connsiteY97" fmla="*/ 1574303 h 6543344"/>
              <a:gd name="connsiteX98" fmla="*/ 7339643 w 8636594"/>
              <a:gd name="connsiteY98" fmla="*/ 1490113 h 6543344"/>
              <a:gd name="connsiteX99" fmla="*/ 7396957 w 8636594"/>
              <a:gd name="connsiteY99" fmla="*/ 1406503 h 6543344"/>
              <a:gd name="connsiteX100" fmla="*/ 7454781 w 8636594"/>
              <a:gd name="connsiteY100" fmla="*/ 1323526 h 6543344"/>
              <a:gd name="connsiteX101" fmla="*/ 7513161 w 8636594"/>
              <a:gd name="connsiteY101" fmla="*/ 1241237 h 6543344"/>
              <a:gd name="connsiteX102" fmla="*/ 7572144 w 8636594"/>
              <a:gd name="connsiteY102" fmla="*/ 1159689 h 6543344"/>
              <a:gd name="connsiteX103" fmla="*/ 7601877 w 8636594"/>
              <a:gd name="connsiteY103" fmla="*/ 1119210 h 6543344"/>
              <a:gd name="connsiteX104" fmla="*/ 7631779 w 8636594"/>
              <a:gd name="connsiteY104" fmla="*/ 1078937 h 6543344"/>
              <a:gd name="connsiteX105" fmla="*/ 7661855 w 8636594"/>
              <a:gd name="connsiteY105" fmla="*/ 1038876 h 6543344"/>
              <a:gd name="connsiteX106" fmla="*/ 7692111 w 8636594"/>
              <a:gd name="connsiteY106" fmla="*/ 999035 h 6543344"/>
              <a:gd name="connsiteX107" fmla="*/ 7722554 w 8636594"/>
              <a:gd name="connsiteY107" fmla="*/ 959419 h 6543344"/>
              <a:gd name="connsiteX108" fmla="*/ 7753190 w 8636594"/>
              <a:gd name="connsiteY108" fmla="*/ 920037 h 6543344"/>
              <a:gd name="connsiteX109" fmla="*/ 7784023 w 8636594"/>
              <a:gd name="connsiteY109" fmla="*/ 880894 h 6543344"/>
              <a:gd name="connsiteX110" fmla="*/ 7815061 w 8636594"/>
              <a:gd name="connsiteY110" fmla="*/ 841997 h 6543344"/>
              <a:gd name="connsiteX111" fmla="*/ 7846308 w 8636594"/>
              <a:gd name="connsiteY111" fmla="*/ 803354 h 6543344"/>
              <a:gd name="connsiteX112" fmla="*/ 7877772 w 8636594"/>
              <a:gd name="connsiteY112" fmla="*/ 764970 h 6543344"/>
              <a:gd name="connsiteX113" fmla="*/ 7909458 w 8636594"/>
              <a:gd name="connsiteY113" fmla="*/ 726853 h 6543344"/>
              <a:gd name="connsiteX114" fmla="*/ 7941371 w 8636594"/>
              <a:gd name="connsiteY114" fmla="*/ 689010 h 6543344"/>
              <a:gd name="connsiteX115" fmla="*/ 7973518 w 8636594"/>
              <a:gd name="connsiteY115" fmla="*/ 651447 h 6543344"/>
              <a:gd name="connsiteX116" fmla="*/ 8005905 w 8636594"/>
              <a:gd name="connsiteY116" fmla="*/ 614171 h 6543344"/>
              <a:gd name="connsiteX117" fmla="*/ 8038538 w 8636594"/>
              <a:gd name="connsiteY117" fmla="*/ 577189 h 6543344"/>
              <a:gd name="connsiteX118" fmla="*/ 8071421 w 8636594"/>
              <a:gd name="connsiteY118" fmla="*/ 540507 h 6543344"/>
              <a:gd name="connsiteX119" fmla="*/ 8104563 w 8636594"/>
              <a:gd name="connsiteY119" fmla="*/ 504132 h 6543344"/>
              <a:gd name="connsiteX120" fmla="*/ 8137967 w 8636594"/>
              <a:gd name="connsiteY120" fmla="*/ 468072 h 6543344"/>
              <a:gd name="connsiteX121" fmla="*/ 8171641 w 8636594"/>
              <a:gd name="connsiteY121" fmla="*/ 432332 h 6543344"/>
              <a:gd name="connsiteX122" fmla="*/ 8205590 w 8636594"/>
              <a:gd name="connsiteY122" fmla="*/ 396920 h 6543344"/>
              <a:gd name="connsiteX123" fmla="*/ 8239820 w 8636594"/>
              <a:gd name="connsiteY123" fmla="*/ 361843 h 6543344"/>
              <a:gd name="connsiteX124" fmla="*/ 8274337 w 8636594"/>
              <a:gd name="connsiteY124" fmla="*/ 327107 h 6543344"/>
              <a:gd name="connsiteX125" fmla="*/ 8309147 w 8636594"/>
              <a:gd name="connsiteY125" fmla="*/ 292718 h 6543344"/>
              <a:gd name="connsiteX126" fmla="*/ 8344256 w 8636594"/>
              <a:gd name="connsiteY126" fmla="*/ 258685 h 6543344"/>
              <a:gd name="connsiteX127" fmla="*/ 8379669 w 8636594"/>
              <a:gd name="connsiteY127" fmla="*/ 225013 h 6543344"/>
              <a:gd name="connsiteX128" fmla="*/ 8415394 w 8636594"/>
              <a:gd name="connsiteY128" fmla="*/ 191709 h 6543344"/>
              <a:gd name="connsiteX129" fmla="*/ 8451434 w 8636594"/>
              <a:gd name="connsiteY129" fmla="*/ 158780 h 6543344"/>
              <a:gd name="connsiteX130" fmla="*/ 8487798 w 8636594"/>
              <a:gd name="connsiteY130" fmla="*/ 126233 h 6543344"/>
              <a:gd name="connsiteX131" fmla="*/ 8524489 w 8636594"/>
              <a:gd name="connsiteY131" fmla="*/ 94075 h 6543344"/>
              <a:gd name="connsiteX132" fmla="*/ 8561515 w 8636594"/>
              <a:gd name="connsiteY132" fmla="*/ 62312 h 6543344"/>
              <a:gd name="connsiteX133" fmla="*/ 8598881 w 8636594"/>
              <a:gd name="connsiteY133" fmla="*/ 30951 h 6543344"/>
              <a:gd name="connsiteX134" fmla="*/ 8636594 w 8636594"/>
              <a:gd name="connsiteY134" fmla="*/ 0 h 6543344"/>
              <a:gd name="connsiteX0" fmla="*/ 8636594 w 8636594"/>
              <a:gd name="connsiteY0" fmla="*/ 0 h 6530269"/>
              <a:gd name="connsiteX1" fmla="*/ 5293 w 8636594"/>
              <a:gd name="connsiteY1" fmla="*/ 0 h 6530269"/>
              <a:gd name="connsiteX2" fmla="*/ 0 w 8636594"/>
              <a:gd name="connsiteY2" fmla="*/ 5587843 h 6530269"/>
              <a:gd name="connsiteX3" fmla="*/ 1594033 w 8636594"/>
              <a:gd name="connsiteY3" fmla="*/ 5600057 h 6530269"/>
              <a:gd name="connsiteX4" fmla="*/ 1686068 w 8636594"/>
              <a:gd name="connsiteY4" fmla="*/ 5599745 h 6530269"/>
              <a:gd name="connsiteX5" fmla="*/ 2527618 w 8636594"/>
              <a:gd name="connsiteY5" fmla="*/ 6530269 h 6530269"/>
              <a:gd name="connsiteX6" fmla="*/ 2582304 w 8636594"/>
              <a:gd name="connsiteY6" fmla="*/ 6516778 h 6530269"/>
              <a:gd name="connsiteX7" fmla="*/ 2636364 w 8636594"/>
              <a:gd name="connsiteY7" fmla="*/ 6502876 h 6530269"/>
              <a:gd name="connsiteX8" fmla="*/ 2689804 w 8636594"/>
              <a:gd name="connsiteY8" fmla="*/ 6488565 h 6530269"/>
              <a:gd name="connsiteX9" fmla="*/ 2742629 w 8636594"/>
              <a:gd name="connsiteY9" fmla="*/ 6473849 h 6530269"/>
              <a:gd name="connsiteX10" fmla="*/ 2794848 w 8636594"/>
              <a:gd name="connsiteY10" fmla="*/ 6458731 h 6530269"/>
              <a:gd name="connsiteX11" fmla="*/ 2846466 w 8636594"/>
              <a:gd name="connsiteY11" fmla="*/ 6443216 h 6530269"/>
              <a:gd name="connsiteX12" fmla="*/ 2897488 w 8636594"/>
              <a:gd name="connsiteY12" fmla="*/ 6427305 h 6530269"/>
              <a:gd name="connsiteX13" fmla="*/ 2947923 w 8636594"/>
              <a:gd name="connsiteY13" fmla="*/ 6411004 h 6530269"/>
              <a:gd name="connsiteX14" fmla="*/ 2997775 w 8636594"/>
              <a:gd name="connsiteY14" fmla="*/ 6394316 h 6530269"/>
              <a:gd name="connsiteX15" fmla="*/ 3047052 w 8636594"/>
              <a:gd name="connsiteY15" fmla="*/ 6377243 h 6530269"/>
              <a:gd name="connsiteX16" fmla="*/ 3095759 w 8636594"/>
              <a:gd name="connsiteY16" fmla="*/ 6359791 h 6530269"/>
              <a:gd name="connsiteX17" fmla="*/ 3143903 w 8636594"/>
              <a:gd name="connsiteY17" fmla="*/ 6341961 h 6530269"/>
              <a:gd name="connsiteX18" fmla="*/ 3191491 w 8636594"/>
              <a:gd name="connsiteY18" fmla="*/ 6323757 h 6530269"/>
              <a:gd name="connsiteX19" fmla="*/ 3238528 w 8636594"/>
              <a:gd name="connsiteY19" fmla="*/ 6305184 h 6530269"/>
              <a:gd name="connsiteX20" fmla="*/ 3285021 w 8636594"/>
              <a:gd name="connsiteY20" fmla="*/ 6286245 h 6530269"/>
              <a:gd name="connsiteX21" fmla="*/ 3330977 w 8636594"/>
              <a:gd name="connsiteY21" fmla="*/ 6266942 h 6530269"/>
              <a:gd name="connsiteX22" fmla="*/ 3376401 w 8636594"/>
              <a:gd name="connsiteY22" fmla="*/ 6247281 h 6530269"/>
              <a:gd name="connsiteX23" fmla="*/ 3421300 w 8636594"/>
              <a:gd name="connsiteY23" fmla="*/ 6227263 h 6530269"/>
              <a:gd name="connsiteX24" fmla="*/ 3465680 w 8636594"/>
              <a:gd name="connsiteY24" fmla="*/ 6206893 h 6530269"/>
              <a:gd name="connsiteX25" fmla="*/ 3509548 w 8636594"/>
              <a:gd name="connsiteY25" fmla="*/ 6186174 h 6530269"/>
              <a:gd name="connsiteX26" fmla="*/ 3552910 w 8636594"/>
              <a:gd name="connsiteY26" fmla="*/ 6165110 h 6530269"/>
              <a:gd name="connsiteX27" fmla="*/ 3595773 w 8636594"/>
              <a:gd name="connsiteY27" fmla="*/ 6143704 h 6530269"/>
              <a:gd name="connsiteX28" fmla="*/ 3638142 w 8636594"/>
              <a:gd name="connsiteY28" fmla="*/ 6121960 h 6530269"/>
              <a:gd name="connsiteX29" fmla="*/ 3680024 w 8636594"/>
              <a:gd name="connsiteY29" fmla="*/ 6099881 h 6530269"/>
              <a:gd name="connsiteX30" fmla="*/ 3721426 w 8636594"/>
              <a:gd name="connsiteY30" fmla="*/ 6077471 h 6530269"/>
              <a:gd name="connsiteX31" fmla="*/ 3762353 w 8636594"/>
              <a:gd name="connsiteY31" fmla="*/ 6054733 h 6530269"/>
              <a:gd name="connsiteX32" fmla="*/ 3802812 w 8636594"/>
              <a:gd name="connsiteY32" fmla="*/ 6031671 h 6530269"/>
              <a:gd name="connsiteX33" fmla="*/ 3842810 w 8636594"/>
              <a:gd name="connsiteY33" fmla="*/ 6008288 h 6530269"/>
              <a:gd name="connsiteX34" fmla="*/ 3882352 w 8636594"/>
              <a:gd name="connsiteY34" fmla="*/ 5984588 h 6530269"/>
              <a:gd name="connsiteX35" fmla="*/ 3921445 w 8636594"/>
              <a:gd name="connsiteY35" fmla="*/ 5960574 h 6530269"/>
              <a:gd name="connsiteX36" fmla="*/ 3960096 w 8636594"/>
              <a:gd name="connsiteY36" fmla="*/ 5936250 h 6530269"/>
              <a:gd name="connsiteX37" fmla="*/ 3998311 w 8636594"/>
              <a:gd name="connsiteY37" fmla="*/ 5911619 h 6530269"/>
              <a:gd name="connsiteX38" fmla="*/ 4036095 w 8636594"/>
              <a:gd name="connsiteY38" fmla="*/ 5886685 h 6530269"/>
              <a:gd name="connsiteX39" fmla="*/ 4073456 w 8636594"/>
              <a:gd name="connsiteY39" fmla="*/ 5861452 h 6530269"/>
              <a:gd name="connsiteX40" fmla="*/ 4110400 w 8636594"/>
              <a:gd name="connsiteY40" fmla="*/ 5835922 h 6530269"/>
              <a:gd name="connsiteX41" fmla="*/ 4146933 w 8636594"/>
              <a:gd name="connsiteY41" fmla="*/ 5810100 h 6530269"/>
              <a:gd name="connsiteX42" fmla="*/ 4183061 w 8636594"/>
              <a:gd name="connsiteY42" fmla="*/ 5783988 h 6530269"/>
              <a:gd name="connsiteX43" fmla="*/ 4218791 w 8636594"/>
              <a:gd name="connsiteY43" fmla="*/ 5757591 h 6530269"/>
              <a:gd name="connsiteX44" fmla="*/ 4254129 w 8636594"/>
              <a:gd name="connsiteY44" fmla="*/ 5730912 h 6530269"/>
              <a:gd name="connsiteX45" fmla="*/ 4289081 w 8636594"/>
              <a:gd name="connsiteY45" fmla="*/ 5703955 h 6530269"/>
              <a:gd name="connsiteX46" fmla="*/ 4323654 w 8636594"/>
              <a:gd name="connsiteY46" fmla="*/ 5676722 h 6530269"/>
              <a:gd name="connsiteX47" fmla="*/ 4357854 w 8636594"/>
              <a:gd name="connsiteY47" fmla="*/ 5649218 h 6530269"/>
              <a:gd name="connsiteX48" fmla="*/ 4391688 w 8636594"/>
              <a:gd name="connsiteY48" fmla="*/ 5621446 h 6530269"/>
              <a:gd name="connsiteX49" fmla="*/ 4425162 w 8636594"/>
              <a:gd name="connsiteY49" fmla="*/ 5593409 h 6530269"/>
              <a:gd name="connsiteX50" fmla="*/ 4458281 w 8636594"/>
              <a:gd name="connsiteY50" fmla="*/ 5565111 h 6530269"/>
              <a:gd name="connsiteX51" fmla="*/ 4491053 w 8636594"/>
              <a:gd name="connsiteY51" fmla="*/ 5536556 h 6530269"/>
              <a:gd name="connsiteX52" fmla="*/ 4523484 w 8636594"/>
              <a:gd name="connsiteY52" fmla="*/ 5507747 h 6530269"/>
              <a:gd name="connsiteX53" fmla="*/ 4555580 w 8636594"/>
              <a:gd name="connsiteY53" fmla="*/ 5478687 h 6530269"/>
              <a:gd name="connsiteX54" fmla="*/ 4587347 w 8636594"/>
              <a:gd name="connsiteY54" fmla="*/ 5449380 h 6530269"/>
              <a:gd name="connsiteX55" fmla="*/ 4618793 w 8636594"/>
              <a:gd name="connsiteY55" fmla="*/ 5419830 h 6530269"/>
              <a:gd name="connsiteX56" fmla="*/ 4649922 w 8636594"/>
              <a:gd name="connsiteY56" fmla="*/ 5390040 h 6530269"/>
              <a:gd name="connsiteX57" fmla="*/ 4680742 w 8636594"/>
              <a:gd name="connsiteY57" fmla="*/ 5360014 h 6530269"/>
              <a:gd name="connsiteX58" fmla="*/ 4711259 w 8636594"/>
              <a:gd name="connsiteY58" fmla="*/ 5329755 h 6530269"/>
              <a:gd name="connsiteX59" fmla="*/ 4741478 w 8636594"/>
              <a:gd name="connsiteY59" fmla="*/ 5299266 h 6530269"/>
              <a:gd name="connsiteX60" fmla="*/ 4771408 w 8636594"/>
              <a:gd name="connsiteY60" fmla="*/ 5268551 h 6530269"/>
              <a:gd name="connsiteX61" fmla="*/ 4801053 w 8636594"/>
              <a:gd name="connsiteY61" fmla="*/ 5237614 h 6530269"/>
              <a:gd name="connsiteX62" fmla="*/ 4830420 w 8636594"/>
              <a:gd name="connsiteY62" fmla="*/ 5206458 h 6530269"/>
              <a:gd name="connsiteX63" fmla="*/ 4859516 w 8636594"/>
              <a:gd name="connsiteY63" fmla="*/ 5175087 h 6530269"/>
              <a:gd name="connsiteX64" fmla="*/ 4888347 w 8636594"/>
              <a:gd name="connsiteY64" fmla="*/ 5143504 h 6530269"/>
              <a:gd name="connsiteX65" fmla="*/ 4916919 w 8636594"/>
              <a:gd name="connsiteY65" fmla="*/ 5111713 h 6530269"/>
              <a:gd name="connsiteX66" fmla="*/ 4945238 w 8636594"/>
              <a:gd name="connsiteY66" fmla="*/ 5079717 h 6530269"/>
              <a:gd name="connsiteX67" fmla="*/ 4973311 w 8636594"/>
              <a:gd name="connsiteY67" fmla="*/ 5047519 h 6530269"/>
              <a:gd name="connsiteX68" fmla="*/ 5001145 w 8636594"/>
              <a:gd name="connsiteY68" fmla="*/ 5015124 h 6530269"/>
              <a:gd name="connsiteX69" fmla="*/ 5028745 w 8636594"/>
              <a:gd name="connsiteY69" fmla="*/ 4982535 h 6530269"/>
              <a:gd name="connsiteX70" fmla="*/ 5056117 w 8636594"/>
              <a:gd name="connsiteY70" fmla="*/ 4949755 h 6530269"/>
              <a:gd name="connsiteX71" fmla="*/ 5083269 w 8636594"/>
              <a:gd name="connsiteY71" fmla="*/ 4916787 h 6530269"/>
              <a:gd name="connsiteX72" fmla="*/ 5110207 w 8636594"/>
              <a:gd name="connsiteY72" fmla="*/ 4883636 h 6530269"/>
              <a:gd name="connsiteX73" fmla="*/ 5136937 w 8636594"/>
              <a:gd name="connsiteY73" fmla="*/ 4850305 h 6530269"/>
              <a:gd name="connsiteX74" fmla="*/ 5163464 w 8636594"/>
              <a:gd name="connsiteY74" fmla="*/ 4816797 h 6530269"/>
              <a:gd name="connsiteX75" fmla="*/ 5215940 w 8636594"/>
              <a:gd name="connsiteY75" fmla="*/ 4749265 h 6530269"/>
              <a:gd name="connsiteX76" fmla="*/ 5267684 w 8636594"/>
              <a:gd name="connsiteY76" fmla="*/ 4681068 h 6530269"/>
              <a:gd name="connsiteX77" fmla="*/ 5318748 w 8636594"/>
              <a:gd name="connsiteY77" fmla="*/ 4612234 h 6530269"/>
              <a:gd name="connsiteX78" fmla="*/ 5369182 w 8636594"/>
              <a:gd name="connsiteY78" fmla="*/ 4542793 h 6530269"/>
              <a:gd name="connsiteX79" fmla="*/ 5419038 w 8636594"/>
              <a:gd name="connsiteY79" fmla="*/ 4472771 h 6530269"/>
              <a:gd name="connsiteX80" fmla="*/ 5468365 w 8636594"/>
              <a:gd name="connsiteY80" fmla="*/ 4402196 h 6530269"/>
              <a:gd name="connsiteX81" fmla="*/ 5517215 w 8636594"/>
              <a:gd name="connsiteY81" fmla="*/ 4331098 h 6530269"/>
              <a:gd name="connsiteX82" fmla="*/ 5565637 w 8636594"/>
              <a:gd name="connsiteY82" fmla="*/ 4259503 h 6530269"/>
              <a:gd name="connsiteX83" fmla="*/ 5613684 w 8636594"/>
              <a:gd name="connsiteY83" fmla="*/ 4187441 h 6530269"/>
              <a:gd name="connsiteX84" fmla="*/ 5685160 w 8636594"/>
              <a:gd name="connsiteY84" fmla="*/ 4078531 h 6530269"/>
              <a:gd name="connsiteX85" fmla="*/ 5756074 w 8636594"/>
              <a:gd name="connsiteY85" fmla="*/ 3968727 h 6530269"/>
              <a:gd name="connsiteX86" fmla="*/ 5873483 w 8636594"/>
              <a:gd name="connsiteY86" fmla="*/ 3783989 h 6530269"/>
              <a:gd name="connsiteX87" fmla="*/ 6203209 w 8636594"/>
              <a:gd name="connsiteY87" fmla="*/ 3258640 h 6530269"/>
              <a:gd name="connsiteX88" fmla="*/ 6299430 w 8636594"/>
              <a:gd name="connsiteY88" fmla="*/ 3107321 h 6530269"/>
              <a:gd name="connsiteX89" fmla="*/ 6372650 w 8636594"/>
              <a:gd name="connsiteY89" fmla="*/ 2993735 h 6530269"/>
              <a:gd name="connsiteX90" fmla="*/ 6453197 w 8636594"/>
              <a:gd name="connsiteY90" fmla="*/ 2869788 h 6530269"/>
              <a:gd name="connsiteX91" fmla="*/ 6564167 w 8636594"/>
              <a:gd name="connsiteY91" fmla="*/ 2696807 h 6530269"/>
              <a:gd name="connsiteX92" fmla="*/ 6976233 w 8636594"/>
              <a:gd name="connsiteY92" fmla="*/ 2045274 h 6530269"/>
              <a:gd name="connsiteX93" fmla="*/ 7086755 w 8636594"/>
              <a:gd name="connsiteY93" fmla="*/ 1872743 h 6530269"/>
              <a:gd name="connsiteX94" fmla="*/ 7170279 w 8636594"/>
              <a:gd name="connsiteY94" fmla="*/ 1744202 h 6530269"/>
              <a:gd name="connsiteX95" fmla="*/ 7226351 w 8636594"/>
              <a:gd name="connsiteY95" fmla="*/ 1659017 h 6530269"/>
              <a:gd name="connsiteX96" fmla="*/ 7282789 w 8636594"/>
              <a:gd name="connsiteY96" fmla="*/ 1574303 h 6530269"/>
              <a:gd name="connsiteX97" fmla="*/ 7339643 w 8636594"/>
              <a:gd name="connsiteY97" fmla="*/ 1490113 h 6530269"/>
              <a:gd name="connsiteX98" fmla="*/ 7396957 w 8636594"/>
              <a:gd name="connsiteY98" fmla="*/ 1406503 h 6530269"/>
              <a:gd name="connsiteX99" fmla="*/ 7454781 w 8636594"/>
              <a:gd name="connsiteY99" fmla="*/ 1323526 h 6530269"/>
              <a:gd name="connsiteX100" fmla="*/ 7513161 w 8636594"/>
              <a:gd name="connsiteY100" fmla="*/ 1241237 h 6530269"/>
              <a:gd name="connsiteX101" fmla="*/ 7572144 w 8636594"/>
              <a:gd name="connsiteY101" fmla="*/ 1159689 h 6530269"/>
              <a:gd name="connsiteX102" fmla="*/ 7601877 w 8636594"/>
              <a:gd name="connsiteY102" fmla="*/ 1119210 h 6530269"/>
              <a:gd name="connsiteX103" fmla="*/ 7631779 w 8636594"/>
              <a:gd name="connsiteY103" fmla="*/ 1078937 h 6530269"/>
              <a:gd name="connsiteX104" fmla="*/ 7661855 w 8636594"/>
              <a:gd name="connsiteY104" fmla="*/ 1038876 h 6530269"/>
              <a:gd name="connsiteX105" fmla="*/ 7692111 w 8636594"/>
              <a:gd name="connsiteY105" fmla="*/ 999035 h 6530269"/>
              <a:gd name="connsiteX106" fmla="*/ 7722554 w 8636594"/>
              <a:gd name="connsiteY106" fmla="*/ 959419 h 6530269"/>
              <a:gd name="connsiteX107" fmla="*/ 7753190 w 8636594"/>
              <a:gd name="connsiteY107" fmla="*/ 920037 h 6530269"/>
              <a:gd name="connsiteX108" fmla="*/ 7784023 w 8636594"/>
              <a:gd name="connsiteY108" fmla="*/ 880894 h 6530269"/>
              <a:gd name="connsiteX109" fmla="*/ 7815061 w 8636594"/>
              <a:gd name="connsiteY109" fmla="*/ 841997 h 6530269"/>
              <a:gd name="connsiteX110" fmla="*/ 7846308 w 8636594"/>
              <a:gd name="connsiteY110" fmla="*/ 803354 h 6530269"/>
              <a:gd name="connsiteX111" fmla="*/ 7877772 w 8636594"/>
              <a:gd name="connsiteY111" fmla="*/ 764970 h 6530269"/>
              <a:gd name="connsiteX112" fmla="*/ 7909458 w 8636594"/>
              <a:gd name="connsiteY112" fmla="*/ 726853 h 6530269"/>
              <a:gd name="connsiteX113" fmla="*/ 7941371 w 8636594"/>
              <a:gd name="connsiteY113" fmla="*/ 689010 h 6530269"/>
              <a:gd name="connsiteX114" fmla="*/ 7973518 w 8636594"/>
              <a:gd name="connsiteY114" fmla="*/ 651447 h 6530269"/>
              <a:gd name="connsiteX115" fmla="*/ 8005905 w 8636594"/>
              <a:gd name="connsiteY115" fmla="*/ 614171 h 6530269"/>
              <a:gd name="connsiteX116" fmla="*/ 8038538 w 8636594"/>
              <a:gd name="connsiteY116" fmla="*/ 577189 h 6530269"/>
              <a:gd name="connsiteX117" fmla="*/ 8071421 w 8636594"/>
              <a:gd name="connsiteY117" fmla="*/ 540507 h 6530269"/>
              <a:gd name="connsiteX118" fmla="*/ 8104563 w 8636594"/>
              <a:gd name="connsiteY118" fmla="*/ 504132 h 6530269"/>
              <a:gd name="connsiteX119" fmla="*/ 8137967 w 8636594"/>
              <a:gd name="connsiteY119" fmla="*/ 468072 h 6530269"/>
              <a:gd name="connsiteX120" fmla="*/ 8171641 w 8636594"/>
              <a:gd name="connsiteY120" fmla="*/ 432332 h 6530269"/>
              <a:gd name="connsiteX121" fmla="*/ 8205590 w 8636594"/>
              <a:gd name="connsiteY121" fmla="*/ 396920 h 6530269"/>
              <a:gd name="connsiteX122" fmla="*/ 8239820 w 8636594"/>
              <a:gd name="connsiteY122" fmla="*/ 361843 h 6530269"/>
              <a:gd name="connsiteX123" fmla="*/ 8274337 w 8636594"/>
              <a:gd name="connsiteY123" fmla="*/ 327107 h 6530269"/>
              <a:gd name="connsiteX124" fmla="*/ 8309147 w 8636594"/>
              <a:gd name="connsiteY124" fmla="*/ 292718 h 6530269"/>
              <a:gd name="connsiteX125" fmla="*/ 8344256 w 8636594"/>
              <a:gd name="connsiteY125" fmla="*/ 258685 h 6530269"/>
              <a:gd name="connsiteX126" fmla="*/ 8379669 w 8636594"/>
              <a:gd name="connsiteY126" fmla="*/ 225013 h 6530269"/>
              <a:gd name="connsiteX127" fmla="*/ 8415394 w 8636594"/>
              <a:gd name="connsiteY127" fmla="*/ 191709 h 6530269"/>
              <a:gd name="connsiteX128" fmla="*/ 8451434 w 8636594"/>
              <a:gd name="connsiteY128" fmla="*/ 158780 h 6530269"/>
              <a:gd name="connsiteX129" fmla="*/ 8487798 w 8636594"/>
              <a:gd name="connsiteY129" fmla="*/ 126233 h 6530269"/>
              <a:gd name="connsiteX130" fmla="*/ 8524489 w 8636594"/>
              <a:gd name="connsiteY130" fmla="*/ 94075 h 6530269"/>
              <a:gd name="connsiteX131" fmla="*/ 8561515 w 8636594"/>
              <a:gd name="connsiteY131" fmla="*/ 62312 h 6530269"/>
              <a:gd name="connsiteX132" fmla="*/ 8598881 w 8636594"/>
              <a:gd name="connsiteY132" fmla="*/ 30951 h 6530269"/>
              <a:gd name="connsiteX133" fmla="*/ 8636594 w 8636594"/>
              <a:gd name="connsiteY133" fmla="*/ 0 h 6530269"/>
              <a:gd name="connsiteX0" fmla="*/ 8636594 w 8636594"/>
              <a:gd name="connsiteY0" fmla="*/ 0 h 6516778"/>
              <a:gd name="connsiteX1" fmla="*/ 5293 w 8636594"/>
              <a:gd name="connsiteY1" fmla="*/ 0 h 6516778"/>
              <a:gd name="connsiteX2" fmla="*/ 0 w 8636594"/>
              <a:gd name="connsiteY2" fmla="*/ 5587843 h 6516778"/>
              <a:gd name="connsiteX3" fmla="*/ 1594033 w 8636594"/>
              <a:gd name="connsiteY3" fmla="*/ 5600057 h 6516778"/>
              <a:gd name="connsiteX4" fmla="*/ 1686068 w 8636594"/>
              <a:gd name="connsiteY4" fmla="*/ 5599745 h 6516778"/>
              <a:gd name="connsiteX5" fmla="*/ 2582304 w 8636594"/>
              <a:gd name="connsiteY5" fmla="*/ 6516778 h 6516778"/>
              <a:gd name="connsiteX6" fmla="*/ 2636364 w 8636594"/>
              <a:gd name="connsiteY6" fmla="*/ 6502876 h 6516778"/>
              <a:gd name="connsiteX7" fmla="*/ 2689804 w 8636594"/>
              <a:gd name="connsiteY7" fmla="*/ 6488565 h 6516778"/>
              <a:gd name="connsiteX8" fmla="*/ 2742629 w 8636594"/>
              <a:gd name="connsiteY8" fmla="*/ 6473849 h 6516778"/>
              <a:gd name="connsiteX9" fmla="*/ 2794848 w 8636594"/>
              <a:gd name="connsiteY9" fmla="*/ 6458731 h 6516778"/>
              <a:gd name="connsiteX10" fmla="*/ 2846466 w 8636594"/>
              <a:gd name="connsiteY10" fmla="*/ 6443216 h 6516778"/>
              <a:gd name="connsiteX11" fmla="*/ 2897488 w 8636594"/>
              <a:gd name="connsiteY11" fmla="*/ 6427305 h 6516778"/>
              <a:gd name="connsiteX12" fmla="*/ 2947923 w 8636594"/>
              <a:gd name="connsiteY12" fmla="*/ 6411004 h 6516778"/>
              <a:gd name="connsiteX13" fmla="*/ 2997775 w 8636594"/>
              <a:gd name="connsiteY13" fmla="*/ 6394316 h 6516778"/>
              <a:gd name="connsiteX14" fmla="*/ 3047052 w 8636594"/>
              <a:gd name="connsiteY14" fmla="*/ 6377243 h 6516778"/>
              <a:gd name="connsiteX15" fmla="*/ 3095759 w 8636594"/>
              <a:gd name="connsiteY15" fmla="*/ 6359791 h 6516778"/>
              <a:gd name="connsiteX16" fmla="*/ 3143903 w 8636594"/>
              <a:gd name="connsiteY16" fmla="*/ 6341961 h 6516778"/>
              <a:gd name="connsiteX17" fmla="*/ 3191491 w 8636594"/>
              <a:gd name="connsiteY17" fmla="*/ 6323757 h 6516778"/>
              <a:gd name="connsiteX18" fmla="*/ 3238528 w 8636594"/>
              <a:gd name="connsiteY18" fmla="*/ 6305184 h 6516778"/>
              <a:gd name="connsiteX19" fmla="*/ 3285021 w 8636594"/>
              <a:gd name="connsiteY19" fmla="*/ 6286245 h 6516778"/>
              <a:gd name="connsiteX20" fmla="*/ 3330977 w 8636594"/>
              <a:gd name="connsiteY20" fmla="*/ 6266942 h 6516778"/>
              <a:gd name="connsiteX21" fmla="*/ 3376401 w 8636594"/>
              <a:gd name="connsiteY21" fmla="*/ 6247281 h 6516778"/>
              <a:gd name="connsiteX22" fmla="*/ 3421300 w 8636594"/>
              <a:gd name="connsiteY22" fmla="*/ 6227263 h 6516778"/>
              <a:gd name="connsiteX23" fmla="*/ 3465680 w 8636594"/>
              <a:gd name="connsiteY23" fmla="*/ 6206893 h 6516778"/>
              <a:gd name="connsiteX24" fmla="*/ 3509548 w 8636594"/>
              <a:gd name="connsiteY24" fmla="*/ 6186174 h 6516778"/>
              <a:gd name="connsiteX25" fmla="*/ 3552910 w 8636594"/>
              <a:gd name="connsiteY25" fmla="*/ 6165110 h 6516778"/>
              <a:gd name="connsiteX26" fmla="*/ 3595773 w 8636594"/>
              <a:gd name="connsiteY26" fmla="*/ 6143704 h 6516778"/>
              <a:gd name="connsiteX27" fmla="*/ 3638142 w 8636594"/>
              <a:gd name="connsiteY27" fmla="*/ 6121960 h 6516778"/>
              <a:gd name="connsiteX28" fmla="*/ 3680024 w 8636594"/>
              <a:gd name="connsiteY28" fmla="*/ 6099881 h 6516778"/>
              <a:gd name="connsiteX29" fmla="*/ 3721426 w 8636594"/>
              <a:gd name="connsiteY29" fmla="*/ 6077471 h 6516778"/>
              <a:gd name="connsiteX30" fmla="*/ 3762353 w 8636594"/>
              <a:gd name="connsiteY30" fmla="*/ 6054733 h 6516778"/>
              <a:gd name="connsiteX31" fmla="*/ 3802812 w 8636594"/>
              <a:gd name="connsiteY31" fmla="*/ 6031671 h 6516778"/>
              <a:gd name="connsiteX32" fmla="*/ 3842810 w 8636594"/>
              <a:gd name="connsiteY32" fmla="*/ 6008288 h 6516778"/>
              <a:gd name="connsiteX33" fmla="*/ 3882352 w 8636594"/>
              <a:gd name="connsiteY33" fmla="*/ 5984588 h 6516778"/>
              <a:gd name="connsiteX34" fmla="*/ 3921445 w 8636594"/>
              <a:gd name="connsiteY34" fmla="*/ 5960574 h 6516778"/>
              <a:gd name="connsiteX35" fmla="*/ 3960096 w 8636594"/>
              <a:gd name="connsiteY35" fmla="*/ 5936250 h 6516778"/>
              <a:gd name="connsiteX36" fmla="*/ 3998311 w 8636594"/>
              <a:gd name="connsiteY36" fmla="*/ 5911619 h 6516778"/>
              <a:gd name="connsiteX37" fmla="*/ 4036095 w 8636594"/>
              <a:gd name="connsiteY37" fmla="*/ 5886685 h 6516778"/>
              <a:gd name="connsiteX38" fmla="*/ 4073456 w 8636594"/>
              <a:gd name="connsiteY38" fmla="*/ 5861452 h 6516778"/>
              <a:gd name="connsiteX39" fmla="*/ 4110400 w 8636594"/>
              <a:gd name="connsiteY39" fmla="*/ 5835922 h 6516778"/>
              <a:gd name="connsiteX40" fmla="*/ 4146933 w 8636594"/>
              <a:gd name="connsiteY40" fmla="*/ 5810100 h 6516778"/>
              <a:gd name="connsiteX41" fmla="*/ 4183061 w 8636594"/>
              <a:gd name="connsiteY41" fmla="*/ 5783988 h 6516778"/>
              <a:gd name="connsiteX42" fmla="*/ 4218791 w 8636594"/>
              <a:gd name="connsiteY42" fmla="*/ 5757591 h 6516778"/>
              <a:gd name="connsiteX43" fmla="*/ 4254129 w 8636594"/>
              <a:gd name="connsiteY43" fmla="*/ 5730912 h 6516778"/>
              <a:gd name="connsiteX44" fmla="*/ 4289081 w 8636594"/>
              <a:gd name="connsiteY44" fmla="*/ 5703955 h 6516778"/>
              <a:gd name="connsiteX45" fmla="*/ 4323654 w 8636594"/>
              <a:gd name="connsiteY45" fmla="*/ 5676722 h 6516778"/>
              <a:gd name="connsiteX46" fmla="*/ 4357854 w 8636594"/>
              <a:gd name="connsiteY46" fmla="*/ 5649218 h 6516778"/>
              <a:gd name="connsiteX47" fmla="*/ 4391688 w 8636594"/>
              <a:gd name="connsiteY47" fmla="*/ 5621446 h 6516778"/>
              <a:gd name="connsiteX48" fmla="*/ 4425162 w 8636594"/>
              <a:gd name="connsiteY48" fmla="*/ 5593409 h 6516778"/>
              <a:gd name="connsiteX49" fmla="*/ 4458281 w 8636594"/>
              <a:gd name="connsiteY49" fmla="*/ 5565111 h 6516778"/>
              <a:gd name="connsiteX50" fmla="*/ 4491053 w 8636594"/>
              <a:gd name="connsiteY50" fmla="*/ 5536556 h 6516778"/>
              <a:gd name="connsiteX51" fmla="*/ 4523484 w 8636594"/>
              <a:gd name="connsiteY51" fmla="*/ 5507747 h 6516778"/>
              <a:gd name="connsiteX52" fmla="*/ 4555580 w 8636594"/>
              <a:gd name="connsiteY52" fmla="*/ 5478687 h 6516778"/>
              <a:gd name="connsiteX53" fmla="*/ 4587347 w 8636594"/>
              <a:gd name="connsiteY53" fmla="*/ 5449380 h 6516778"/>
              <a:gd name="connsiteX54" fmla="*/ 4618793 w 8636594"/>
              <a:gd name="connsiteY54" fmla="*/ 5419830 h 6516778"/>
              <a:gd name="connsiteX55" fmla="*/ 4649922 w 8636594"/>
              <a:gd name="connsiteY55" fmla="*/ 5390040 h 6516778"/>
              <a:gd name="connsiteX56" fmla="*/ 4680742 w 8636594"/>
              <a:gd name="connsiteY56" fmla="*/ 5360014 h 6516778"/>
              <a:gd name="connsiteX57" fmla="*/ 4711259 w 8636594"/>
              <a:gd name="connsiteY57" fmla="*/ 5329755 h 6516778"/>
              <a:gd name="connsiteX58" fmla="*/ 4741478 w 8636594"/>
              <a:gd name="connsiteY58" fmla="*/ 5299266 h 6516778"/>
              <a:gd name="connsiteX59" fmla="*/ 4771408 w 8636594"/>
              <a:gd name="connsiteY59" fmla="*/ 5268551 h 6516778"/>
              <a:gd name="connsiteX60" fmla="*/ 4801053 w 8636594"/>
              <a:gd name="connsiteY60" fmla="*/ 5237614 h 6516778"/>
              <a:gd name="connsiteX61" fmla="*/ 4830420 w 8636594"/>
              <a:gd name="connsiteY61" fmla="*/ 5206458 h 6516778"/>
              <a:gd name="connsiteX62" fmla="*/ 4859516 w 8636594"/>
              <a:gd name="connsiteY62" fmla="*/ 5175087 h 6516778"/>
              <a:gd name="connsiteX63" fmla="*/ 4888347 w 8636594"/>
              <a:gd name="connsiteY63" fmla="*/ 5143504 h 6516778"/>
              <a:gd name="connsiteX64" fmla="*/ 4916919 w 8636594"/>
              <a:gd name="connsiteY64" fmla="*/ 5111713 h 6516778"/>
              <a:gd name="connsiteX65" fmla="*/ 4945238 w 8636594"/>
              <a:gd name="connsiteY65" fmla="*/ 5079717 h 6516778"/>
              <a:gd name="connsiteX66" fmla="*/ 4973311 w 8636594"/>
              <a:gd name="connsiteY66" fmla="*/ 5047519 h 6516778"/>
              <a:gd name="connsiteX67" fmla="*/ 5001145 w 8636594"/>
              <a:gd name="connsiteY67" fmla="*/ 5015124 h 6516778"/>
              <a:gd name="connsiteX68" fmla="*/ 5028745 w 8636594"/>
              <a:gd name="connsiteY68" fmla="*/ 4982535 h 6516778"/>
              <a:gd name="connsiteX69" fmla="*/ 5056117 w 8636594"/>
              <a:gd name="connsiteY69" fmla="*/ 4949755 h 6516778"/>
              <a:gd name="connsiteX70" fmla="*/ 5083269 w 8636594"/>
              <a:gd name="connsiteY70" fmla="*/ 4916787 h 6516778"/>
              <a:gd name="connsiteX71" fmla="*/ 5110207 w 8636594"/>
              <a:gd name="connsiteY71" fmla="*/ 4883636 h 6516778"/>
              <a:gd name="connsiteX72" fmla="*/ 5136937 w 8636594"/>
              <a:gd name="connsiteY72" fmla="*/ 4850305 h 6516778"/>
              <a:gd name="connsiteX73" fmla="*/ 5163464 w 8636594"/>
              <a:gd name="connsiteY73" fmla="*/ 4816797 h 6516778"/>
              <a:gd name="connsiteX74" fmla="*/ 5215940 w 8636594"/>
              <a:gd name="connsiteY74" fmla="*/ 4749265 h 6516778"/>
              <a:gd name="connsiteX75" fmla="*/ 5267684 w 8636594"/>
              <a:gd name="connsiteY75" fmla="*/ 4681068 h 6516778"/>
              <a:gd name="connsiteX76" fmla="*/ 5318748 w 8636594"/>
              <a:gd name="connsiteY76" fmla="*/ 4612234 h 6516778"/>
              <a:gd name="connsiteX77" fmla="*/ 5369182 w 8636594"/>
              <a:gd name="connsiteY77" fmla="*/ 4542793 h 6516778"/>
              <a:gd name="connsiteX78" fmla="*/ 5419038 w 8636594"/>
              <a:gd name="connsiteY78" fmla="*/ 4472771 h 6516778"/>
              <a:gd name="connsiteX79" fmla="*/ 5468365 w 8636594"/>
              <a:gd name="connsiteY79" fmla="*/ 4402196 h 6516778"/>
              <a:gd name="connsiteX80" fmla="*/ 5517215 w 8636594"/>
              <a:gd name="connsiteY80" fmla="*/ 4331098 h 6516778"/>
              <a:gd name="connsiteX81" fmla="*/ 5565637 w 8636594"/>
              <a:gd name="connsiteY81" fmla="*/ 4259503 h 6516778"/>
              <a:gd name="connsiteX82" fmla="*/ 5613684 w 8636594"/>
              <a:gd name="connsiteY82" fmla="*/ 4187441 h 6516778"/>
              <a:gd name="connsiteX83" fmla="*/ 5685160 w 8636594"/>
              <a:gd name="connsiteY83" fmla="*/ 4078531 h 6516778"/>
              <a:gd name="connsiteX84" fmla="*/ 5756074 w 8636594"/>
              <a:gd name="connsiteY84" fmla="*/ 3968727 h 6516778"/>
              <a:gd name="connsiteX85" fmla="*/ 5873483 w 8636594"/>
              <a:gd name="connsiteY85" fmla="*/ 3783989 h 6516778"/>
              <a:gd name="connsiteX86" fmla="*/ 6203209 w 8636594"/>
              <a:gd name="connsiteY86" fmla="*/ 3258640 h 6516778"/>
              <a:gd name="connsiteX87" fmla="*/ 6299430 w 8636594"/>
              <a:gd name="connsiteY87" fmla="*/ 3107321 h 6516778"/>
              <a:gd name="connsiteX88" fmla="*/ 6372650 w 8636594"/>
              <a:gd name="connsiteY88" fmla="*/ 2993735 h 6516778"/>
              <a:gd name="connsiteX89" fmla="*/ 6453197 w 8636594"/>
              <a:gd name="connsiteY89" fmla="*/ 2869788 h 6516778"/>
              <a:gd name="connsiteX90" fmla="*/ 6564167 w 8636594"/>
              <a:gd name="connsiteY90" fmla="*/ 2696807 h 6516778"/>
              <a:gd name="connsiteX91" fmla="*/ 6976233 w 8636594"/>
              <a:gd name="connsiteY91" fmla="*/ 2045274 h 6516778"/>
              <a:gd name="connsiteX92" fmla="*/ 7086755 w 8636594"/>
              <a:gd name="connsiteY92" fmla="*/ 1872743 h 6516778"/>
              <a:gd name="connsiteX93" fmla="*/ 7170279 w 8636594"/>
              <a:gd name="connsiteY93" fmla="*/ 1744202 h 6516778"/>
              <a:gd name="connsiteX94" fmla="*/ 7226351 w 8636594"/>
              <a:gd name="connsiteY94" fmla="*/ 1659017 h 6516778"/>
              <a:gd name="connsiteX95" fmla="*/ 7282789 w 8636594"/>
              <a:gd name="connsiteY95" fmla="*/ 1574303 h 6516778"/>
              <a:gd name="connsiteX96" fmla="*/ 7339643 w 8636594"/>
              <a:gd name="connsiteY96" fmla="*/ 1490113 h 6516778"/>
              <a:gd name="connsiteX97" fmla="*/ 7396957 w 8636594"/>
              <a:gd name="connsiteY97" fmla="*/ 1406503 h 6516778"/>
              <a:gd name="connsiteX98" fmla="*/ 7454781 w 8636594"/>
              <a:gd name="connsiteY98" fmla="*/ 1323526 h 6516778"/>
              <a:gd name="connsiteX99" fmla="*/ 7513161 w 8636594"/>
              <a:gd name="connsiteY99" fmla="*/ 1241237 h 6516778"/>
              <a:gd name="connsiteX100" fmla="*/ 7572144 w 8636594"/>
              <a:gd name="connsiteY100" fmla="*/ 1159689 h 6516778"/>
              <a:gd name="connsiteX101" fmla="*/ 7601877 w 8636594"/>
              <a:gd name="connsiteY101" fmla="*/ 1119210 h 6516778"/>
              <a:gd name="connsiteX102" fmla="*/ 7631779 w 8636594"/>
              <a:gd name="connsiteY102" fmla="*/ 1078937 h 6516778"/>
              <a:gd name="connsiteX103" fmla="*/ 7661855 w 8636594"/>
              <a:gd name="connsiteY103" fmla="*/ 1038876 h 6516778"/>
              <a:gd name="connsiteX104" fmla="*/ 7692111 w 8636594"/>
              <a:gd name="connsiteY104" fmla="*/ 999035 h 6516778"/>
              <a:gd name="connsiteX105" fmla="*/ 7722554 w 8636594"/>
              <a:gd name="connsiteY105" fmla="*/ 959419 h 6516778"/>
              <a:gd name="connsiteX106" fmla="*/ 7753190 w 8636594"/>
              <a:gd name="connsiteY106" fmla="*/ 920037 h 6516778"/>
              <a:gd name="connsiteX107" fmla="*/ 7784023 w 8636594"/>
              <a:gd name="connsiteY107" fmla="*/ 880894 h 6516778"/>
              <a:gd name="connsiteX108" fmla="*/ 7815061 w 8636594"/>
              <a:gd name="connsiteY108" fmla="*/ 841997 h 6516778"/>
              <a:gd name="connsiteX109" fmla="*/ 7846308 w 8636594"/>
              <a:gd name="connsiteY109" fmla="*/ 803354 h 6516778"/>
              <a:gd name="connsiteX110" fmla="*/ 7877772 w 8636594"/>
              <a:gd name="connsiteY110" fmla="*/ 764970 h 6516778"/>
              <a:gd name="connsiteX111" fmla="*/ 7909458 w 8636594"/>
              <a:gd name="connsiteY111" fmla="*/ 726853 h 6516778"/>
              <a:gd name="connsiteX112" fmla="*/ 7941371 w 8636594"/>
              <a:gd name="connsiteY112" fmla="*/ 689010 h 6516778"/>
              <a:gd name="connsiteX113" fmla="*/ 7973518 w 8636594"/>
              <a:gd name="connsiteY113" fmla="*/ 651447 h 6516778"/>
              <a:gd name="connsiteX114" fmla="*/ 8005905 w 8636594"/>
              <a:gd name="connsiteY114" fmla="*/ 614171 h 6516778"/>
              <a:gd name="connsiteX115" fmla="*/ 8038538 w 8636594"/>
              <a:gd name="connsiteY115" fmla="*/ 577189 h 6516778"/>
              <a:gd name="connsiteX116" fmla="*/ 8071421 w 8636594"/>
              <a:gd name="connsiteY116" fmla="*/ 540507 h 6516778"/>
              <a:gd name="connsiteX117" fmla="*/ 8104563 w 8636594"/>
              <a:gd name="connsiteY117" fmla="*/ 504132 h 6516778"/>
              <a:gd name="connsiteX118" fmla="*/ 8137967 w 8636594"/>
              <a:gd name="connsiteY118" fmla="*/ 468072 h 6516778"/>
              <a:gd name="connsiteX119" fmla="*/ 8171641 w 8636594"/>
              <a:gd name="connsiteY119" fmla="*/ 432332 h 6516778"/>
              <a:gd name="connsiteX120" fmla="*/ 8205590 w 8636594"/>
              <a:gd name="connsiteY120" fmla="*/ 396920 h 6516778"/>
              <a:gd name="connsiteX121" fmla="*/ 8239820 w 8636594"/>
              <a:gd name="connsiteY121" fmla="*/ 361843 h 6516778"/>
              <a:gd name="connsiteX122" fmla="*/ 8274337 w 8636594"/>
              <a:gd name="connsiteY122" fmla="*/ 327107 h 6516778"/>
              <a:gd name="connsiteX123" fmla="*/ 8309147 w 8636594"/>
              <a:gd name="connsiteY123" fmla="*/ 292718 h 6516778"/>
              <a:gd name="connsiteX124" fmla="*/ 8344256 w 8636594"/>
              <a:gd name="connsiteY124" fmla="*/ 258685 h 6516778"/>
              <a:gd name="connsiteX125" fmla="*/ 8379669 w 8636594"/>
              <a:gd name="connsiteY125" fmla="*/ 225013 h 6516778"/>
              <a:gd name="connsiteX126" fmla="*/ 8415394 w 8636594"/>
              <a:gd name="connsiteY126" fmla="*/ 191709 h 6516778"/>
              <a:gd name="connsiteX127" fmla="*/ 8451434 w 8636594"/>
              <a:gd name="connsiteY127" fmla="*/ 158780 h 6516778"/>
              <a:gd name="connsiteX128" fmla="*/ 8487798 w 8636594"/>
              <a:gd name="connsiteY128" fmla="*/ 126233 h 6516778"/>
              <a:gd name="connsiteX129" fmla="*/ 8524489 w 8636594"/>
              <a:gd name="connsiteY129" fmla="*/ 94075 h 6516778"/>
              <a:gd name="connsiteX130" fmla="*/ 8561515 w 8636594"/>
              <a:gd name="connsiteY130" fmla="*/ 62312 h 6516778"/>
              <a:gd name="connsiteX131" fmla="*/ 8598881 w 8636594"/>
              <a:gd name="connsiteY131" fmla="*/ 30951 h 6516778"/>
              <a:gd name="connsiteX132" fmla="*/ 8636594 w 8636594"/>
              <a:gd name="connsiteY132" fmla="*/ 0 h 6516778"/>
              <a:gd name="connsiteX0" fmla="*/ 8636594 w 8636594"/>
              <a:gd name="connsiteY0" fmla="*/ 0 h 6502876"/>
              <a:gd name="connsiteX1" fmla="*/ 5293 w 8636594"/>
              <a:gd name="connsiteY1" fmla="*/ 0 h 6502876"/>
              <a:gd name="connsiteX2" fmla="*/ 0 w 8636594"/>
              <a:gd name="connsiteY2" fmla="*/ 5587843 h 6502876"/>
              <a:gd name="connsiteX3" fmla="*/ 1594033 w 8636594"/>
              <a:gd name="connsiteY3" fmla="*/ 5600057 h 6502876"/>
              <a:gd name="connsiteX4" fmla="*/ 1686068 w 8636594"/>
              <a:gd name="connsiteY4" fmla="*/ 5599745 h 6502876"/>
              <a:gd name="connsiteX5" fmla="*/ 2636364 w 8636594"/>
              <a:gd name="connsiteY5" fmla="*/ 6502876 h 6502876"/>
              <a:gd name="connsiteX6" fmla="*/ 2689804 w 8636594"/>
              <a:gd name="connsiteY6" fmla="*/ 6488565 h 6502876"/>
              <a:gd name="connsiteX7" fmla="*/ 2742629 w 8636594"/>
              <a:gd name="connsiteY7" fmla="*/ 6473849 h 6502876"/>
              <a:gd name="connsiteX8" fmla="*/ 2794848 w 8636594"/>
              <a:gd name="connsiteY8" fmla="*/ 6458731 h 6502876"/>
              <a:gd name="connsiteX9" fmla="*/ 2846466 w 8636594"/>
              <a:gd name="connsiteY9" fmla="*/ 6443216 h 6502876"/>
              <a:gd name="connsiteX10" fmla="*/ 2897488 w 8636594"/>
              <a:gd name="connsiteY10" fmla="*/ 6427305 h 6502876"/>
              <a:gd name="connsiteX11" fmla="*/ 2947923 w 8636594"/>
              <a:gd name="connsiteY11" fmla="*/ 6411004 h 6502876"/>
              <a:gd name="connsiteX12" fmla="*/ 2997775 w 8636594"/>
              <a:gd name="connsiteY12" fmla="*/ 6394316 h 6502876"/>
              <a:gd name="connsiteX13" fmla="*/ 3047052 w 8636594"/>
              <a:gd name="connsiteY13" fmla="*/ 6377243 h 6502876"/>
              <a:gd name="connsiteX14" fmla="*/ 3095759 w 8636594"/>
              <a:gd name="connsiteY14" fmla="*/ 6359791 h 6502876"/>
              <a:gd name="connsiteX15" fmla="*/ 3143903 w 8636594"/>
              <a:gd name="connsiteY15" fmla="*/ 6341961 h 6502876"/>
              <a:gd name="connsiteX16" fmla="*/ 3191491 w 8636594"/>
              <a:gd name="connsiteY16" fmla="*/ 6323757 h 6502876"/>
              <a:gd name="connsiteX17" fmla="*/ 3238528 w 8636594"/>
              <a:gd name="connsiteY17" fmla="*/ 6305184 h 6502876"/>
              <a:gd name="connsiteX18" fmla="*/ 3285021 w 8636594"/>
              <a:gd name="connsiteY18" fmla="*/ 6286245 h 6502876"/>
              <a:gd name="connsiteX19" fmla="*/ 3330977 w 8636594"/>
              <a:gd name="connsiteY19" fmla="*/ 6266942 h 6502876"/>
              <a:gd name="connsiteX20" fmla="*/ 3376401 w 8636594"/>
              <a:gd name="connsiteY20" fmla="*/ 6247281 h 6502876"/>
              <a:gd name="connsiteX21" fmla="*/ 3421300 w 8636594"/>
              <a:gd name="connsiteY21" fmla="*/ 6227263 h 6502876"/>
              <a:gd name="connsiteX22" fmla="*/ 3465680 w 8636594"/>
              <a:gd name="connsiteY22" fmla="*/ 6206893 h 6502876"/>
              <a:gd name="connsiteX23" fmla="*/ 3509548 w 8636594"/>
              <a:gd name="connsiteY23" fmla="*/ 6186174 h 6502876"/>
              <a:gd name="connsiteX24" fmla="*/ 3552910 w 8636594"/>
              <a:gd name="connsiteY24" fmla="*/ 6165110 h 6502876"/>
              <a:gd name="connsiteX25" fmla="*/ 3595773 w 8636594"/>
              <a:gd name="connsiteY25" fmla="*/ 6143704 h 6502876"/>
              <a:gd name="connsiteX26" fmla="*/ 3638142 w 8636594"/>
              <a:gd name="connsiteY26" fmla="*/ 6121960 h 6502876"/>
              <a:gd name="connsiteX27" fmla="*/ 3680024 w 8636594"/>
              <a:gd name="connsiteY27" fmla="*/ 6099881 h 6502876"/>
              <a:gd name="connsiteX28" fmla="*/ 3721426 w 8636594"/>
              <a:gd name="connsiteY28" fmla="*/ 6077471 h 6502876"/>
              <a:gd name="connsiteX29" fmla="*/ 3762353 w 8636594"/>
              <a:gd name="connsiteY29" fmla="*/ 6054733 h 6502876"/>
              <a:gd name="connsiteX30" fmla="*/ 3802812 w 8636594"/>
              <a:gd name="connsiteY30" fmla="*/ 6031671 h 6502876"/>
              <a:gd name="connsiteX31" fmla="*/ 3842810 w 8636594"/>
              <a:gd name="connsiteY31" fmla="*/ 6008288 h 6502876"/>
              <a:gd name="connsiteX32" fmla="*/ 3882352 w 8636594"/>
              <a:gd name="connsiteY32" fmla="*/ 5984588 h 6502876"/>
              <a:gd name="connsiteX33" fmla="*/ 3921445 w 8636594"/>
              <a:gd name="connsiteY33" fmla="*/ 5960574 h 6502876"/>
              <a:gd name="connsiteX34" fmla="*/ 3960096 w 8636594"/>
              <a:gd name="connsiteY34" fmla="*/ 5936250 h 6502876"/>
              <a:gd name="connsiteX35" fmla="*/ 3998311 w 8636594"/>
              <a:gd name="connsiteY35" fmla="*/ 5911619 h 6502876"/>
              <a:gd name="connsiteX36" fmla="*/ 4036095 w 8636594"/>
              <a:gd name="connsiteY36" fmla="*/ 5886685 h 6502876"/>
              <a:gd name="connsiteX37" fmla="*/ 4073456 w 8636594"/>
              <a:gd name="connsiteY37" fmla="*/ 5861452 h 6502876"/>
              <a:gd name="connsiteX38" fmla="*/ 4110400 w 8636594"/>
              <a:gd name="connsiteY38" fmla="*/ 5835922 h 6502876"/>
              <a:gd name="connsiteX39" fmla="*/ 4146933 w 8636594"/>
              <a:gd name="connsiteY39" fmla="*/ 5810100 h 6502876"/>
              <a:gd name="connsiteX40" fmla="*/ 4183061 w 8636594"/>
              <a:gd name="connsiteY40" fmla="*/ 5783988 h 6502876"/>
              <a:gd name="connsiteX41" fmla="*/ 4218791 w 8636594"/>
              <a:gd name="connsiteY41" fmla="*/ 5757591 h 6502876"/>
              <a:gd name="connsiteX42" fmla="*/ 4254129 w 8636594"/>
              <a:gd name="connsiteY42" fmla="*/ 5730912 h 6502876"/>
              <a:gd name="connsiteX43" fmla="*/ 4289081 w 8636594"/>
              <a:gd name="connsiteY43" fmla="*/ 5703955 h 6502876"/>
              <a:gd name="connsiteX44" fmla="*/ 4323654 w 8636594"/>
              <a:gd name="connsiteY44" fmla="*/ 5676722 h 6502876"/>
              <a:gd name="connsiteX45" fmla="*/ 4357854 w 8636594"/>
              <a:gd name="connsiteY45" fmla="*/ 5649218 h 6502876"/>
              <a:gd name="connsiteX46" fmla="*/ 4391688 w 8636594"/>
              <a:gd name="connsiteY46" fmla="*/ 5621446 h 6502876"/>
              <a:gd name="connsiteX47" fmla="*/ 4425162 w 8636594"/>
              <a:gd name="connsiteY47" fmla="*/ 5593409 h 6502876"/>
              <a:gd name="connsiteX48" fmla="*/ 4458281 w 8636594"/>
              <a:gd name="connsiteY48" fmla="*/ 5565111 h 6502876"/>
              <a:gd name="connsiteX49" fmla="*/ 4491053 w 8636594"/>
              <a:gd name="connsiteY49" fmla="*/ 5536556 h 6502876"/>
              <a:gd name="connsiteX50" fmla="*/ 4523484 w 8636594"/>
              <a:gd name="connsiteY50" fmla="*/ 5507747 h 6502876"/>
              <a:gd name="connsiteX51" fmla="*/ 4555580 w 8636594"/>
              <a:gd name="connsiteY51" fmla="*/ 5478687 h 6502876"/>
              <a:gd name="connsiteX52" fmla="*/ 4587347 w 8636594"/>
              <a:gd name="connsiteY52" fmla="*/ 5449380 h 6502876"/>
              <a:gd name="connsiteX53" fmla="*/ 4618793 w 8636594"/>
              <a:gd name="connsiteY53" fmla="*/ 5419830 h 6502876"/>
              <a:gd name="connsiteX54" fmla="*/ 4649922 w 8636594"/>
              <a:gd name="connsiteY54" fmla="*/ 5390040 h 6502876"/>
              <a:gd name="connsiteX55" fmla="*/ 4680742 w 8636594"/>
              <a:gd name="connsiteY55" fmla="*/ 5360014 h 6502876"/>
              <a:gd name="connsiteX56" fmla="*/ 4711259 w 8636594"/>
              <a:gd name="connsiteY56" fmla="*/ 5329755 h 6502876"/>
              <a:gd name="connsiteX57" fmla="*/ 4741478 w 8636594"/>
              <a:gd name="connsiteY57" fmla="*/ 5299266 h 6502876"/>
              <a:gd name="connsiteX58" fmla="*/ 4771408 w 8636594"/>
              <a:gd name="connsiteY58" fmla="*/ 5268551 h 6502876"/>
              <a:gd name="connsiteX59" fmla="*/ 4801053 w 8636594"/>
              <a:gd name="connsiteY59" fmla="*/ 5237614 h 6502876"/>
              <a:gd name="connsiteX60" fmla="*/ 4830420 w 8636594"/>
              <a:gd name="connsiteY60" fmla="*/ 5206458 h 6502876"/>
              <a:gd name="connsiteX61" fmla="*/ 4859516 w 8636594"/>
              <a:gd name="connsiteY61" fmla="*/ 5175087 h 6502876"/>
              <a:gd name="connsiteX62" fmla="*/ 4888347 w 8636594"/>
              <a:gd name="connsiteY62" fmla="*/ 5143504 h 6502876"/>
              <a:gd name="connsiteX63" fmla="*/ 4916919 w 8636594"/>
              <a:gd name="connsiteY63" fmla="*/ 5111713 h 6502876"/>
              <a:gd name="connsiteX64" fmla="*/ 4945238 w 8636594"/>
              <a:gd name="connsiteY64" fmla="*/ 5079717 h 6502876"/>
              <a:gd name="connsiteX65" fmla="*/ 4973311 w 8636594"/>
              <a:gd name="connsiteY65" fmla="*/ 5047519 h 6502876"/>
              <a:gd name="connsiteX66" fmla="*/ 5001145 w 8636594"/>
              <a:gd name="connsiteY66" fmla="*/ 5015124 h 6502876"/>
              <a:gd name="connsiteX67" fmla="*/ 5028745 w 8636594"/>
              <a:gd name="connsiteY67" fmla="*/ 4982535 h 6502876"/>
              <a:gd name="connsiteX68" fmla="*/ 5056117 w 8636594"/>
              <a:gd name="connsiteY68" fmla="*/ 4949755 h 6502876"/>
              <a:gd name="connsiteX69" fmla="*/ 5083269 w 8636594"/>
              <a:gd name="connsiteY69" fmla="*/ 4916787 h 6502876"/>
              <a:gd name="connsiteX70" fmla="*/ 5110207 w 8636594"/>
              <a:gd name="connsiteY70" fmla="*/ 4883636 h 6502876"/>
              <a:gd name="connsiteX71" fmla="*/ 5136937 w 8636594"/>
              <a:gd name="connsiteY71" fmla="*/ 4850305 h 6502876"/>
              <a:gd name="connsiteX72" fmla="*/ 5163464 w 8636594"/>
              <a:gd name="connsiteY72" fmla="*/ 4816797 h 6502876"/>
              <a:gd name="connsiteX73" fmla="*/ 5215940 w 8636594"/>
              <a:gd name="connsiteY73" fmla="*/ 4749265 h 6502876"/>
              <a:gd name="connsiteX74" fmla="*/ 5267684 w 8636594"/>
              <a:gd name="connsiteY74" fmla="*/ 4681068 h 6502876"/>
              <a:gd name="connsiteX75" fmla="*/ 5318748 w 8636594"/>
              <a:gd name="connsiteY75" fmla="*/ 4612234 h 6502876"/>
              <a:gd name="connsiteX76" fmla="*/ 5369182 w 8636594"/>
              <a:gd name="connsiteY76" fmla="*/ 4542793 h 6502876"/>
              <a:gd name="connsiteX77" fmla="*/ 5419038 w 8636594"/>
              <a:gd name="connsiteY77" fmla="*/ 4472771 h 6502876"/>
              <a:gd name="connsiteX78" fmla="*/ 5468365 w 8636594"/>
              <a:gd name="connsiteY78" fmla="*/ 4402196 h 6502876"/>
              <a:gd name="connsiteX79" fmla="*/ 5517215 w 8636594"/>
              <a:gd name="connsiteY79" fmla="*/ 4331098 h 6502876"/>
              <a:gd name="connsiteX80" fmla="*/ 5565637 w 8636594"/>
              <a:gd name="connsiteY80" fmla="*/ 4259503 h 6502876"/>
              <a:gd name="connsiteX81" fmla="*/ 5613684 w 8636594"/>
              <a:gd name="connsiteY81" fmla="*/ 4187441 h 6502876"/>
              <a:gd name="connsiteX82" fmla="*/ 5685160 w 8636594"/>
              <a:gd name="connsiteY82" fmla="*/ 4078531 h 6502876"/>
              <a:gd name="connsiteX83" fmla="*/ 5756074 w 8636594"/>
              <a:gd name="connsiteY83" fmla="*/ 3968727 h 6502876"/>
              <a:gd name="connsiteX84" fmla="*/ 5873483 w 8636594"/>
              <a:gd name="connsiteY84" fmla="*/ 3783989 h 6502876"/>
              <a:gd name="connsiteX85" fmla="*/ 6203209 w 8636594"/>
              <a:gd name="connsiteY85" fmla="*/ 3258640 h 6502876"/>
              <a:gd name="connsiteX86" fmla="*/ 6299430 w 8636594"/>
              <a:gd name="connsiteY86" fmla="*/ 3107321 h 6502876"/>
              <a:gd name="connsiteX87" fmla="*/ 6372650 w 8636594"/>
              <a:gd name="connsiteY87" fmla="*/ 2993735 h 6502876"/>
              <a:gd name="connsiteX88" fmla="*/ 6453197 w 8636594"/>
              <a:gd name="connsiteY88" fmla="*/ 2869788 h 6502876"/>
              <a:gd name="connsiteX89" fmla="*/ 6564167 w 8636594"/>
              <a:gd name="connsiteY89" fmla="*/ 2696807 h 6502876"/>
              <a:gd name="connsiteX90" fmla="*/ 6976233 w 8636594"/>
              <a:gd name="connsiteY90" fmla="*/ 2045274 h 6502876"/>
              <a:gd name="connsiteX91" fmla="*/ 7086755 w 8636594"/>
              <a:gd name="connsiteY91" fmla="*/ 1872743 h 6502876"/>
              <a:gd name="connsiteX92" fmla="*/ 7170279 w 8636594"/>
              <a:gd name="connsiteY92" fmla="*/ 1744202 h 6502876"/>
              <a:gd name="connsiteX93" fmla="*/ 7226351 w 8636594"/>
              <a:gd name="connsiteY93" fmla="*/ 1659017 h 6502876"/>
              <a:gd name="connsiteX94" fmla="*/ 7282789 w 8636594"/>
              <a:gd name="connsiteY94" fmla="*/ 1574303 h 6502876"/>
              <a:gd name="connsiteX95" fmla="*/ 7339643 w 8636594"/>
              <a:gd name="connsiteY95" fmla="*/ 1490113 h 6502876"/>
              <a:gd name="connsiteX96" fmla="*/ 7396957 w 8636594"/>
              <a:gd name="connsiteY96" fmla="*/ 1406503 h 6502876"/>
              <a:gd name="connsiteX97" fmla="*/ 7454781 w 8636594"/>
              <a:gd name="connsiteY97" fmla="*/ 1323526 h 6502876"/>
              <a:gd name="connsiteX98" fmla="*/ 7513161 w 8636594"/>
              <a:gd name="connsiteY98" fmla="*/ 1241237 h 6502876"/>
              <a:gd name="connsiteX99" fmla="*/ 7572144 w 8636594"/>
              <a:gd name="connsiteY99" fmla="*/ 1159689 h 6502876"/>
              <a:gd name="connsiteX100" fmla="*/ 7601877 w 8636594"/>
              <a:gd name="connsiteY100" fmla="*/ 1119210 h 6502876"/>
              <a:gd name="connsiteX101" fmla="*/ 7631779 w 8636594"/>
              <a:gd name="connsiteY101" fmla="*/ 1078937 h 6502876"/>
              <a:gd name="connsiteX102" fmla="*/ 7661855 w 8636594"/>
              <a:gd name="connsiteY102" fmla="*/ 1038876 h 6502876"/>
              <a:gd name="connsiteX103" fmla="*/ 7692111 w 8636594"/>
              <a:gd name="connsiteY103" fmla="*/ 999035 h 6502876"/>
              <a:gd name="connsiteX104" fmla="*/ 7722554 w 8636594"/>
              <a:gd name="connsiteY104" fmla="*/ 959419 h 6502876"/>
              <a:gd name="connsiteX105" fmla="*/ 7753190 w 8636594"/>
              <a:gd name="connsiteY105" fmla="*/ 920037 h 6502876"/>
              <a:gd name="connsiteX106" fmla="*/ 7784023 w 8636594"/>
              <a:gd name="connsiteY106" fmla="*/ 880894 h 6502876"/>
              <a:gd name="connsiteX107" fmla="*/ 7815061 w 8636594"/>
              <a:gd name="connsiteY107" fmla="*/ 841997 h 6502876"/>
              <a:gd name="connsiteX108" fmla="*/ 7846308 w 8636594"/>
              <a:gd name="connsiteY108" fmla="*/ 803354 h 6502876"/>
              <a:gd name="connsiteX109" fmla="*/ 7877772 w 8636594"/>
              <a:gd name="connsiteY109" fmla="*/ 764970 h 6502876"/>
              <a:gd name="connsiteX110" fmla="*/ 7909458 w 8636594"/>
              <a:gd name="connsiteY110" fmla="*/ 726853 h 6502876"/>
              <a:gd name="connsiteX111" fmla="*/ 7941371 w 8636594"/>
              <a:gd name="connsiteY111" fmla="*/ 689010 h 6502876"/>
              <a:gd name="connsiteX112" fmla="*/ 7973518 w 8636594"/>
              <a:gd name="connsiteY112" fmla="*/ 651447 h 6502876"/>
              <a:gd name="connsiteX113" fmla="*/ 8005905 w 8636594"/>
              <a:gd name="connsiteY113" fmla="*/ 614171 h 6502876"/>
              <a:gd name="connsiteX114" fmla="*/ 8038538 w 8636594"/>
              <a:gd name="connsiteY114" fmla="*/ 577189 h 6502876"/>
              <a:gd name="connsiteX115" fmla="*/ 8071421 w 8636594"/>
              <a:gd name="connsiteY115" fmla="*/ 540507 h 6502876"/>
              <a:gd name="connsiteX116" fmla="*/ 8104563 w 8636594"/>
              <a:gd name="connsiteY116" fmla="*/ 504132 h 6502876"/>
              <a:gd name="connsiteX117" fmla="*/ 8137967 w 8636594"/>
              <a:gd name="connsiteY117" fmla="*/ 468072 h 6502876"/>
              <a:gd name="connsiteX118" fmla="*/ 8171641 w 8636594"/>
              <a:gd name="connsiteY118" fmla="*/ 432332 h 6502876"/>
              <a:gd name="connsiteX119" fmla="*/ 8205590 w 8636594"/>
              <a:gd name="connsiteY119" fmla="*/ 396920 h 6502876"/>
              <a:gd name="connsiteX120" fmla="*/ 8239820 w 8636594"/>
              <a:gd name="connsiteY120" fmla="*/ 361843 h 6502876"/>
              <a:gd name="connsiteX121" fmla="*/ 8274337 w 8636594"/>
              <a:gd name="connsiteY121" fmla="*/ 327107 h 6502876"/>
              <a:gd name="connsiteX122" fmla="*/ 8309147 w 8636594"/>
              <a:gd name="connsiteY122" fmla="*/ 292718 h 6502876"/>
              <a:gd name="connsiteX123" fmla="*/ 8344256 w 8636594"/>
              <a:gd name="connsiteY123" fmla="*/ 258685 h 6502876"/>
              <a:gd name="connsiteX124" fmla="*/ 8379669 w 8636594"/>
              <a:gd name="connsiteY124" fmla="*/ 225013 h 6502876"/>
              <a:gd name="connsiteX125" fmla="*/ 8415394 w 8636594"/>
              <a:gd name="connsiteY125" fmla="*/ 191709 h 6502876"/>
              <a:gd name="connsiteX126" fmla="*/ 8451434 w 8636594"/>
              <a:gd name="connsiteY126" fmla="*/ 158780 h 6502876"/>
              <a:gd name="connsiteX127" fmla="*/ 8487798 w 8636594"/>
              <a:gd name="connsiteY127" fmla="*/ 126233 h 6502876"/>
              <a:gd name="connsiteX128" fmla="*/ 8524489 w 8636594"/>
              <a:gd name="connsiteY128" fmla="*/ 94075 h 6502876"/>
              <a:gd name="connsiteX129" fmla="*/ 8561515 w 8636594"/>
              <a:gd name="connsiteY129" fmla="*/ 62312 h 6502876"/>
              <a:gd name="connsiteX130" fmla="*/ 8598881 w 8636594"/>
              <a:gd name="connsiteY130" fmla="*/ 30951 h 6502876"/>
              <a:gd name="connsiteX131" fmla="*/ 8636594 w 8636594"/>
              <a:gd name="connsiteY131" fmla="*/ 0 h 6502876"/>
              <a:gd name="connsiteX0" fmla="*/ 8636594 w 8636594"/>
              <a:gd name="connsiteY0" fmla="*/ 0 h 6488565"/>
              <a:gd name="connsiteX1" fmla="*/ 5293 w 8636594"/>
              <a:gd name="connsiteY1" fmla="*/ 0 h 6488565"/>
              <a:gd name="connsiteX2" fmla="*/ 0 w 8636594"/>
              <a:gd name="connsiteY2" fmla="*/ 5587843 h 6488565"/>
              <a:gd name="connsiteX3" fmla="*/ 1594033 w 8636594"/>
              <a:gd name="connsiteY3" fmla="*/ 5600057 h 6488565"/>
              <a:gd name="connsiteX4" fmla="*/ 1686068 w 8636594"/>
              <a:gd name="connsiteY4" fmla="*/ 5599745 h 6488565"/>
              <a:gd name="connsiteX5" fmla="*/ 2689804 w 8636594"/>
              <a:gd name="connsiteY5" fmla="*/ 6488565 h 6488565"/>
              <a:gd name="connsiteX6" fmla="*/ 2742629 w 8636594"/>
              <a:gd name="connsiteY6" fmla="*/ 6473849 h 6488565"/>
              <a:gd name="connsiteX7" fmla="*/ 2794848 w 8636594"/>
              <a:gd name="connsiteY7" fmla="*/ 6458731 h 6488565"/>
              <a:gd name="connsiteX8" fmla="*/ 2846466 w 8636594"/>
              <a:gd name="connsiteY8" fmla="*/ 6443216 h 6488565"/>
              <a:gd name="connsiteX9" fmla="*/ 2897488 w 8636594"/>
              <a:gd name="connsiteY9" fmla="*/ 6427305 h 6488565"/>
              <a:gd name="connsiteX10" fmla="*/ 2947923 w 8636594"/>
              <a:gd name="connsiteY10" fmla="*/ 6411004 h 6488565"/>
              <a:gd name="connsiteX11" fmla="*/ 2997775 w 8636594"/>
              <a:gd name="connsiteY11" fmla="*/ 6394316 h 6488565"/>
              <a:gd name="connsiteX12" fmla="*/ 3047052 w 8636594"/>
              <a:gd name="connsiteY12" fmla="*/ 6377243 h 6488565"/>
              <a:gd name="connsiteX13" fmla="*/ 3095759 w 8636594"/>
              <a:gd name="connsiteY13" fmla="*/ 6359791 h 6488565"/>
              <a:gd name="connsiteX14" fmla="*/ 3143903 w 8636594"/>
              <a:gd name="connsiteY14" fmla="*/ 6341961 h 6488565"/>
              <a:gd name="connsiteX15" fmla="*/ 3191491 w 8636594"/>
              <a:gd name="connsiteY15" fmla="*/ 6323757 h 6488565"/>
              <a:gd name="connsiteX16" fmla="*/ 3238528 w 8636594"/>
              <a:gd name="connsiteY16" fmla="*/ 6305184 h 6488565"/>
              <a:gd name="connsiteX17" fmla="*/ 3285021 w 8636594"/>
              <a:gd name="connsiteY17" fmla="*/ 6286245 h 6488565"/>
              <a:gd name="connsiteX18" fmla="*/ 3330977 w 8636594"/>
              <a:gd name="connsiteY18" fmla="*/ 6266942 h 6488565"/>
              <a:gd name="connsiteX19" fmla="*/ 3376401 w 8636594"/>
              <a:gd name="connsiteY19" fmla="*/ 6247281 h 6488565"/>
              <a:gd name="connsiteX20" fmla="*/ 3421300 w 8636594"/>
              <a:gd name="connsiteY20" fmla="*/ 6227263 h 6488565"/>
              <a:gd name="connsiteX21" fmla="*/ 3465680 w 8636594"/>
              <a:gd name="connsiteY21" fmla="*/ 6206893 h 6488565"/>
              <a:gd name="connsiteX22" fmla="*/ 3509548 w 8636594"/>
              <a:gd name="connsiteY22" fmla="*/ 6186174 h 6488565"/>
              <a:gd name="connsiteX23" fmla="*/ 3552910 w 8636594"/>
              <a:gd name="connsiteY23" fmla="*/ 6165110 h 6488565"/>
              <a:gd name="connsiteX24" fmla="*/ 3595773 w 8636594"/>
              <a:gd name="connsiteY24" fmla="*/ 6143704 h 6488565"/>
              <a:gd name="connsiteX25" fmla="*/ 3638142 w 8636594"/>
              <a:gd name="connsiteY25" fmla="*/ 6121960 h 6488565"/>
              <a:gd name="connsiteX26" fmla="*/ 3680024 w 8636594"/>
              <a:gd name="connsiteY26" fmla="*/ 6099881 h 6488565"/>
              <a:gd name="connsiteX27" fmla="*/ 3721426 w 8636594"/>
              <a:gd name="connsiteY27" fmla="*/ 6077471 h 6488565"/>
              <a:gd name="connsiteX28" fmla="*/ 3762353 w 8636594"/>
              <a:gd name="connsiteY28" fmla="*/ 6054733 h 6488565"/>
              <a:gd name="connsiteX29" fmla="*/ 3802812 w 8636594"/>
              <a:gd name="connsiteY29" fmla="*/ 6031671 h 6488565"/>
              <a:gd name="connsiteX30" fmla="*/ 3842810 w 8636594"/>
              <a:gd name="connsiteY30" fmla="*/ 6008288 h 6488565"/>
              <a:gd name="connsiteX31" fmla="*/ 3882352 w 8636594"/>
              <a:gd name="connsiteY31" fmla="*/ 5984588 h 6488565"/>
              <a:gd name="connsiteX32" fmla="*/ 3921445 w 8636594"/>
              <a:gd name="connsiteY32" fmla="*/ 5960574 h 6488565"/>
              <a:gd name="connsiteX33" fmla="*/ 3960096 w 8636594"/>
              <a:gd name="connsiteY33" fmla="*/ 5936250 h 6488565"/>
              <a:gd name="connsiteX34" fmla="*/ 3998311 w 8636594"/>
              <a:gd name="connsiteY34" fmla="*/ 5911619 h 6488565"/>
              <a:gd name="connsiteX35" fmla="*/ 4036095 w 8636594"/>
              <a:gd name="connsiteY35" fmla="*/ 5886685 h 6488565"/>
              <a:gd name="connsiteX36" fmla="*/ 4073456 w 8636594"/>
              <a:gd name="connsiteY36" fmla="*/ 5861452 h 6488565"/>
              <a:gd name="connsiteX37" fmla="*/ 4110400 w 8636594"/>
              <a:gd name="connsiteY37" fmla="*/ 5835922 h 6488565"/>
              <a:gd name="connsiteX38" fmla="*/ 4146933 w 8636594"/>
              <a:gd name="connsiteY38" fmla="*/ 5810100 h 6488565"/>
              <a:gd name="connsiteX39" fmla="*/ 4183061 w 8636594"/>
              <a:gd name="connsiteY39" fmla="*/ 5783988 h 6488565"/>
              <a:gd name="connsiteX40" fmla="*/ 4218791 w 8636594"/>
              <a:gd name="connsiteY40" fmla="*/ 5757591 h 6488565"/>
              <a:gd name="connsiteX41" fmla="*/ 4254129 w 8636594"/>
              <a:gd name="connsiteY41" fmla="*/ 5730912 h 6488565"/>
              <a:gd name="connsiteX42" fmla="*/ 4289081 w 8636594"/>
              <a:gd name="connsiteY42" fmla="*/ 5703955 h 6488565"/>
              <a:gd name="connsiteX43" fmla="*/ 4323654 w 8636594"/>
              <a:gd name="connsiteY43" fmla="*/ 5676722 h 6488565"/>
              <a:gd name="connsiteX44" fmla="*/ 4357854 w 8636594"/>
              <a:gd name="connsiteY44" fmla="*/ 5649218 h 6488565"/>
              <a:gd name="connsiteX45" fmla="*/ 4391688 w 8636594"/>
              <a:gd name="connsiteY45" fmla="*/ 5621446 h 6488565"/>
              <a:gd name="connsiteX46" fmla="*/ 4425162 w 8636594"/>
              <a:gd name="connsiteY46" fmla="*/ 5593409 h 6488565"/>
              <a:gd name="connsiteX47" fmla="*/ 4458281 w 8636594"/>
              <a:gd name="connsiteY47" fmla="*/ 5565111 h 6488565"/>
              <a:gd name="connsiteX48" fmla="*/ 4491053 w 8636594"/>
              <a:gd name="connsiteY48" fmla="*/ 5536556 h 6488565"/>
              <a:gd name="connsiteX49" fmla="*/ 4523484 w 8636594"/>
              <a:gd name="connsiteY49" fmla="*/ 5507747 h 6488565"/>
              <a:gd name="connsiteX50" fmla="*/ 4555580 w 8636594"/>
              <a:gd name="connsiteY50" fmla="*/ 5478687 h 6488565"/>
              <a:gd name="connsiteX51" fmla="*/ 4587347 w 8636594"/>
              <a:gd name="connsiteY51" fmla="*/ 5449380 h 6488565"/>
              <a:gd name="connsiteX52" fmla="*/ 4618793 w 8636594"/>
              <a:gd name="connsiteY52" fmla="*/ 5419830 h 6488565"/>
              <a:gd name="connsiteX53" fmla="*/ 4649922 w 8636594"/>
              <a:gd name="connsiteY53" fmla="*/ 5390040 h 6488565"/>
              <a:gd name="connsiteX54" fmla="*/ 4680742 w 8636594"/>
              <a:gd name="connsiteY54" fmla="*/ 5360014 h 6488565"/>
              <a:gd name="connsiteX55" fmla="*/ 4711259 w 8636594"/>
              <a:gd name="connsiteY55" fmla="*/ 5329755 h 6488565"/>
              <a:gd name="connsiteX56" fmla="*/ 4741478 w 8636594"/>
              <a:gd name="connsiteY56" fmla="*/ 5299266 h 6488565"/>
              <a:gd name="connsiteX57" fmla="*/ 4771408 w 8636594"/>
              <a:gd name="connsiteY57" fmla="*/ 5268551 h 6488565"/>
              <a:gd name="connsiteX58" fmla="*/ 4801053 w 8636594"/>
              <a:gd name="connsiteY58" fmla="*/ 5237614 h 6488565"/>
              <a:gd name="connsiteX59" fmla="*/ 4830420 w 8636594"/>
              <a:gd name="connsiteY59" fmla="*/ 5206458 h 6488565"/>
              <a:gd name="connsiteX60" fmla="*/ 4859516 w 8636594"/>
              <a:gd name="connsiteY60" fmla="*/ 5175087 h 6488565"/>
              <a:gd name="connsiteX61" fmla="*/ 4888347 w 8636594"/>
              <a:gd name="connsiteY61" fmla="*/ 5143504 h 6488565"/>
              <a:gd name="connsiteX62" fmla="*/ 4916919 w 8636594"/>
              <a:gd name="connsiteY62" fmla="*/ 5111713 h 6488565"/>
              <a:gd name="connsiteX63" fmla="*/ 4945238 w 8636594"/>
              <a:gd name="connsiteY63" fmla="*/ 5079717 h 6488565"/>
              <a:gd name="connsiteX64" fmla="*/ 4973311 w 8636594"/>
              <a:gd name="connsiteY64" fmla="*/ 5047519 h 6488565"/>
              <a:gd name="connsiteX65" fmla="*/ 5001145 w 8636594"/>
              <a:gd name="connsiteY65" fmla="*/ 5015124 h 6488565"/>
              <a:gd name="connsiteX66" fmla="*/ 5028745 w 8636594"/>
              <a:gd name="connsiteY66" fmla="*/ 4982535 h 6488565"/>
              <a:gd name="connsiteX67" fmla="*/ 5056117 w 8636594"/>
              <a:gd name="connsiteY67" fmla="*/ 4949755 h 6488565"/>
              <a:gd name="connsiteX68" fmla="*/ 5083269 w 8636594"/>
              <a:gd name="connsiteY68" fmla="*/ 4916787 h 6488565"/>
              <a:gd name="connsiteX69" fmla="*/ 5110207 w 8636594"/>
              <a:gd name="connsiteY69" fmla="*/ 4883636 h 6488565"/>
              <a:gd name="connsiteX70" fmla="*/ 5136937 w 8636594"/>
              <a:gd name="connsiteY70" fmla="*/ 4850305 h 6488565"/>
              <a:gd name="connsiteX71" fmla="*/ 5163464 w 8636594"/>
              <a:gd name="connsiteY71" fmla="*/ 4816797 h 6488565"/>
              <a:gd name="connsiteX72" fmla="*/ 5215940 w 8636594"/>
              <a:gd name="connsiteY72" fmla="*/ 4749265 h 6488565"/>
              <a:gd name="connsiteX73" fmla="*/ 5267684 w 8636594"/>
              <a:gd name="connsiteY73" fmla="*/ 4681068 h 6488565"/>
              <a:gd name="connsiteX74" fmla="*/ 5318748 w 8636594"/>
              <a:gd name="connsiteY74" fmla="*/ 4612234 h 6488565"/>
              <a:gd name="connsiteX75" fmla="*/ 5369182 w 8636594"/>
              <a:gd name="connsiteY75" fmla="*/ 4542793 h 6488565"/>
              <a:gd name="connsiteX76" fmla="*/ 5419038 w 8636594"/>
              <a:gd name="connsiteY76" fmla="*/ 4472771 h 6488565"/>
              <a:gd name="connsiteX77" fmla="*/ 5468365 w 8636594"/>
              <a:gd name="connsiteY77" fmla="*/ 4402196 h 6488565"/>
              <a:gd name="connsiteX78" fmla="*/ 5517215 w 8636594"/>
              <a:gd name="connsiteY78" fmla="*/ 4331098 h 6488565"/>
              <a:gd name="connsiteX79" fmla="*/ 5565637 w 8636594"/>
              <a:gd name="connsiteY79" fmla="*/ 4259503 h 6488565"/>
              <a:gd name="connsiteX80" fmla="*/ 5613684 w 8636594"/>
              <a:gd name="connsiteY80" fmla="*/ 4187441 h 6488565"/>
              <a:gd name="connsiteX81" fmla="*/ 5685160 w 8636594"/>
              <a:gd name="connsiteY81" fmla="*/ 4078531 h 6488565"/>
              <a:gd name="connsiteX82" fmla="*/ 5756074 w 8636594"/>
              <a:gd name="connsiteY82" fmla="*/ 3968727 h 6488565"/>
              <a:gd name="connsiteX83" fmla="*/ 5873483 w 8636594"/>
              <a:gd name="connsiteY83" fmla="*/ 3783989 h 6488565"/>
              <a:gd name="connsiteX84" fmla="*/ 6203209 w 8636594"/>
              <a:gd name="connsiteY84" fmla="*/ 3258640 h 6488565"/>
              <a:gd name="connsiteX85" fmla="*/ 6299430 w 8636594"/>
              <a:gd name="connsiteY85" fmla="*/ 3107321 h 6488565"/>
              <a:gd name="connsiteX86" fmla="*/ 6372650 w 8636594"/>
              <a:gd name="connsiteY86" fmla="*/ 2993735 h 6488565"/>
              <a:gd name="connsiteX87" fmla="*/ 6453197 w 8636594"/>
              <a:gd name="connsiteY87" fmla="*/ 2869788 h 6488565"/>
              <a:gd name="connsiteX88" fmla="*/ 6564167 w 8636594"/>
              <a:gd name="connsiteY88" fmla="*/ 2696807 h 6488565"/>
              <a:gd name="connsiteX89" fmla="*/ 6976233 w 8636594"/>
              <a:gd name="connsiteY89" fmla="*/ 2045274 h 6488565"/>
              <a:gd name="connsiteX90" fmla="*/ 7086755 w 8636594"/>
              <a:gd name="connsiteY90" fmla="*/ 1872743 h 6488565"/>
              <a:gd name="connsiteX91" fmla="*/ 7170279 w 8636594"/>
              <a:gd name="connsiteY91" fmla="*/ 1744202 h 6488565"/>
              <a:gd name="connsiteX92" fmla="*/ 7226351 w 8636594"/>
              <a:gd name="connsiteY92" fmla="*/ 1659017 h 6488565"/>
              <a:gd name="connsiteX93" fmla="*/ 7282789 w 8636594"/>
              <a:gd name="connsiteY93" fmla="*/ 1574303 h 6488565"/>
              <a:gd name="connsiteX94" fmla="*/ 7339643 w 8636594"/>
              <a:gd name="connsiteY94" fmla="*/ 1490113 h 6488565"/>
              <a:gd name="connsiteX95" fmla="*/ 7396957 w 8636594"/>
              <a:gd name="connsiteY95" fmla="*/ 1406503 h 6488565"/>
              <a:gd name="connsiteX96" fmla="*/ 7454781 w 8636594"/>
              <a:gd name="connsiteY96" fmla="*/ 1323526 h 6488565"/>
              <a:gd name="connsiteX97" fmla="*/ 7513161 w 8636594"/>
              <a:gd name="connsiteY97" fmla="*/ 1241237 h 6488565"/>
              <a:gd name="connsiteX98" fmla="*/ 7572144 w 8636594"/>
              <a:gd name="connsiteY98" fmla="*/ 1159689 h 6488565"/>
              <a:gd name="connsiteX99" fmla="*/ 7601877 w 8636594"/>
              <a:gd name="connsiteY99" fmla="*/ 1119210 h 6488565"/>
              <a:gd name="connsiteX100" fmla="*/ 7631779 w 8636594"/>
              <a:gd name="connsiteY100" fmla="*/ 1078937 h 6488565"/>
              <a:gd name="connsiteX101" fmla="*/ 7661855 w 8636594"/>
              <a:gd name="connsiteY101" fmla="*/ 1038876 h 6488565"/>
              <a:gd name="connsiteX102" fmla="*/ 7692111 w 8636594"/>
              <a:gd name="connsiteY102" fmla="*/ 999035 h 6488565"/>
              <a:gd name="connsiteX103" fmla="*/ 7722554 w 8636594"/>
              <a:gd name="connsiteY103" fmla="*/ 959419 h 6488565"/>
              <a:gd name="connsiteX104" fmla="*/ 7753190 w 8636594"/>
              <a:gd name="connsiteY104" fmla="*/ 920037 h 6488565"/>
              <a:gd name="connsiteX105" fmla="*/ 7784023 w 8636594"/>
              <a:gd name="connsiteY105" fmla="*/ 880894 h 6488565"/>
              <a:gd name="connsiteX106" fmla="*/ 7815061 w 8636594"/>
              <a:gd name="connsiteY106" fmla="*/ 841997 h 6488565"/>
              <a:gd name="connsiteX107" fmla="*/ 7846308 w 8636594"/>
              <a:gd name="connsiteY107" fmla="*/ 803354 h 6488565"/>
              <a:gd name="connsiteX108" fmla="*/ 7877772 w 8636594"/>
              <a:gd name="connsiteY108" fmla="*/ 764970 h 6488565"/>
              <a:gd name="connsiteX109" fmla="*/ 7909458 w 8636594"/>
              <a:gd name="connsiteY109" fmla="*/ 726853 h 6488565"/>
              <a:gd name="connsiteX110" fmla="*/ 7941371 w 8636594"/>
              <a:gd name="connsiteY110" fmla="*/ 689010 h 6488565"/>
              <a:gd name="connsiteX111" fmla="*/ 7973518 w 8636594"/>
              <a:gd name="connsiteY111" fmla="*/ 651447 h 6488565"/>
              <a:gd name="connsiteX112" fmla="*/ 8005905 w 8636594"/>
              <a:gd name="connsiteY112" fmla="*/ 614171 h 6488565"/>
              <a:gd name="connsiteX113" fmla="*/ 8038538 w 8636594"/>
              <a:gd name="connsiteY113" fmla="*/ 577189 h 6488565"/>
              <a:gd name="connsiteX114" fmla="*/ 8071421 w 8636594"/>
              <a:gd name="connsiteY114" fmla="*/ 540507 h 6488565"/>
              <a:gd name="connsiteX115" fmla="*/ 8104563 w 8636594"/>
              <a:gd name="connsiteY115" fmla="*/ 504132 h 6488565"/>
              <a:gd name="connsiteX116" fmla="*/ 8137967 w 8636594"/>
              <a:gd name="connsiteY116" fmla="*/ 468072 h 6488565"/>
              <a:gd name="connsiteX117" fmla="*/ 8171641 w 8636594"/>
              <a:gd name="connsiteY117" fmla="*/ 432332 h 6488565"/>
              <a:gd name="connsiteX118" fmla="*/ 8205590 w 8636594"/>
              <a:gd name="connsiteY118" fmla="*/ 396920 h 6488565"/>
              <a:gd name="connsiteX119" fmla="*/ 8239820 w 8636594"/>
              <a:gd name="connsiteY119" fmla="*/ 361843 h 6488565"/>
              <a:gd name="connsiteX120" fmla="*/ 8274337 w 8636594"/>
              <a:gd name="connsiteY120" fmla="*/ 327107 h 6488565"/>
              <a:gd name="connsiteX121" fmla="*/ 8309147 w 8636594"/>
              <a:gd name="connsiteY121" fmla="*/ 292718 h 6488565"/>
              <a:gd name="connsiteX122" fmla="*/ 8344256 w 8636594"/>
              <a:gd name="connsiteY122" fmla="*/ 258685 h 6488565"/>
              <a:gd name="connsiteX123" fmla="*/ 8379669 w 8636594"/>
              <a:gd name="connsiteY123" fmla="*/ 225013 h 6488565"/>
              <a:gd name="connsiteX124" fmla="*/ 8415394 w 8636594"/>
              <a:gd name="connsiteY124" fmla="*/ 191709 h 6488565"/>
              <a:gd name="connsiteX125" fmla="*/ 8451434 w 8636594"/>
              <a:gd name="connsiteY125" fmla="*/ 158780 h 6488565"/>
              <a:gd name="connsiteX126" fmla="*/ 8487798 w 8636594"/>
              <a:gd name="connsiteY126" fmla="*/ 126233 h 6488565"/>
              <a:gd name="connsiteX127" fmla="*/ 8524489 w 8636594"/>
              <a:gd name="connsiteY127" fmla="*/ 94075 h 6488565"/>
              <a:gd name="connsiteX128" fmla="*/ 8561515 w 8636594"/>
              <a:gd name="connsiteY128" fmla="*/ 62312 h 6488565"/>
              <a:gd name="connsiteX129" fmla="*/ 8598881 w 8636594"/>
              <a:gd name="connsiteY129" fmla="*/ 30951 h 6488565"/>
              <a:gd name="connsiteX130" fmla="*/ 8636594 w 8636594"/>
              <a:gd name="connsiteY130" fmla="*/ 0 h 6488565"/>
              <a:gd name="connsiteX0" fmla="*/ 8636594 w 8636594"/>
              <a:gd name="connsiteY0" fmla="*/ 0 h 6473849"/>
              <a:gd name="connsiteX1" fmla="*/ 5293 w 8636594"/>
              <a:gd name="connsiteY1" fmla="*/ 0 h 6473849"/>
              <a:gd name="connsiteX2" fmla="*/ 0 w 8636594"/>
              <a:gd name="connsiteY2" fmla="*/ 5587843 h 6473849"/>
              <a:gd name="connsiteX3" fmla="*/ 1594033 w 8636594"/>
              <a:gd name="connsiteY3" fmla="*/ 5600057 h 6473849"/>
              <a:gd name="connsiteX4" fmla="*/ 1686068 w 8636594"/>
              <a:gd name="connsiteY4" fmla="*/ 5599745 h 6473849"/>
              <a:gd name="connsiteX5" fmla="*/ 2742629 w 8636594"/>
              <a:gd name="connsiteY5" fmla="*/ 6473849 h 6473849"/>
              <a:gd name="connsiteX6" fmla="*/ 2794848 w 8636594"/>
              <a:gd name="connsiteY6" fmla="*/ 6458731 h 6473849"/>
              <a:gd name="connsiteX7" fmla="*/ 2846466 w 8636594"/>
              <a:gd name="connsiteY7" fmla="*/ 6443216 h 6473849"/>
              <a:gd name="connsiteX8" fmla="*/ 2897488 w 8636594"/>
              <a:gd name="connsiteY8" fmla="*/ 6427305 h 6473849"/>
              <a:gd name="connsiteX9" fmla="*/ 2947923 w 8636594"/>
              <a:gd name="connsiteY9" fmla="*/ 6411004 h 6473849"/>
              <a:gd name="connsiteX10" fmla="*/ 2997775 w 8636594"/>
              <a:gd name="connsiteY10" fmla="*/ 6394316 h 6473849"/>
              <a:gd name="connsiteX11" fmla="*/ 3047052 w 8636594"/>
              <a:gd name="connsiteY11" fmla="*/ 6377243 h 6473849"/>
              <a:gd name="connsiteX12" fmla="*/ 3095759 w 8636594"/>
              <a:gd name="connsiteY12" fmla="*/ 6359791 h 6473849"/>
              <a:gd name="connsiteX13" fmla="*/ 3143903 w 8636594"/>
              <a:gd name="connsiteY13" fmla="*/ 6341961 h 6473849"/>
              <a:gd name="connsiteX14" fmla="*/ 3191491 w 8636594"/>
              <a:gd name="connsiteY14" fmla="*/ 6323757 h 6473849"/>
              <a:gd name="connsiteX15" fmla="*/ 3238528 w 8636594"/>
              <a:gd name="connsiteY15" fmla="*/ 6305184 h 6473849"/>
              <a:gd name="connsiteX16" fmla="*/ 3285021 w 8636594"/>
              <a:gd name="connsiteY16" fmla="*/ 6286245 h 6473849"/>
              <a:gd name="connsiteX17" fmla="*/ 3330977 w 8636594"/>
              <a:gd name="connsiteY17" fmla="*/ 6266942 h 6473849"/>
              <a:gd name="connsiteX18" fmla="*/ 3376401 w 8636594"/>
              <a:gd name="connsiteY18" fmla="*/ 6247281 h 6473849"/>
              <a:gd name="connsiteX19" fmla="*/ 3421300 w 8636594"/>
              <a:gd name="connsiteY19" fmla="*/ 6227263 h 6473849"/>
              <a:gd name="connsiteX20" fmla="*/ 3465680 w 8636594"/>
              <a:gd name="connsiteY20" fmla="*/ 6206893 h 6473849"/>
              <a:gd name="connsiteX21" fmla="*/ 3509548 w 8636594"/>
              <a:gd name="connsiteY21" fmla="*/ 6186174 h 6473849"/>
              <a:gd name="connsiteX22" fmla="*/ 3552910 w 8636594"/>
              <a:gd name="connsiteY22" fmla="*/ 6165110 h 6473849"/>
              <a:gd name="connsiteX23" fmla="*/ 3595773 w 8636594"/>
              <a:gd name="connsiteY23" fmla="*/ 6143704 h 6473849"/>
              <a:gd name="connsiteX24" fmla="*/ 3638142 w 8636594"/>
              <a:gd name="connsiteY24" fmla="*/ 6121960 h 6473849"/>
              <a:gd name="connsiteX25" fmla="*/ 3680024 w 8636594"/>
              <a:gd name="connsiteY25" fmla="*/ 6099881 h 6473849"/>
              <a:gd name="connsiteX26" fmla="*/ 3721426 w 8636594"/>
              <a:gd name="connsiteY26" fmla="*/ 6077471 h 6473849"/>
              <a:gd name="connsiteX27" fmla="*/ 3762353 w 8636594"/>
              <a:gd name="connsiteY27" fmla="*/ 6054733 h 6473849"/>
              <a:gd name="connsiteX28" fmla="*/ 3802812 w 8636594"/>
              <a:gd name="connsiteY28" fmla="*/ 6031671 h 6473849"/>
              <a:gd name="connsiteX29" fmla="*/ 3842810 w 8636594"/>
              <a:gd name="connsiteY29" fmla="*/ 6008288 h 6473849"/>
              <a:gd name="connsiteX30" fmla="*/ 3882352 w 8636594"/>
              <a:gd name="connsiteY30" fmla="*/ 5984588 h 6473849"/>
              <a:gd name="connsiteX31" fmla="*/ 3921445 w 8636594"/>
              <a:gd name="connsiteY31" fmla="*/ 5960574 h 6473849"/>
              <a:gd name="connsiteX32" fmla="*/ 3960096 w 8636594"/>
              <a:gd name="connsiteY32" fmla="*/ 5936250 h 6473849"/>
              <a:gd name="connsiteX33" fmla="*/ 3998311 w 8636594"/>
              <a:gd name="connsiteY33" fmla="*/ 5911619 h 6473849"/>
              <a:gd name="connsiteX34" fmla="*/ 4036095 w 8636594"/>
              <a:gd name="connsiteY34" fmla="*/ 5886685 h 6473849"/>
              <a:gd name="connsiteX35" fmla="*/ 4073456 w 8636594"/>
              <a:gd name="connsiteY35" fmla="*/ 5861452 h 6473849"/>
              <a:gd name="connsiteX36" fmla="*/ 4110400 w 8636594"/>
              <a:gd name="connsiteY36" fmla="*/ 5835922 h 6473849"/>
              <a:gd name="connsiteX37" fmla="*/ 4146933 w 8636594"/>
              <a:gd name="connsiteY37" fmla="*/ 5810100 h 6473849"/>
              <a:gd name="connsiteX38" fmla="*/ 4183061 w 8636594"/>
              <a:gd name="connsiteY38" fmla="*/ 5783988 h 6473849"/>
              <a:gd name="connsiteX39" fmla="*/ 4218791 w 8636594"/>
              <a:gd name="connsiteY39" fmla="*/ 5757591 h 6473849"/>
              <a:gd name="connsiteX40" fmla="*/ 4254129 w 8636594"/>
              <a:gd name="connsiteY40" fmla="*/ 5730912 h 6473849"/>
              <a:gd name="connsiteX41" fmla="*/ 4289081 w 8636594"/>
              <a:gd name="connsiteY41" fmla="*/ 5703955 h 6473849"/>
              <a:gd name="connsiteX42" fmla="*/ 4323654 w 8636594"/>
              <a:gd name="connsiteY42" fmla="*/ 5676722 h 6473849"/>
              <a:gd name="connsiteX43" fmla="*/ 4357854 w 8636594"/>
              <a:gd name="connsiteY43" fmla="*/ 5649218 h 6473849"/>
              <a:gd name="connsiteX44" fmla="*/ 4391688 w 8636594"/>
              <a:gd name="connsiteY44" fmla="*/ 5621446 h 6473849"/>
              <a:gd name="connsiteX45" fmla="*/ 4425162 w 8636594"/>
              <a:gd name="connsiteY45" fmla="*/ 5593409 h 6473849"/>
              <a:gd name="connsiteX46" fmla="*/ 4458281 w 8636594"/>
              <a:gd name="connsiteY46" fmla="*/ 5565111 h 6473849"/>
              <a:gd name="connsiteX47" fmla="*/ 4491053 w 8636594"/>
              <a:gd name="connsiteY47" fmla="*/ 5536556 h 6473849"/>
              <a:gd name="connsiteX48" fmla="*/ 4523484 w 8636594"/>
              <a:gd name="connsiteY48" fmla="*/ 5507747 h 6473849"/>
              <a:gd name="connsiteX49" fmla="*/ 4555580 w 8636594"/>
              <a:gd name="connsiteY49" fmla="*/ 5478687 h 6473849"/>
              <a:gd name="connsiteX50" fmla="*/ 4587347 w 8636594"/>
              <a:gd name="connsiteY50" fmla="*/ 5449380 h 6473849"/>
              <a:gd name="connsiteX51" fmla="*/ 4618793 w 8636594"/>
              <a:gd name="connsiteY51" fmla="*/ 5419830 h 6473849"/>
              <a:gd name="connsiteX52" fmla="*/ 4649922 w 8636594"/>
              <a:gd name="connsiteY52" fmla="*/ 5390040 h 6473849"/>
              <a:gd name="connsiteX53" fmla="*/ 4680742 w 8636594"/>
              <a:gd name="connsiteY53" fmla="*/ 5360014 h 6473849"/>
              <a:gd name="connsiteX54" fmla="*/ 4711259 w 8636594"/>
              <a:gd name="connsiteY54" fmla="*/ 5329755 h 6473849"/>
              <a:gd name="connsiteX55" fmla="*/ 4741478 w 8636594"/>
              <a:gd name="connsiteY55" fmla="*/ 5299266 h 6473849"/>
              <a:gd name="connsiteX56" fmla="*/ 4771408 w 8636594"/>
              <a:gd name="connsiteY56" fmla="*/ 5268551 h 6473849"/>
              <a:gd name="connsiteX57" fmla="*/ 4801053 w 8636594"/>
              <a:gd name="connsiteY57" fmla="*/ 5237614 h 6473849"/>
              <a:gd name="connsiteX58" fmla="*/ 4830420 w 8636594"/>
              <a:gd name="connsiteY58" fmla="*/ 5206458 h 6473849"/>
              <a:gd name="connsiteX59" fmla="*/ 4859516 w 8636594"/>
              <a:gd name="connsiteY59" fmla="*/ 5175087 h 6473849"/>
              <a:gd name="connsiteX60" fmla="*/ 4888347 w 8636594"/>
              <a:gd name="connsiteY60" fmla="*/ 5143504 h 6473849"/>
              <a:gd name="connsiteX61" fmla="*/ 4916919 w 8636594"/>
              <a:gd name="connsiteY61" fmla="*/ 5111713 h 6473849"/>
              <a:gd name="connsiteX62" fmla="*/ 4945238 w 8636594"/>
              <a:gd name="connsiteY62" fmla="*/ 5079717 h 6473849"/>
              <a:gd name="connsiteX63" fmla="*/ 4973311 w 8636594"/>
              <a:gd name="connsiteY63" fmla="*/ 5047519 h 6473849"/>
              <a:gd name="connsiteX64" fmla="*/ 5001145 w 8636594"/>
              <a:gd name="connsiteY64" fmla="*/ 5015124 h 6473849"/>
              <a:gd name="connsiteX65" fmla="*/ 5028745 w 8636594"/>
              <a:gd name="connsiteY65" fmla="*/ 4982535 h 6473849"/>
              <a:gd name="connsiteX66" fmla="*/ 5056117 w 8636594"/>
              <a:gd name="connsiteY66" fmla="*/ 4949755 h 6473849"/>
              <a:gd name="connsiteX67" fmla="*/ 5083269 w 8636594"/>
              <a:gd name="connsiteY67" fmla="*/ 4916787 h 6473849"/>
              <a:gd name="connsiteX68" fmla="*/ 5110207 w 8636594"/>
              <a:gd name="connsiteY68" fmla="*/ 4883636 h 6473849"/>
              <a:gd name="connsiteX69" fmla="*/ 5136937 w 8636594"/>
              <a:gd name="connsiteY69" fmla="*/ 4850305 h 6473849"/>
              <a:gd name="connsiteX70" fmla="*/ 5163464 w 8636594"/>
              <a:gd name="connsiteY70" fmla="*/ 4816797 h 6473849"/>
              <a:gd name="connsiteX71" fmla="*/ 5215940 w 8636594"/>
              <a:gd name="connsiteY71" fmla="*/ 4749265 h 6473849"/>
              <a:gd name="connsiteX72" fmla="*/ 5267684 w 8636594"/>
              <a:gd name="connsiteY72" fmla="*/ 4681068 h 6473849"/>
              <a:gd name="connsiteX73" fmla="*/ 5318748 w 8636594"/>
              <a:gd name="connsiteY73" fmla="*/ 4612234 h 6473849"/>
              <a:gd name="connsiteX74" fmla="*/ 5369182 w 8636594"/>
              <a:gd name="connsiteY74" fmla="*/ 4542793 h 6473849"/>
              <a:gd name="connsiteX75" fmla="*/ 5419038 w 8636594"/>
              <a:gd name="connsiteY75" fmla="*/ 4472771 h 6473849"/>
              <a:gd name="connsiteX76" fmla="*/ 5468365 w 8636594"/>
              <a:gd name="connsiteY76" fmla="*/ 4402196 h 6473849"/>
              <a:gd name="connsiteX77" fmla="*/ 5517215 w 8636594"/>
              <a:gd name="connsiteY77" fmla="*/ 4331098 h 6473849"/>
              <a:gd name="connsiteX78" fmla="*/ 5565637 w 8636594"/>
              <a:gd name="connsiteY78" fmla="*/ 4259503 h 6473849"/>
              <a:gd name="connsiteX79" fmla="*/ 5613684 w 8636594"/>
              <a:gd name="connsiteY79" fmla="*/ 4187441 h 6473849"/>
              <a:gd name="connsiteX80" fmla="*/ 5685160 w 8636594"/>
              <a:gd name="connsiteY80" fmla="*/ 4078531 h 6473849"/>
              <a:gd name="connsiteX81" fmla="*/ 5756074 w 8636594"/>
              <a:gd name="connsiteY81" fmla="*/ 3968727 h 6473849"/>
              <a:gd name="connsiteX82" fmla="*/ 5873483 w 8636594"/>
              <a:gd name="connsiteY82" fmla="*/ 3783989 h 6473849"/>
              <a:gd name="connsiteX83" fmla="*/ 6203209 w 8636594"/>
              <a:gd name="connsiteY83" fmla="*/ 3258640 h 6473849"/>
              <a:gd name="connsiteX84" fmla="*/ 6299430 w 8636594"/>
              <a:gd name="connsiteY84" fmla="*/ 3107321 h 6473849"/>
              <a:gd name="connsiteX85" fmla="*/ 6372650 w 8636594"/>
              <a:gd name="connsiteY85" fmla="*/ 2993735 h 6473849"/>
              <a:gd name="connsiteX86" fmla="*/ 6453197 w 8636594"/>
              <a:gd name="connsiteY86" fmla="*/ 2869788 h 6473849"/>
              <a:gd name="connsiteX87" fmla="*/ 6564167 w 8636594"/>
              <a:gd name="connsiteY87" fmla="*/ 2696807 h 6473849"/>
              <a:gd name="connsiteX88" fmla="*/ 6976233 w 8636594"/>
              <a:gd name="connsiteY88" fmla="*/ 2045274 h 6473849"/>
              <a:gd name="connsiteX89" fmla="*/ 7086755 w 8636594"/>
              <a:gd name="connsiteY89" fmla="*/ 1872743 h 6473849"/>
              <a:gd name="connsiteX90" fmla="*/ 7170279 w 8636594"/>
              <a:gd name="connsiteY90" fmla="*/ 1744202 h 6473849"/>
              <a:gd name="connsiteX91" fmla="*/ 7226351 w 8636594"/>
              <a:gd name="connsiteY91" fmla="*/ 1659017 h 6473849"/>
              <a:gd name="connsiteX92" fmla="*/ 7282789 w 8636594"/>
              <a:gd name="connsiteY92" fmla="*/ 1574303 h 6473849"/>
              <a:gd name="connsiteX93" fmla="*/ 7339643 w 8636594"/>
              <a:gd name="connsiteY93" fmla="*/ 1490113 h 6473849"/>
              <a:gd name="connsiteX94" fmla="*/ 7396957 w 8636594"/>
              <a:gd name="connsiteY94" fmla="*/ 1406503 h 6473849"/>
              <a:gd name="connsiteX95" fmla="*/ 7454781 w 8636594"/>
              <a:gd name="connsiteY95" fmla="*/ 1323526 h 6473849"/>
              <a:gd name="connsiteX96" fmla="*/ 7513161 w 8636594"/>
              <a:gd name="connsiteY96" fmla="*/ 1241237 h 6473849"/>
              <a:gd name="connsiteX97" fmla="*/ 7572144 w 8636594"/>
              <a:gd name="connsiteY97" fmla="*/ 1159689 h 6473849"/>
              <a:gd name="connsiteX98" fmla="*/ 7601877 w 8636594"/>
              <a:gd name="connsiteY98" fmla="*/ 1119210 h 6473849"/>
              <a:gd name="connsiteX99" fmla="*/ 7631779 w 8636594"/>
              <a:gd name="connsiteY99" fmla="*/ 1078937 h 6473849"/>
              <a:gd name="connsiteX100" fmla="*/ 7661855 w 8636594"/>
              <a:gd name="connsiteY100" fmla="*/ 1038876 h 6473849"/>
              <a:gd name="connsiteX101" fmla="*/ 7692111 w 8636594"/>
              <a:gd name="connsiteY101" fmla="*/ 999035 h 6473849"/>
              <a:gd name="connsiteX102" fmla="*/ 7722554 w 8636594"/>
              <a:gd name="connsiteY102" fmla="*/ 959419 h 6473849"/>
              <a:gd name="connsiteX103" fmla="*/ 7753190 w 8636594"/>
              <a:gd name="connsiteY103" fmla="*/ 920037 h 6473849"/>
              <a:gd name="connsiteX104" fmla="*/ 7784023 w 8636594"/>
              <a:gd name="connsiteY104" fmla="*/ 880894 h 6473849"/>
              <a:gd name="connsiteX105" fmla="*/ 7815061 w 8636594"/>
              <a:gd name="connsiteY105" fmla="*/ 841997 h 6473849"/>
              <a:gd name="connsiteX106" fmla="*/ 7846308 w 8636594"/>
              <a:gd name="connsiteY106" fmla="*/ 803354 h 6473849"/>
              <a:gd name="connsiteX107" fmla="*/ 7877772 w 8636594"/>
              <a:gd name="connsiteY107" fmla="*/ 764970 h 6473849"/>
              <a:gd name="connsiteX108" fmla="*/ 7909458 w 8636594"/>
              <a:gd name="connsiteY108" fmla="*/ 726853 h 6473849"/>
              <a:gd name="connsiteX109" fmla="*/ 7941371 w 8636594"/>
              <a:gd name="connsiteY109" fmla="*/ 689010 h 6473849"/>
              <a:gd name="connsiteX110" fmla="*/ 7973518 w 8636594"/>
              <a:gd name="connsiteY110" fmla="*/ 651447 h 6473849"/>
              <a:gd name="connsiteX111" fmla="*/ 8005905 w 8636594"/>
              <a:gd name="connsiteY111" fmla="*/ 614171 h 6473849"/>
              <a:gd name="connsiteX112" fmla="*/ 8038538 w 8636594"/>
              <a:gd name="connsiteY112" fmla="*/ 577189 h 6473849"/>
              <a:gd name="connsiteX113" fmla="*/ 8071421 w 8636594"/>
              <a:gd name="connsiteY113" fmla="*/ 540507 h 6473849"/>
              <a:gd name="connsiteX114" fmla="*/ 8104563 w 8636594"/>
              <a:gd name="connsiteY114" fmla="*/ 504132 h 6473849"/>
              <a:gd name="connsiteX115" fmla="*/ 8137967 w 8636594"/>
              <a:gd name="connsiteY115" fmla="*/ 468072 h 6473849"/>
              <a:gd name="connsiteX116" fmla="*/ 8171641 w 8636594"/>
              <a:gd name="connsiteY116" fmla="*/ 432332 h 6473849"/>
              <a:gd name="connsiteX117" fmla="*/ 8205590 w 8636594"/>
              <a:gd name="connsiteY117" fmla="*/ 396920 h 6473849"/>
              <a:gd name="connsiteX118" fmla="*/ 8239820 w 8636594"/>
              <a:gd name="connsiteY118" fmla="*/ 361843 h 6473849"/>
              <a:gd name="connsiteX119" fmla="*/ 8274337 w 8636594"/>
              <a:gd name="connsiteY119" fmla="*/ 327107 h 6473849"/>
              <a:gd name="connsiteX120" fmla="*/ 8309147 w 8636594"/>
              <a:gd name="connsiteY120" fmla="*/ 292718 h 6473849"/>
              <a:gd name="connsiteX121" fmla="*/ 8344256 w 8636594"/>
              <a:gd name="connsiteY121" fmla="*/ 258685 h 6473849"/>
              <a:gd name="connsiteX122" fmla="*/ 8379669 w 8636594"/>
              <a:gd name="connsiteY122" fmla="*/ 225013 h 6473849"/>
              <a:gd name="connsiteX123" fmla="*/ 8415394 w 8636594"/>
              <a:gd name="connsiteY123" fmla="*/ 191709 h 6473849"/>
              <a:gd name="connsiteX124" fmla="*/ 8451434 w 8636594"/>
              <a:gd name="connsiteY124" fmla="*/ 158780 h 6473849"/>
              <a:gd name="connsiteX125" fmla="*/ 8487798 w 8636594"/>
              <a:gd name="connsiteY125" fmla="*/ 126233 h 6473849"/>
              <a:gd name="connsiteX126" fmla="*/ 8524489 w 8636594"/>
              <a:gd name="connsiteY126" fmla="*/ 94075 h 6473849"/>
              <a:gd name="connsiteX127" fmla="*/ 8561515 w 8636594"/>
              <a:gd name="connsiteY127" fmla="*/ 62312 h 6473849"/>
              <a:gd name="connsiteX128" fmla="*/ 8598881 w 8636594"/>
              <a:gd name="connsiteY128" fmla="*/ 30951 h 6473849"/>
              <a:gd name="connsiteX129" fmla="*/ 8636594 w 8636594"/>
              <a:gd name="connsiteY129" fmla="*/ 0 h 6473849"/>
              <a:gd name="connsiteX0" fmla="*/ 8636594 w 8636594"/>
              <a:gd name="connsiteY0" fmla="*/ 0 h 6458731"/>
              <a:gd name="connsiteX1" fmla="*/ 5293 w 8636594"/>
              <a:gd name="connsiteY1" fmla="*/ 0 h 6458731"/>
              <a:gd name="connsiteX2" fmla="*/ 0 w 8636594"/>
              <a:gd name="connsiteY2" fmla="*/ 5587843 h 6458731"/>
              <a:gd name="connsiteX3" fmla="*/ 1594033 w 8636594"/>
              <a:gd name="connsiteY3" fmla="*/ 5600057 h 6458731"/>
              <a:gd name="connsiteX4" fmla="*/ 1686068 w 8636594"/>
              <a:gd name="connsiteY4" fmla="*/ 5599745 h 6458731"/>
              <a:gd name="connsiteX5" fmla="*/ 2794848 w 8636594"/>
              <a:gd name="connsiteY5" fmla="*/ 6458731 h 6458731"/>
              <a:gd name="connsiteX6" fmla="*/ 2846466 w 8636594"/>
              <a:gd name="connsiteY6" fmla="*/ 6443216 h 6458731"/>
              <a:gd name="connsiteX7" fmla="*/ 2897488 w 8636594"/>
              <a:gd name="connsiteY7" fmla="*/ 6427305 h 6458731"/>
              <a:gd name="connsiteX8" fmla="*/ 2947923 w 8636594"/>
              <a:gd name="connsiteY8" fmla="*/ 6411004 h 6458731"/>
              <a:gd name="connsiteX9" fmla="*/ 2997775 w 8636594"/>
              <a:gd name="connsiteY9" fmla="*/ 6394316 h 6458731"/>
              <a:gd name="connsiteX10" fmla="*/ 3047052 w 8636594"/>
              <a:gd name="connsiteY10" fmla="*/ 6377243 h 6458731"/>
              <a:gd name="connsiteX11" fmla="*/ 3095759 w 8636594"/>
              <a:gd name="connsiteY11" fmla="*/ 6359791 h 6458731"/>
              <a:gd name="connsiteX12" fmla="*/ 3143903 w 8636594"/>
              <a:gd name="connsiteY12" fmla="*/ 6341961 h 6458731"/>
              <a:gd name="connsiteX13" fmla="*/ 3191491 w 8636594"/>
              <a:gd name="connsiteY13" fmla="*/ 6323757 h 6458731"/>
              <a:gd name="connsiteX14" fmla="*/ 3238528 w 8636594"/>
              <a:gd name="connsiteY14" fmla="*/ 6305184 h 6458731"/>
              <a:gd name="connsiteX15" fmla="*/ 3285021 w 8636594"/>
              <a:gd name="connsiteY15" fmla="*/ 6286245 h 6458731"/>
              <a:gd name="connsiteX16" fmla="*/ 3330977 w 8636594"/>
              <a:gd name="connsiteY16" fmla="*/ 6266942 h 6458731"/>
              <a:gd name="connsiteX17" fmla="*/ 3376401 w 8636594"/>
              <a:gd name="connsiteY17" fmla="*/ 6247281 h 6458731"/>
              <a:gd name="connsiteX18" fmla="*/ 3421300 w 8636594"/>
              <a:gd name="connsiteY18" fmla="*/ 6227263 h 6458731"/>
              <a:gd name="connsiteX19" fmla="*/ 3465680 w 8636594"/>
              <a:gd name="connsiteY19" fmla="*/ 6206893 h 6458731"/>
              <a:gd name="connsiteX20" fmla="*/ 3509548 w 8636594"/>
              <a:gd name="connsiteY20" fmla="*/ 6186174 h 6458731"/>
              <a:gd name="connsiteX21" fmla="*/ 3552910 w 8636594"/>
              <a:gd name="connsiteY21" fmla="*/ 6165110 h 6458731"/>
              <a:gd name="connsiteX22" fmla="*/ 3595773 w 8636594"/>
              <a:gd name="connsiteY22" fmla="*/ 6143704 h 6458731"/>
              <a:gd name="connsiteX23" fmla="*/ 3638142 w 8636594"/>
              <a:gd name="connsiteY23" fmla="*/ 6121960 h 6458731"/>
              <a:gd name="connsiteX24" fmla="*/ 3680024 w 8636594"/>
              <a:gd name="connsiteY24" fmla="*/ 6099881 h 6458731"/>
              <a:gd name="connsiteX25" fmla="*/ 3721426 w 8636594"/>
              <a:gd name="connsiteY25" fmla="*/ 6077471 h 6458731"/>
              <a:gd name="connsiteX26" fmla="*/ 3762353 w 8636594"/>
              <a:gd name="connsiteY26" fmla="*/ 6054733 h 6458731"/>
              <a:gd name="connsiteX27" fmla="*/ 3802812 w 8636594"/>
              <a:gd name="connsiteY27" fmla="*/ 6031671 h 6458731"/>
              <a:gd name="connsiteX28" fmla="*/ 3842810 w 8636594"/>
              <a:gd name="connsiteY28" fmla="*/ 6008288 h 6458731"/>
              <a:gd name="connsiteX29" fmla="*/ 3882352 w 8636594"/>
              <a:gd name="connsiteY29" fmla="*/ 5984588 h 6458731"/>
              <a:gd name="connsiteX30" fmla="*/ 3921445 w 8636594"/>
              <a:gd name="connsiteY30" fmla="*/ 5960574 h 6458731"/>
              <a:gd name="connsiteX31" fmla="*/ 3960096 w 8636594"/>
              <a:gd name="connsiteY31" fmla="*/ 5936250 h 6458731"/>
              <a:gd name="connsiteX32" fmla="*/ 3998311 w 8636594"/>
              <a:gd name="connsiteY32" fmla="*/ 5911619 h 6458731"/>
              <a:gd name="connsiteX33" fmla="*/ 4036095 w 8636594"/>
              <a:gd name="connsiteY33" fmla="*/ 5886685 h 6458731"/>
              <a:gd name="connsiteX34" fmla="*/ 4073456 w 8636594"/>
              <a:gd name="connsiteY34" fmla="*/ 5861452 h 6458731"/>
              <a:gd name="connsiteX35" fmla="*/ 4110400 w 8636594"/>
              <a:gd name="connsiteY35" fmla="*/ 5835922 h 6458731"/>
              <a:gd name="connsiteX36" fmla="*/ 4146933 w 8636594"/>
              <a:gd name="connsiteY36" fmla="*/ 5810100 h 6458731"/>
              <a:gd name="connsiteX37" fmla="*/ 4183061 w 8636594"/>
              <a:gd name="connsiteY37" fmla="*/ 5783988 h 6458731"/>
              <a:gd name="connsiteX38" fmla="*/ 4218791 w 8636594"/>
              <a:gd name="connsiteY38" fmla="*/ 5757591 h 6458731"/>
              <a:gd name="connsiteX39" fmla="*/ 4254129 w 8636594"/>
              <a:gd name="connsiteY39" fmla="*/ 5730912 h 6458731"/>
              <a:gd name="connsiteX40" fmla="*/ 4289081 w 8636594"/>
              <a:gd name="connsiteY40" fmla="*/ 5703955 h 6458731"/>
              <a:gd name="connsiteX41" fmla="*/ 4323654 w 8636594"/>
              <a:gd name="connsiteY41" fmla="*/ 5676722 h 6458731"/>
              <a:gd name="connsiteX42" fmla="*/ 4357854 w 8636594"/>
              <a:gd name="connsiteY42" fmla="*/ 5649218 h 6458731"/>
              <a:gd name="connsiteX43" fmla="*/ 4391688 w 8636594"/>
              <a:gd name="connsiteY43" fmla="*/ 5621446 h 6458731"/>
              <a:gd name="connsiteX44" fmla="*/ 4425162 w 8636594"/>
              <a:gd name="connsiteY44" fmla="*/ 5593409 h 6458731"/>
              <a:gd name="connsiteX45" fmla="*/ 4458281 w 8636594"/>
              <a:gd name="connsiteY45" fmla="*/ 5565111 h 6458731"/>
              <a:gd name="connsiteX46" fmla="*/ 4491053 w 8636594"/>
              <a:gd name="connsiteY46" fmla="*/ 5536556 h 6458731"/>
              <a:gd name="connsiteX47" fmla="*/ 4523484 w 8636594"/>
              <a:gd name="connsiteY47" fmla="*/ 5507747 h 6458731"/>
              <a:gd name="connsiteX48" fmla="*/ 4555580 w 8636594"/>
              <a:gd name="connsiteY48" fmla="*/ 5478687 h 6458731"/>
              <a:gd name="connsiteX49" fmla="*/ 4587347 w 8636594"/>
              <a:gd name="connsiteY49" fmla="*/ 5449380 h 6458731"/>
              <a:gd name="connsiteX50" fmla="*/ 4618793 w 8636594"/>
              <a:gd name="connsiteY50" fmla="*/ 5419830 h 6458731"/>
              <a:gd name="connsiteX51" fmla="*/ 4649922 w 8636594"/>
              <a:gd name="connsiteY51" fmla="*/ 5390040 h 6458731"/>
              <a:gd name="connsiteX52" fmla="*/ 4680742 w 8636594"/>
              <a:gd name="connsiteY52" fmla="*/ 5360014 h 6458731"/>
              <a:gd name="connsiteX53" fmla="*/ 4711259 w 8636594"/>
              <a:gd name="connsiteY53" fmla="*/ 5329755 h 6458731"/>
              <a:gd name="connsiteX54" fmla="*/ 4741478 w 8636594"/>
              <a:gd name="connsiteY54" fmla="*/ 5299266 h 6458731"/>
              <a:gd name="connsiteX55" fmla="*/ 4771408 w 8636594"/>
              <a:gd name="connsiteY55" fmla="*/ 5268551 h 6458731"/>
              <a:gd name="connsiteX56" fmla="*/ 4801053 w 8636594"/>
              <a:gd name="connsiteY56" fmla="*/ 5237614 h 6458731"/>
              <a:gd name="connsiteX57" fmla="*/ 4830420 w 8636594"/>
              <a:gd name="connsiteY57" fmla="*/ 5206458 h 6458731"/>
              <a:gd name="connsiteX58" fmla="*/ 4859516 w 8636594"/>
              <a:gd name="connsiteY58" fmla="*/ 5175087 h 6458731"/>
              <a:gd name="connsiteX59" fmla="*/ 4888347 w 8636594"/>
              <a:gd name="connsiteY59" fmla="*/ 5143504 h 6458731"/>
              <a:gd name="connsiteX60" fmla="*/ 4916919 w 8636594"/>
              <a:gd name="connsiteY60" fmla="*/ 5111713 h 6458731"/>
              <a:gd name="connsiteX61" fmla="*/ 4945238 w 8636594"/>
              <a:gd name="connsiteY61" fmla="*/ 5079717 h 6458731"/>
              <a:gd name="connsiteX62" fmla="*/ 4973311 w 8636594"/>
              <a:gd name="connsiteY62" fmla="*/ 5047519 h 6458731"/>
              <a:gd name="connsiteX63" fmla="*/ 5001145 w 8636594"/>
              <a:gd name="connsiteY63" fmla="*/ 5015124 h 6458731"/>
              <a:gd name="connsiteX64" fmla="*/ 5028745 w 8636594"/>
              <a:gd name="connsiteY64" fmla="*/ 4982535 h 6458731"/>
              <a:gd name="connsiteX65" fmla="*/ 5056117 w 8636594"/>
              <a:gd name="connsiteY65" fmla="*/ 4949755 h 6458731"/>
              <a:gd name="connsiteX66" fmla="*/ 5083269 w 8636594"/>
              <a:gd name="connsiteY66" fmla="*/ 4916787 h 6458731"/>
              <a:gd name="connsiteX67" fmla="*/ 5110207 w 8636594"/>
              <a:gd name="connsiteY67" fmla="*/ 4883636 h 6458731"/>
              <a:gd name="connsiteX68" fmla="*/ 5136937 w 8636594"/>
              <a:gd name="connsiteY68" fmla="*/ 4850305 h 6458731"/>
              <a:gd name="connsiteX69" fmla="*/ 5163464 w 8636594"/>
              <a:gd name="connsiteY69" fmla="*/ 4816797 h 6458731"/>
              <a:gd name="connsiteX70" fmla="*/ 5215940 w 8636594"/>
              <a:gd name="connsiteY70" fmla="*/ 4749265 h 6458731"/>
              <a:gd name="connsiteX71" fmla="*/ 5267684 w 8636594"/>
              <a:gd name="connsiteY71" fmla="*/ 4681068 h 6458731"/>
              <a:gd name="connsiteX72" fmla="*/ 5318748 w 8636594"/>
              <a:gd name="connsiteY72" fmla="*/ 4612234 h 6458731"/>
              <a:gd name="connsiteX73" fmla="*/ 5369182 w 8636594"/>
              <a:gd name="connsiteY73" fmla="*/ 4542793 h 6458731"/>
              <a:gd name="connsiteX74" fmla="*/ 5419038 w 8636594"/>
              <a:gd name="connsiteY74" fmla="*/ 4472771 h 6458731"/>
              <a:gd name="connsiteX75" fmla="*/ 5468365 w 8636594"/>
              <a:gd name="connsiteY75" fmla="*/ 4402196 h 6458731"/>
              <a:gd name="connsiteX76" fmla="*/ 5517215 w 8636594"/>
              <a:gd name="connsiteY76" fmla="*/ 4331098 h 6458731"/>
              <a:gd name="connsiteX77" fmla="*/ 5565637 w 8636594"/>
              <a:gd name="connsiteY77" fmla="*/ 4259503 h 6458731"/>
              <a:gd name="connsiteX78" fmla="*/ 5613684 w 8636594"/>
              <a:gd name="connsiteY78" fmla="*/ 4187441 h 6458731"/>
              <a:gd name="connsiteX79" fmla="*/ 5685160 w 8636594"/>
              <a:gd name="connsiteY79" fmla="*/ 4078531 h 6458731"/>
              <a:gd name="connsiteX80" fmla="*/ 5756074 w 8636594"/>
              <a:gd name="connsiteY80" fmla="*/ 3968727 h 6458731"/>
              <a:gd name="connsiteX81" fmla="*/ 5873483 w 8636594"/>
              <a:gd name="connsiteY81" fmla="*/ 3783989 h 6458731"/>
              <a:gd name="connsiteX82" fmla="*/ 6203209 w 8636594"/>
              <a:gd name="connsiteY82" fmla="*/ 3258640 h 6458731"/>
              <a:gd name="connsiteX83" fmla="*/ 6299430 w 8636594"/>
              <a:gd name="connsiteY83" fmla="*/ 3107321 h 6458731"/>
              <a:gd name="connsiteX84" fmla="*/ 6372650 w 8636594"/>
              <a:gd name="connsiteY84" fmla="*/ 2993735 h 6458731"/>
              <a:gd name="connsiteX85" fmla="*/ 6453197 w 8636594"/>
              <a:gd name="connsiteY85" fmla="*/ 2869788 h 6458731"/>
              <a:gd name="connsiteX86" fmla="*/ 6564167 w 8636594"/>
              <a:gd name="connsiteY86" fmla="*/ 2696807 h 6458731"/>
              <a:gd name="connsiteX87" fmla="*/ 6976233 w 8636594"/>
              <a:gd name="connsiteY87" fmla="*/ 2045274 h 6458731"/>
              <a:gd name="connsiteX88" fmla="*/ 7086755 w 8636594"/>
              <a:gd name="connsiteY88" fmla="*/ 1872743 h 6458731"/>
              <a:gd name="connsiteX89" fmla="*/ 7170279 w 8636594"/>
              <a:gd name="connsiteY89" fmla="*/ 1744202 h 6458731"/>
              <a:gd name="connsiteX90" fmla="*/ 7226351 w 8636594"/>
              <a:gd name="connsiteY90" fmla="*/ 1659017 h 6458731"/>
              <a:gd name="connsiteX91" fmla="*/ 7282789 w 8636594"/>
              <a:gd name="connsiteY91" fmla="*/ 1574303 h 6458731"/>
              <a:gd name="connsiteX92" fmla="*/ 7339643 w 8636594"/>
              <a:gd name="connsiteY92" fmla="*/ 1490113 h 6458731"/>
              <a:gd name="connsiteX93" fmla="*/ 7396957 w 8636594"/>
              <a:gd name="connsiteY93" fmla="*/ 1406503 h 6458731"/>
              <a:gd name="connsiteX94" fmla="*/ 7454781 w 8636594"/>
              <a:gd name="connsiteY94" fmla="*/ 1323526 h 6458731"/>
              <a:gd name="connsiteX95" fmla="*/ 7513161 w 8636594"/>
              <a:gd name="connsiteY95" fmla="*/ 1241237 h 6458731"/>
              <a:gd name="connsiteX96" fmla="*/ 7572144 w 8636594"/>
              <a:gd name="connsiteY96" fmla="*/ 1159689 h 6458731"/>
              <a:gd name="connsiteX97" fmla="*/ 7601877 w 8636594"/>
              <a:gd name="connsiteY97" fmla="*/ 1119210 h 6458731"/>
              <a:gd name="connsiteX98" fmla="*/ 7631779 w 8636594"/>
              <a:gd name="connsiteY98" fmla="*/ 1078937 h 6458731"/>
              <a:gd name="connsiteX99" fmla="*/ 7661855 w 8636594"/>
              <a:gd name="connsiteY99" fmla="*/ 1038876 h 6458731"/>
              <a:gd name="connsiteX100" fmla="*/ 7692111 w 8636594"/>
              <a:gd name="connsiteY100" fmla="*/ 999035 h 6458731"/>
              <a:gd name="connsiteX101" fmla="*/ 7722554 w 8636594"/>
              <a:gd name="connsiteY101" fmla="*/ 959419 h 6458731"/>
              <a:gd name="connsiteX102" fmla="*/ 7753190 w 8636594"/>
              <a:gd name="connsiteY102" fmla="*/ 920037 h 6458731"/>
              <a:gd name="connsiteX103" fmla="*/ 7784023 w 8636594"/>
              <a:gd name="connsiteY103" fmla="*/ 880894 h 6458731"/>
              <a:gd name="connsiteX104" fmla="*/ 7815061 w 8636594"/>
              <a:gd name="connsiteY104" fmla="*/ 841997 h 6458731"/>
              <a:gd name="connsiteX105" fmla="*/ 7846308 w 8636594"/>
              <a:gd name="connsiteY105" fmla="*/ 803354 h 6458731"/>
              <a:gd name="connsiteX106" fmla="*/ 7877772 w 8636594"/>
              <a:gd name="connsiteY106" fmla="*/ 764970 h 6458731"/>
              <a:gd name="connsiteX107" fmla="*/ 7909458 w 8636594"/>
              <a:gd name="connsiteY107" fmla="*/ 726853 h 6458731"/>
              <a:gd name="connsiteX108" fmla="*/ 7941371 w 8636594"/>
              <a:gd name="connsiteY108" fmla="*/ 689010 h 6458731"/>
              <a:gd name="connsiteX109" fmla="*/ 7973518 w 8636594"/>
              <a:gd name="connsiteY109" fmla="*/ 651447 h 6458731"/>
              <a:gd name="connsiteX110" fmla="*/ 8005905 w 8636594"/>
              <a:gd name="connsiteY110" fmla="*/ 614171 h 6458731"/>
              <a:gd name="connsiteX111" fmla="*/ 8038538 w 8636594"/>
              <a:gd name="connsiteY111" fmla="*/ 577189 h 6458731"/>
              <a:gd name="connsiteX112" fmla="*/ 8071421 w 8636594"/>
              <a:gd name="connsiteY112" fmla="*/ 540507 h 6458731"/>
              <a:gd name="connsiteX113" fmla="*/ 8104563 w 8636594"/>
              <a:gd name="connsiteY113" fmla="*/ 504132 h 6458731"/>
              <a:gd name="connsiteX114" fmla="*/ 8137967 w 8636594"/>
              <a:gd name="connsiteY114" fmla="*/ 468072 h 6458731"/>
              <a:gd name="connsiteX115" fmla="*/ 8171641 w 8636594"/>
              <a:gd name="connsiteY115" fmla="*/ 432332 h 6458731"/>
              <a:gd name="connsiteX116" fmla="*/ 8205590 w 8636594"/>
              <a:gd name="connsiteY116" fmla="*/ 396920 h 6458731"/>
              <a:gd name="connsiteX117" fmla="*/ 8239820 w 8636594"/>
              <a:gd name="connsiteY117" fmla="*/ 361843 h 6458731"/>
              <a:gd name="connsiteX118" fmla="*/ 8274337 w 8636594"/>
              <a:gd name="connsiteY118" fmla="*/ 327107 h 6458731"/>
              <a:gd name="connsiteX119" fmla="*/ 8309147 w 8636594"/>
              <a:gd name="connsiteY119" fmla="*/ 292718 h 6458731"/>
              <a:gd name="connsiteX120" fmla="*/ 8344256 w 8636594"/>
              <a:gd name="connsiteY120" fmla="*/ 258685 h 6458731"/>
              <a:gd name="connsiteX121" fmla="*/ 8379669 w 8636594"/>
              <a:gd name="connsiteY121" fmla="*/ 225013 h 6458731"/>
              <a:gd name="connsiteX122" fmla="*/ 8415394 w 8636594"/>
              <a:gd name="connsiteY122" fmla="*/ 191709 h 6458731"/>
              <a:gd name="connsiteX123" fmla="*/ 8451434 w 8636594"/>
              <a:gd name="connsiteY123" fmla="*/ 158780 h 6458731"/>
              <a:gd name="connsiteX124" fmla="*/ 8487798 w 8636594"/>
              <a:gd name="connsiteY124" fmla="*/ 126233 h 6458731"/>
              <a:gd name="connsiteX125" fmla="*/ 8524489 w 8636594"/>
              <a:gd name="connsiteY125" fmla="*/ 94075 h 6458731"/>
              <a:gd name="connsiteX126" fmla="*/ 8561515 w 8636594"/>
              <a:gd name="connsiteY126" fmla="*/ 62312 h 6458731"/>
              <a:gd name="connsiteX127" fmla="*/ 8598881 w 8636594"/>
              <a:gd name="connsiteY127" fmla="*/ 30951 h 6458731"/>
              <a:gd name="connsiteX128" fmla="*/ 8636594 w 8636594"/>
              <a:gd name="connsiteY128" fmla="*/ 0 h 6458731"/>
              <a:gd name="connsiteX0" fmla="*/ 8636594 w 8636594"/>
              <a:gd name="connsiteY0" fmla="*/ 0 h 6443216"/>
              <a:gd name="connsiteX1" fmla="*/ 5293 w 8636594"/>
              <a:gd name="connsiteY1" fmla="*/ 0 h 6443216"/>
              <a:gd name="connsiteX2" fmla="*/ 0 w 8636594"/>
              <a:gd name="connsiteY2" fmla="*/ 5587843 h 6443216"/>
              <a:gd name="connsiteX3" fmla="*/ 1594033 w 8636594"/>
              <a:gd name="connsiteY3" fmla="*/ 5600057 h 6443216"/>
              <a:gd name="connsiteX4" fmla="*/ 1686068 w 8636594"/>
              <a:gd name="connsiteY4" fmla="*/ 5599745 h 6443216"/>
              <a:gd name="connsiteX5" fmla="*/ 2846466 w 8636594"/>
              <a:gd name="connsiteY5" fmla="*/ 6443216 h 6443216"/>
              <a:gd name="connsiteX6" fmla="*/ 2897488 w 8636594"/>
              <a:gd name="connsiteY6" fmla="*/ 6427305 h 6443216"/>
              <a:gd name="connsiteX7" fmla="*/ 2947923 w 8636594"/>
              <a:gd name="connsiteY7" fmla="*/ 6411004 h 6443216"/>
              <a:gd name="connsiteX8" fmla="*/ 2997775 w 8636594"/>
              <a:gd name="connsiteY8" fmla="*/ 6394316 h 6443216"/>
              <a:gd name="connsiteX9" fmla="*/ 3047052 w 8636594"/>
              <a:gd name="connsiteY9" fmla="*/ 6377243 h 6443216"/>
              <a:gd name="connsiteX10" fmla="*/ 3095759 w 8636594"/>
              <a:gd name="connsiteY10" fmla="*/ 6359791 h 6443216"/>
              <a:gd name="connsiteX11" fmla="*/ 3143903 w 8636594"/>
              <a:gd name="connsiteY11" fmla="*/ 6341961 h 6443216"/>
              <a:gd name="connsiteX12" fmla="*/ 3191491 w 8636594"/>
              <a:gd name="connsiteY12" fmla="*/ 6323757 h 6443216"/>
              <a:gd name="connsiteX13" fmla="*/ 3238528 w 8636594"/>
              <a:gd name="connsiteY13" fmla="*/ 6305184 h 6443216"/>
              <a:gd name="connsiteX14" fmla="*/ 3285021 w 8636594"/>
              <a:gd name="connsiteY14" fmla="*/ 6286245 h 6443216"/>
              <a:gd name="connsiteX15" fmla="*/ 3330977 w 8636594"/>
              <a:gd name="connsiteY15" fmla="*/ 6266942 h 6443216"/>
              <a:gd name="connsiteX16" fmla="*/ 3376401 w 8636594"/>
              <a:gd name="connsiteY16" fmla="*/ 6247281 h 6443216"/>
              <a:gd name="connsiteX17" fmla="*/ 3421300 w 8636594"/>
              <a:gd name="connsiteY17" fmla="*/ 6227263 h 6443216"/>
              <a:gd name="connsiteX18" fmla="*/ 3465680 w 8636594"/>
              <a:gd name="connsiteY18" fmla="*/ 6206893 h 6443216"/>
              <a:gd name="connsiteX19" fmla="*/ 3509548 w 8636594"/>
              <a:gd name="connsiteY19" fmla="*/ 6186174 h 6443216"/>
              <a:gd name="connsiteX20" fmla="*/ 3552910 w 8636594"/>
              <a:gd name="connsiteY20" fmla="*/ 6165110 h 6443216"/>
              <a:gd name="connsiteX21" fmla="*/ 3595773 w 8636594"/>
              <a:gd name="connsiteY21" fmla="*/ 6143704 h 6443216"/>
              <a:gd name="connsiteX22" fmla="*/ 3638142 w 8636594"/>
              <a:gd name="connsiteY22" fmla="*/ 6121960 h 6443216"/>
              <a:gd name="connsiteX23" fmla="*/ 3680024 w 8636594"/>
              <a:gd name="connsiteY23" fmla="*/ 6099881 h 6443216"/>
              <a:gd name="connsiteX24" fmla="*/ 3721426 w 8636594"/>
              <a:gd name="connsiteY24" fmla="*/ 6077471 h 6443216"/>
              <a:gd name="connsiteX25" fmla="*/ 3762353 w 8636594"/>
              <a:gd name="connsiteY25" fmla="*/ 6054733 h 6443216"/>
              <a:gd name="connsiteX26" fmla="*/ 3802812 w 8636594"/>
              <a:gd name="connsiteY26" fmla="*/ 6031671 h 6443216"/>
              <a:gd name="connsiteX27" fmla="*/ 3842810 w 8636594"/>
              <a:gd name="connsiteY27" fmla="*/ 6008288 h 6443216"/>
              <a:gd name="connsiteX28" fmla="*/ 3882352 w 8636594"/>
              <a:gd name="connsiteY28" fmla="*/ 5984588 h 6443216"/>
              <a:gd name="connsiteX29" fmla="*/ 3921445 w 8636594"/>
              <a:gd name="connsiteY29" fmla="*/ 5960574 h 6443216"/>
              <a:gd name="connsiteX30" fmla="*/ 3960096 w 8636594"/>
              <a:gd name="connsiteY30" fmla="*/ 5936250 h 6443216"/>
              <a:gd name="connsiteX31" fmla="*/ 3998311 w 8636594"/>
              <a:gd name="connsiteY31" fmla="*/ 5911619 h 6443216"/>
              <a:gd name="connsiteX32" fmla="*/ 4036095 w 8636594"/>
              <a:gd name="connsiteY32" fmla="*/ 5886685 h 6443216"/>
              <a:gd name="connsiteX33" fmla="*/ 4073456 w 8636594"/>
              <a:gd name="connsiteY33" fmla="*/ 5861452 h 6443216"/>
              <a:gd name="connsiteX34" fmla="*/ 4110400 w 8636594"/>
              <a:gd name="connsiteY34" fmla="*/ 5835922 h 6443216"/>
              <a:gd name="connsiteX35" fmla="*/ 4146933 w 8636594"/>
              <a:gd name="connsiteY35" fmla="*/ 5810100 h 6443216"/>
              <a:gd name="connsiteX36" fmla="*/ 4183061 w 8636594"/>
              <a:gd name="connsiteY36" fmla="*/ 5783988 h 6443216"/>
              <a:gd name="connsiteX37" fmla="*/ 4218791 w 8636594"/>
              <a:gd name="connsiteY37" fmla="*/ 5757591 h 6443216"/>
              <a:gd name="connsiteX38" fmla="*/ 4254129 w 8636594"/>
              <a:gd name="connsiteY38" fmla="*/ 5730912 h 6443216"/>
              <a:gd name="connsiteX39" fmla="*/ 4289081 w 8636594"/>
              <a:gd name="connsiteY39" fmla="*/ 5703955 h 6443216"/>
              <a:gd name="connsiteX40" fmla="*/ 4323654 w 8636594"/>
              <a:gd name="connsiteY40" fmla="*/ 5676722 h 6443216"/>
              <a:gd name="connsiteX41" fmla="*/ 4357854 w 8636594"/>
              <a:gd name="connsiteY41" fmla="*/ 5649218 h 6443216"/>
              <a:gd name="connsiteX42" fmla="*/ 4391688 w 8636594"/>
              <a:gd name="connsiteY42" fmla="*/ 5621446 h 6443216"/>
              <a:gd name="connsiteX43" fmla="*/ 4425162 w 8636594"/>
              <a:gd name="connsiteY43" fmla="*/ 5593409 h 6443216"/>
              <a:gd name="connsiteX44" fmla="*/ 4458281 w 8636594"/>
              <a:gd name="connsiteY44" fmla="*/ 5565111 h 6443216"/>
              <a:gd name="connsiteX45" fmla="*/ 4491053 w 8636594"/>
              <a:gd name="connsiteY45" fmla="*/ 5536556 h 6443216"/>
              <a:gd name="connsiteX46" fmla="*/ 4523484 w 8636594"/>
              <a:gd name="connsiteY46" fmla="*/ 5507747 h 6443216"/>
              <a:gd name="connsiteX47" fmla="*/ 4555580 w 8636594"/>
              <a:gd name="connsiteY47" fmla="*/ 5478687 h 6443216"/>
              <a:gd name="connsiteX48" fmla="*/ 4587347 w 8636594"/>
              <a:gd name="connsiteY48" fmla="*/ 5449380 h 6443216"/>
              <a:gd name="connsiteX49" fmla="*/ 4618793 w 8636594"/>
              <a:gd name="connsiteY49" fmla="*/ 5419830 h 6443216"/>
              <a:gd name="connsiteX50" fmla="*/ 4649922 w 8636594"/>
              <a:gd name="connsiteY50" fmla="*/ 5390040 h 6443216"/>
              <a:gd name="connsiteX51" fmla="*/ 4680742 w 8636594"/>
              <a:gd name="connsiteY51" fmla="*/ 5360014 h 6443216"/>
              <a:gd name="connsiteX52" fmla="*/ 4711259 w 8636594"/>
              <a:gd name="connsiteY52" fmla="*/ 5329755 h 6443216"/>
              <a:gd name="connsiteX53" fmla="*/ 4741478 w 8636594"/>
              <a:gd name="connsiteY53" fmla="*/ 5299266 h 6443216"/>
              <a:gd name="connsiteX54" fmla="*/ 4771408 w 8636594"/>
              <a:gd name="connsiteY54" fmla="*/ 5268551 h 6443216"/>
              <a:gd name="connsiteX55" fmla="*/ 4801053 w 8636594"/>
              <a:gd name="connsiteY55" fmla="*/ 5237614 h 6443216"/>
              <a:gd name="connsiteX56" fmla="*/ 4830420 w 8636594"/>
              <a:gd name="connsiteY56" fmla="*/ 5206458 h 6443216"/>
              <a:gd name="connsiteX57" fmla="*/ 4859516 w 8636594"/>
              <a:gd name="connsiteY57" fmla="*/ 5175087 h 6443216"/>
              <a:gd name="connsiteX58" fmla="*/ 4888347 w 8636594"/>
              <a:gd name="connsiteY58" fmla="*/ 5143504 h 6443216"/>
              <a:gd name="connsiteX59" fmla="*/ 4916919 w 8636594"/>
              <a:gd name="connsiteY59" fmla="*/ 5111713 h 6443216"/>
              <a:gd name="connsiteX60" fmla="*/ 4945238 w 8636594"/>
              <a:gd name="connsiteY60" fmla="*/ 5079717 h 6443216"/>
              <a:gd name="connsiteX61" fmla="*/ 4973311 w 8636594"/>
              <a:gd name="connsiteY61" fmla="*/ 5047519 h 6443216"/>
              <a:gd name="connsiteX62" fmla="*/ 5001145 w 8636594"/>
              <a:gd name="connsiteY62" fmla="*/ 5015124 h 6443216"/>
              <a:gd name="connsiteX63" fmla="*/ 5028745 w 8636594"/>
              <a:gd name="connsiteY63" fmla="*/ 4982535 h 6443216"/>
              <a:gd name="connsiteX64" fmla="*/ 5056117 w 8636594"/>
              <a:gd name="connsiteY64" fmla="*/ 4949755 h 6443216"/>
              <a:gd name="connsiteX65" fmla="*/ 5083269 w 8636594"/>
              <a:gd name="connsiteY65" fmla="*/ 4916787 h 6443216"/>
              <a:gd name="connsiteX66" fmla="*/ 5110207 w 8636594"/>
              <a:gd name="connsiteY66" fmla="*/ 4883636 h 6443216"/>
              <a:gd name="connsiteX67" fmla="*/ 5136937 w 8636594"/>
              <a:gd name="connsiteY67" fmla="*/ 4850305 h 6443216"/>
              <a:gd name="connsiteX68" fmla="*/ 5163464 w 8636594"/>
              <a:gd name="connsiteY68" fmla="*/ 4816797 h 6443216"/>
              <a:gd name="connsiteX69" fmla="*/ 5215940 w 8636594"/>
              <a:gd name="connsiteY69" fmla="*/ 4749265 h 6443216"/>
              <a:gd name="connsiteX70" fmla="*/ 5267684 w 8636594"/>
              <a:gd name="connsiteY70" fmla="*/ 4681068 h 6443216"/>
              <a:gd name="connsiteX71" fmla="*/ 5318748 w 8636594"/>
              <a:gd name="connsiteY71" fmla="*/ 4612234 h 6443216"/>
              <a:gd name="connsiteX72" fmla="*/ 5369182 w 8636594"/>
              <a:gd name="connsiteY72" fmla="*/ 4542793 h 6443216"/>
              <a:gd name="connsiteX73" fmla="*/ 5419038 w 8636594"/>
              <a:gd name="connsiteY73" fmla="*/ 4472771 h 6443216"/>
              <a:gd name="connsiteX74" fmla="*/ 5468365 w 8636594"/>
              <a:gd name="connsiteY74" fmla="*/ 4402196 h 6443216"/>
              <a:gd name="connsiteX75" fmla="*/ 5517215 w 8636594"/>
              <a:gd name="connsiteY75" fmla="*/ 4331098 h 6443216"/>
              <a:gd name="connsiteX76" fmla="*/ 5565637 w 8636594"/>
              <a:gd name="connsiteY76" fmla="*/ 4259503 h 6443216"/>
              <a:gd name="connsiteX77" fmla="*/ 5613684 w 8636594"/>
              <a:gd name="connsiteY77" fmla="*/ 4187441 h 6443216"/>
              <a:gd name="connsiteX78" fmla="*/ 5685160 w 8636594"/>
              <a:gd name="connsiteY78" fmla="*/ 4078531 h 6443216"/>
              <a:gd name="connsiteX79" fmla="*/ 5756074 w 8636594"/>
              <a:gd name="connsiteY79" fmla="*/ 3968727 h 6443216"/>
              <a:gd name="connsiteX80" fmla="*/ 5873483 w 8636594"/>
              <a:gd name="connsiteY80" fmla="*/ 3783989 h 6443216"/>
              <a:gd name="connsiteX81" fmla="*/ 6203209 w 8636594"/>
              <a:gd name="connsiteY81" fmla="*/ 3258640 h 6443216"/>
              <a:gd name="connsiteX82" fmla="*/ 6299430 w 8636594"/>
              <a:gd name="connsiteY82" fmla="*/ 3107321 h 6443216"/>
              <a:gd name="connsiteX83" fmla="*/ 6372650 w 8636594"/>
              <a:gd name="connsiteY83" fmla="*/ 2993735 h 6443216"/>
              <a:gd name="connsiteX84" fmla="*/ 6453197 w 8636594"/>
              <a:gd name="connsiteY84" fmla="*/ 2869788 h 6443216"/>
              <a:gd name="connsiteX85" fmla="*/ 6564167 w 8636594"/>
              <a:gd name="connsiteY85" fmla="*/ 2696807 h 6443216"/>
              <a:gd name="connsiteX86" fmla="*/ 6976233 w 8636594"/>
              <a:gd name="connsiteY86" fmla="*/ 2045274 h 6443216"/>
              <a:gd name="connsiteX87" fmla="*/ 7086755 w 8636594"/>
              <a:gd name="connsiteY87" fmla="*/ 1872743 h 6443216"/>
              <a:gd name="connsiteX88" fmla="*/ 7170279 w 8636594"/>
              <a:gd name="connsiteY88" fmla="*/ 1744202 h 6443216"/>
              <a:gd name="connsiteX89" fmla="*/ 7226351 w 8636594"/>
              <a:gd name="connsiteY89" fmla="*/ 1659017 h 6443216"/>
              <a:gd name="connsiteX90" fmla="*/ 7282789 w 8636594"/>
              <a:gd name="connsiteY90" fmla="*/ 1574303 h 6443216"/>
              <a:gd name="connsiteX91" fmla="*/ 7339643 w 8636594"/>
              <a:gd name="connsiteY91" fmla="*/ 1490113 h 6443216"/>
              <a:gd name="connsiteX92" fmla="*/ 7396957 w 8636594"/>
              <a:gd name="connsiteY92" fmla="*/ 1406503 h 6443216"/>
              <a:gd name="connsiteX93" fmla="*/ 7454781 w 8636594"/>
              <a:gd name="connsiteY93" fmla="*/ 1323526 h 6443216"/>
              <a:gd name="connsiteX94" fmla="*/ 7513161 w 8636594"/>
              <a:gd name="connsiteY94" fmla="*/ 1241237 h 6443216"/>
              <a:gd name="connsiteX95" fmla="*/ 7572144 w 8636594"/>
              <a:gd name="connsiteY95" fmla="*/ 1159689 h 6443216"/>
              <a:gd name="connsiteX96" fmla="*/ 7601877 w 8636594"/>
              <a:gd name="connsiteY96" fmla="*/ 1119210 h 6443216"/>
              <a:gd name="connsiteX97" fmla="*/ 7631779 w 8636594"/>
              <a:gd name="connsiteY97" fmla="*/ 1078937 h 6443216"/>
              <a:gd name="connsiteX98" fmla="*/ 7661855 w 8636594"/>
              <a:gd name="connsiteY98" fmla="*/ 1038876 h 6443216"/>
              <a:gd name="connsiteX99" fmla="*/ 7692111 w 8636594"/>
              <a:gd name="connsiteY99" fmla="*/ 999035 h 6443216"/>
              <a:gd name="connsiteX100" fmla="*/ 7722554 w 8636594"/>
              <a:gd name="connsiteY100" fmla="*/ 959419 h 6443216"/>
              <a:gd name="connsiteX101" fmla="*/ 7753190 w 8636594"/>
              <a:gd name="connsiteY101" fmla="*/ 920037 h 6443216"/>
              <a:gd name="connsiteX102" fmla="*/ 7784023 w 8636594"/>
              <a:gd name="connsiteY102" fmla="*/ 880894 h 6443216"/>
              <a:gd name="connsiteX103" fmla="*/ 7815061 w 8636594"/>
              <a:gd name="connsiteY103" fmla="*/ 841997 h 6443216"/>
              <a:gd name="connsiteX104" fmla="*/ 7846308 w 8636594"/>
              <a:gd name="connsiteY104" fmla="*/ 803354 h 6443216"/>
              <a:gd name="connsiteX105" fmla="*/ 7877772 w 8636594"/>
              <a:gd name="connsiteY105" fmla="*/ 764970 h 6443216"/>
              <a:gd name="connsiteX106" fmla="*/ 7909458 w 8636594"/>
              <a:gd name="connsiteY106" fmla="*/ 726853 h 6443216"/>
              <a:gd name="connsiteX107" fmla="*/ 7941371 w 8636594"/>
              <a:gd name="connsiteY107" fmla="*/ 689010 h 6443216"/>
              <a:gd name="connsiteX108" fmla="*/ 7973518 w 8636594"/>
              <a:gd name="connsiteY108" fmla="*/ 651447 h 6443216"/>
              <a:gd name="connsiteX109" fmla="*/ 8005905 w 8636594"/>
              <a:gd name="connsiteY109" fmla="*/ 614171 h 6443216"/>
              <a:gd name="connsiteX110" fmla="*/ 8038538 w 8636594"/>
              <a:gd name="connsiteY110" fmla="*/ 577189 h 6443216"/>
              <a:gd name="connsiteX111" fmla="*/ 8071421 w 8636594"/>
              <a:gd name="connsiteY111" fmla="*/ 540507 h 6443216"/>
              <a:gd name="connsiteX112" fmla="*/ 8104563 w 8636594"/>
              <a:gd name="connsiteY112" fmla="*/ 504132 h 6443216"/>
              <a:gd name="connsiteX113" fmla="*/ 8137967 w 8636594"/>
              <a:gd name="connsiteY113" fmla="*/ 468072 h 6443216"/>
              <a:gd name="connsiteX114" fmla="*/ 8171641 w 8636594"/>
              <a:gd name="connsiteY114" fmla="*/ 432332 h 6443216"/>
              <a:gd name="connsiteX115" fmla="*/ 8205590 w 8636594"/>
              <a:gd name="connsiteY115" fmla="*/ 396920 h 6443216"/>
              <a:gd name="connsiteX116" fmla="*/ 8239820 w 8636594"/>
              <a:gd name="connsiteY116" fmla="*/ 361843 h 6443216"/>
              <a:gd name="connsiteX117" fmla="*/ 8274337 w 8636594"/>
              <a:gd name="connsiteY117" fmla="*/ 327107 h 6443216"/>
              <a:gd name="connsiteX118" fmla="*/ 8309147 w 8636594"/>
              <a:gd name="connsiteY118" fmla="*/ 292718 h 6443216"/>
              <a:gd name="connsiteX119" fmla="*/ 8344256 w 8636594"/>
              <a:gd name="connsiteY119" fmla="*/ 258685 h 6443216"/>
              <a:gd name="connsiteX120" fmla="*/ 8379669 w 8636594"/>
              <a:gd name="connsiteY120" fmla="*/ 225013 h 6443216"/>
              <a:gd name="connsiteX121" fmla="*/ 8415394 w 8636594"/>
              <a:gd name="connsiteY121" fmla="*/ 191709 h 6443216"/>
              <a:gd name="connsiteX122" fmla="*/ 8451434 w 8636594"/>
              <a:gd name="connsiteY122" fmla="*/ 158780 h 6443216"/>
              <a:gd name="connsiteX123" fmla="*/ 8487798 w 8636594"/>
              <a:gd name="connsiteY123" fmla="*/ 126233 h 6443216"/>
              <a:gd name="connsiteX124" fmla="*/ 8524489 w 8636594"/>
              <a:gd name="connsiteY124" fmla="*/ 94075 h 6443216"/>
              <a:gd name="connsiteX125" fmla="*/ 8561515 w 8636594"/>
              <a:gd name="connsiteY125" fmla="*/ 62312 h 6443216"/>
              <a:gd name="connsiteX126" fmla="*/ 8598881 w 8636594"/>
              <a:gd name="connsiteY126" fmla="*/ 30951 h 6443216"/>
              <a:gd name="connsiteX127" fmla="*/ 8636594 w 8636594"/>
              <a:gd name="connsiteY127" fmla="*/ 0 h 6443216"/>
              <a:gd name="connsiteX0" fmla="*/ 8636594 w 8636594"/>
              <a:gd name="connsiteY0" fmla="*/ 0 h 6427305"/>
              <a:gd name="connsiteX1" fmla="*/ 5293 w 8636594"/>
              <a:gd name="connsiteY1" fmla="*/ 0 h 6427305"/>
              <a:gd name="connsiteX2" fmla="*/ 0 w 8636594"/>
              <a:gd name="connsiteY2" fmla="*/ 5587843 h 6427305"/>
              <a:gd name="connsiteX3" fmla="*/ 1594033 w 8636594"/>
              <a:gd name="connsiteY3" fmla="*/ 5600057 h 6427305"/>
              <a:gd name="connsiteX4" fmla="*/ 1686068 w 8636594"/>
              <a:gd name="connsiteY4" fmla="*/ 5599745 h 6427305"/>
              <a:gd name="connsiteX5" fmla="*/ 2897488 w 8636594"/>
              <a:gd name="connsiteY5" fmla="*/ 6427305 h 6427305"/>
              <a:gd name="connsiteX6" fmla="*/ 2947923 w 8636594"/>
              <a:gd name="connsiteY6" fmla="*/ 6411004 h 6427305"/>
              <a:gd name="connsiteX7" fmla="*/ 2997775 w 8636594"/>
              <a:gd name="connsiteY7" fmla="*/ 6394316 h 6427305"/>
              <a:gd name="connsiteX8" fmla="*/ 3047052 w 8636594"/>
              <a:gd name="connsiteY8" fmla="*/ 6377243 h 6427305"/>
              <a:gd name="connsiteX9" fmla="*/ 3095759 w 8636594"/>
              <a:gd name="connsiteY9" fmla="*/ 6359791 h 6427305"/>
              <a:gd name="connsiteX10" fmla="*/ 3143903 w 8636594"/>
              <a:gd name="connsiteY10" fmla="*/ 6341961 h 6427305"/>
              <a:gd name="connsiteX11" fmla="*/ 3191491 w 8636594"/>
              <a:gd name="connsiteY11" fmla="*/ 6323757 h 6427305"/>
              <a:gd name="connsiteX12" fmla="*/ 3238528 w 8636594"/>
              <a:gd name="connsiteY12" fmla="*/ 6305184 h 6427305"/>
              <a:gd name="connsiteX13" fmla="*/ 3285021 w 8636594"/>
              <a:gd name="connsiteY13" fmla="*/ 6286245 h 6427305"/>
              <a:gd name="connsiteX14" fmla="*/ 3330977 w 8636594"/>
              <a:gd name="connsiteY14" fmla="*/ 6266942 h 6427305"/>
              <a:gd name="connsiteX15" fmla="*/ 3376401 w 8636594"/>
              <a:gd name="connsiteY15" fmla="*/ 6247281 h 6427305"/>
              <a:gd name="connsiteX16" fmla="*/ 3421300 w 8636594"/>
              <a:gd name="connsiteY16" fmla="*/ 6227263 h 6427305"/>
              <a:gd name="connsiteX17" fmla="*/ 3465680 w 8636594"/>
              <a:gd name="connsiteY17" fmla="*/ 6206893 h 6427305"/>
              <a:gd name="connsiteX18" fmla="*/ 3509548 w 8636594"/>
              <a:gd name="connsiteY18" fmla="*/ 6186174 h 6427305"/>
              <a:gd name="connsiteX19" fmla="*/ 3552910 w 8636594"/>
              <a:gd name="connsiteY19" fmla="*/ 6165110 h 6427305"/>
              <a:gd name="connsiteX20" fmla="*/ 3595773 w 8636594"/>
              <a:gd name="connsiteY20" fmla="*/ 6143704 h 6427305"/>
              <a:gd name="connsiteX21" fmla="*/ 3638142 w 8636594"/>
              <a:gd name="connsiteY21" fmla="*/ 6121960 h 6427305"/>
              <a:gd name="connsiteX22" fmla="*/ 3680024 w 8636594"/>
              <a:gd name="connsiteY22" fmla="*/ 6099881 h 6427305"/>
              <a:gd name="connsiteX23" fmla="*/ 3721426 w 8636594"/>
              <a:gd name="connsiteY23" fmla="*/ 6077471 h 6427305"/>
              <a:gd name="connsiteX24" fmla="*/ 3762353 w 8636594"/>
              <a:gd name="connsiteY24" fmla="*/ 6054733 h 6427305"/>
              <a:gd name="connsiteX25" fmla="*/ 3802812 w 8636594"/>
              <a:gd name="connsiteY25" fmla="*/ 6031671 h 6427305"/>
              <a:gd name="connsiteX26" fmla="*/ 3842810 w 8636594"/>
              <a:gd name="connsiteY26" fmla="*/ 6008288 h 6427305"/>
              <a:gd name="connsiteX27" fmla="*/ 3882352 w 8636594"/>
              <a:gd name="connsiteY27" fmla="*/ 5984588 h 6427305"/>
              <a:gd name="connsiteX28" fmla="*/ 3921445 w 8636594"/>
              <a:gd name="connsiteY28" fmla="*/ 5960574 h 6427305"/>
              <a:gd name="connsiteX29" fmla="*/ 3960096 w 8636594"/>
              <a:gd name="connsiteY29" fmla="*/ 5936250 h 6427305"/>
              <a:gd name="connsiteX30" fmla="*/ 3998311 w 8636594"/>
              <a:gd name="connsiteY30" fmla="*/ 5911619 h 6427305"/>
              <a:gd name="connsiteX31" fmla="*/ 4036095 w 8636594"/>
              <a:gd name="connsiteY31" fmla="*/ 5886685 h 6427305"/>
              <a:gd name="connsiteX32" fmla="*/ 4073456 w 8636594"/>
              <a:gd name="connsiteY32" fmla="*/ 5861452 h 6427305"/>
              <a:gd name="connsiteX33" fmla="*/ 4110400 w 8636594"/>
              <a:gd name="connsiteY33" fmla="*/ 5835922 h 6427305"/>
              <a:gd name="connsiteX34" fmla="*/ 4146933 w 8636594"/>
              <a:gd name="connsiteY34" fmla="*/ 5810100 h 6427305"/>
              <a:gd name="connsiteX35" fmla="*/ 4183061 w 8636594"/>
              <a:gd name="connsiteY35" fmla="*/ 5783988 h 6427305"/>
              <a:gd name="connsiteX36" fmla="*/ 4218791 w 8636594"/>
              <a:gd name="connsiteY36" fmla="*/ 5757591 h 6427305"/>
              <a:gd name="connsiteX37" fmla="*/ 4254129 w 8636594"/>
              <a:gd name="connsiteY37" fmla="*/ 5730912 h 6427305"/>
              <a:gd name="connsiteX38" fmla="*/ 4289081 w 8636594"/>
              <a:gd name="connsiteY38" fmla="*/ 5703955 h 6427305"/>
              <a:gd name="connsiteX39" fmla="*/ 4323654 w 8636594"/>
              <a:gd name="connsiteY39" fmla="*/ 5676722 h 6427305"/>
              <a:gd name="connsiteX40" fmla="*/ 4357854 w 8636594"/>
              <a:gd name="connsiteY40" fmla="*/ 5649218 h 6427305"/>
              <a:gd name="connsiteX41" fmla="*/ 4391688 w 8636594"/>
              <a:gd name="connsiteY41" fmla="*/ 5621446 h 6427305"/>
              <a:gd name="connsiteX42" fmla="*/ 4425162 w 8636594"/>
              <a:gd name="connsiteY42" fmla="*/ 5593409 h 6427305"/>
              <a:gd name="connsiteX43" fmla="*/ 4458281 w 8636594"/>
              <a:gd name="connsiteY43" fmla="*/ 5565111 h 6427305"/>
              <a:gd name="connsiteX44" fmla="*/ 4491053 w 8636594"/>
              <a:gd name="connsiteY44" fmla="*/ 5536556 h 6427305"/>
              <a:gd name="connsiteX45" fmla="*/ 4523484 w 8636594"/>
              <a:gd name="connsiteY45" fmla="*/ 5507747 h 6427305"/>
              <a:gd name="connsiteX46" fmla="*/ 4555580 w 8636594"/>
              <a:gd name="connsiteY46" fmla="*/ 5478687 h 6427305"/>
              <a:gd name="connsiteX47" fmla="*/ 4587347 w 8636594"/>
              <a:gd name="connsiteY47" fmla="*/ 5449380 h 6427305"/>
              <a:gd name="connsiteX48" fmla="*/ 4618793 w 8636594"/>
              <a:gd name="connsiteY48" fmla="*/ 5419830 h 6427305"/>
              <a:gd name="connsiteX49" fmla="*/ 4649922 w 8636594"/>
              <a:gd name="connsiteY49" fmla="*/ 5390040 h 6427305"/>
              <a:gd name="connsiteX50" fmla="*/ 4680742 w 8636594"/>
              <a:gd name="connsiteY50" fmla="*/ 5360014 h 6427305"/>
              <a:gd name="connsiteX51" fmla="*/ 4711259 w 8636594"/>
              <a:gd name="connsiteY51" fmla="*/ 5329755 h 6427305"/>
              <a:gd name="connsiteX52" fmla="*/ 4741478 w 8636594"/>
              <a:gd name="connsiteY52" fmla="*/ 5299266 h 6427305"/>
              <a:gd name="connsiteX53" fmla="*/ 4771408 w 8636594"/>
              <a:gd name="connsiteY53" fmla="*/ 5268551 h 6427305"/>
              <a:gd name="connsiteX54" fmla="*/ 4801053 w 8636594"/>
              <a:gd name="connsiteY54" fmla="*/ 5237614 h 6427305"/>
              <a:gd name="connsiteX55" fmla="*/ 4830420 w 8636594"/>
              <a:gd name="connsiteY55" fmla="*/ 5206458 h 6427305"/>
              <a:gd name="connsiteX56" fmla="*/ 4859516 w 8636594"/>
              <a:gd name="connsiteY56" fmla="*/ 5175087 h 6427305"/>
              <a:gd name="connsiteX57" fmla="*/ 4888347 w 8636594"/>
              <a:gd name="connsiteY57" fmla="*/ 5143504 h 6427305"/>
              <a:gd name="connsiteX58" fmla="*/ 4916919 w 8636594"/>
              <a:gd name="connsiteY58" fmla="*/ 5111713 h 6427305"/>
              <a:gd name="connsiteX59" fmla="*/ 4945238 w 8636594"/>
              <a:gd name="connsiteY59" fmla="*/ 5079717 h 6427305"/>
              <a:gd name="connsiteX60" fmla="*/ 4973311 w 8636594"/>
              <a:gd name="connsiteY60" fmla="*/ 5047519 h 6427305"/>
              <a:gd name="connsiteX61" fmla="*/ 5001145 w 8636594"/>
              <a:gd name="connsiteY61" fmla="*/ 5015124 h 6427305"/>
              <a:gd name="connsiteX62" fmla="*/ 5028745 w 8636594"/>
              <a:gd name="connsiteY62" fmla="*/ 4982535 h 6427305"/>
              <a:gd name="connsiteX63" fmla="*/ 5056117 w 8636594"/>
              <a:gd name="connsiteY63" fmla="*/ 4949755 h 6427305"/>
              <a:gd name="connsiteX64" fmla="*/ 5083269 w 8636594"/>
              <a:gd name="connsiteY64" fmla="*/ 4916787 h 6427305"/>
              <a:gd name="connsiteX65" fmla="*/ 5110207 w 8636594"/>
              <a:gd name="connsiteY65" fmla="*/ 4883636 h 6427305"/>
              <a:gd name="connsiteX66" fmla="*/ 5136937 w 8636594"/>
              <a:gd name="connsiteY66" fmla="*/ 4850305 h 6427305"/>
              <a:gd name="connsiteX67" fmla="*/ 5163464 w 8636594"/>
              <a:gd name="connsiteY67" fmla="*/ 4816797 h 6427305"/>
              <a:gd name="connsiteX68" fmla="*/ 5215940 w 8636594"/>
              <a:gd name="connsiteY68" fmla="*/ 4749265 h 6427305"/>
              <a:gd name="connsiteX69" fmla="*/ 5267684 w 8636594"/>
              <a:gd name="connsiteY69" fmla="*/ 4681068 h 6427305"/>
              <a:gd name="connsiteX70" fmla="*/ 5318748 w 8636594"/>
              <a:gd name="connsiteY70" fmla="*/ 4612234 h 6427305"/>
              <a:gd name="connsiteX71" fmla="*/ 5369182 w 8636594"/>
              <a:gd name="connsiteY71" fmla="*/ 4542793 h 6427305"/>
              <a:gd name="connsiteX72" fmla="*/ 5419038 w 8636594"/>
              <a:gd name="connsiteY72" fmla="*/ 4472771 h 6427305"/>
              <a:gd name="connsiteX73" fmla="*/ 5468365 w 8636594"/>
              <a:gd name="connsiteY73" fmla="*/ 4402196 h 6427305"/>
              <a:gd name="connsiteX74" fmla="*/ 5517215 w 8636594"/>
              <a:gd name="connsiteY74" fmla="*/ 4331098 h 6427305"/>
              <a:gd name="connsiteX75" fmla="*/ 5565637 w 8636594"/>
              <a:gd name="connsiteY75" fmla="*/ 4259503 h 6427305"/>
              <a:gd name="connsiteX76" fmla="*/ 5613684 w 8636594"/>
              <a:gd name="connsiteY76" fmla="*/ 4187441 h 6427305"/>
              <a:gd name="connsiteX77" fmla="*/ 5685160 w 8636594"/>
              <a:gd name="connsiteY77" fmla="*/ 4078531 h 6427305"/>
              <a:gd name="connsiteX78" fmla="*/ 5756074 w 8636594"/>
              <a:gd name="connsiteY78" fmla="*/ 3968727 h 6427305"/>
              <a:gd name="connsiteX79" fmla="*/ 5873483 w 8636594"/>
              <a:gd name="connsiteY79" fmla="*/ 3783989 h 6427305"/>
              <a:gd name="connsiteX80" fmla="*/ 6203209 w 8636594"/>
              <a:gd name="connsiteY80" fmla="*/ 3258640 h 6427305"/>
              <a:gd name="connsiteX81" fmla="*/ 6299430 w 8636594"/>
              <a:gd name="connsiteY81" fmla="*/ 3107321 h 6427305"/>
              <a:gd name="connsiteX82" fmla="*/ 6372650 w 8636594"/>
              <a:gd name="connsiteY82" fmla="*/ 2993735 h 6427305"/>
              <a:gd name="connsiteX83" fmla="*/ 6453197 w 8636594"/>
              <a:gd name="connsiteY83" fmla="*/ 2869788 h 6427305"/>
              <a:gd name="connsiteX84" fmla="*/ 6564167 w 8636594"/>
              <a:gd name="connsiteY84" fmla="*/ 2696807 h 6427305"/>
              <a:gd name="connsiteX85" fmla="*/ 6976233 w 8636594"/>
              <a:gd name="connsiteY85" fmla="*/ 2045274 h 6427305"/>
              <a:gd name="connsiteX86" fmla="*/ 7086755 w 8636594"/>
              <a:gd name="connsiteY86" fmla="*/ 1872743 h 6427305"/>
              <a:gd name="connsiteX87" fmla="*/ 7170279 w 8636594"/>
              <a:gd name="connsiteY87" fmla="*/ 1744202 h 6427305"/>
              <a:gd name="connsiteX88" fmla="*/ 7226351 w 8636594"/>
              <a:gd name="connsiteY88" fmla="*/ 1659017 h 6427305"/>
              <a:gd name="connsiteX89" fmla="*/ 7282789 w 8636594"/>
              <a:gd name="connsiteY89" fmla="*/ 1574303 h 6427305"/>
              <a:gd name="connsiteX90" fmla="*/ 7339643 w 8636594"/>
              <a:gd name="connsiteY90" fmla="*/ 1490113 h 6427305"/>
              <a:gd name="connsiteX91" fmla="*/ 7396957 w 8636594"/>
              <a:gd name="connsiteY91" fmla="*/ 1406503 h 6427305"/>
              <a:gd name="connsiteX92" fmla="*/ 7454781 w 8636594"/>
              <a:gd name="connsiteY92" fmla="*/ 1323526 h 6427305"/>
              <a:gd name="connsiteX93" fmla="*/ 7513161 w 8636594"/>
              <a:gd name="connsiteY93" fmla="*/ 1241237 h 6427305"/>
              <a:gd name="connsiteX94" fmla="*/ 7572144 w 8636594"/>
              <a:gd name="connsiteY94" fmla="*/ 1159689 h 6427305"/>
              <a:gd name="connsiteX95" fmla="*/ 7601877 w 8636594"/>
              <a:gd name="connsiteY95" fmla="*/ 1119210 h 6427305"/>
              <a:gd name="connsiteX96" fmla="*/ 7631779 w 8636594"/>
              <a:gd name="connsiteY96" fmla="*/ 1078937 h 6427305"/>
              <a:gd name="connsiteX97" fmla="*/ 7661855 w 8636594"/>
              <a:gd name="connsiteY97" fmla="*/ 1038876 h 6427305"/>
              <a:gd name="connsiteX98" fmla="*/ 7692111 w 8636594"/>
              <a:gd name="connsiteY98" fmla="*/ 999035 h 6427305"/>
              <a:gd name="connsiteX99" fmla="*/ 7722554 w 8636594"/>
              <a:gd name="connsiteY99" fmla="*/ 959419 h 6427305"/>
              <a:gd name="connsiteX100" fmla="*/ 7753190 w 8636594"/>
              <a:gd name="connsiteY100" fmla="*/ 920037 h 6427305"/>
              <a:gd name="connsiteX101" fmla="*/ 7784023 w 8636594"/>
              <a:gd name="connsiteY101" fmla="*/ 880894 h 6427305"/>
              <a:gd name="connsiteX102" fmla="*/ 7815061 w 8636594"/>
              <a:gd name="connsiteY102" fmla="*/ 841997 h 6427305"/>
              <a:gd name="connsiteX103" fmla="*/ 7846308 w 8636594"/>
              <a:gd name="connsiteY103" fmla="*/ 803354 h 6427305"/>
              <a:gd name="connsiteX104" fmla="*/ 7877772 w 8636594"/>
              <a:gd name="connsiteY104" fmla="*/ 764970 h 6427305"/>
              <a:gd name="connsiteX105" fmla="*/ 7909458 w 8636594"/>
              <a:gd name="connsiteY105" fmla="*/ 726853 h 6427305"/>
              <a:gd name="connsiteX106" fmla="*/ 7941371 w 8636594"/>
              <a:gd name="connsiteY106" fmla="*/ 689010 h 6427305"/>
              <a:gd name="connsiteX107" fmla="*/ 7973518 w 8636594"/>
              <a:gd name="connsiteY107" fmla="*/ 651447 h 6427305"/>
              <a:gd name="connsiteX108" fmla="*/ 8005905 w 8636594"/>
              <a:gd name="connsiteY108" fmla="*/ 614171 h 6427305"/>
              <a:gd name="connsiteX109" fmla="*/ 8038538 w 8636594"/>
              <a:gd name="connsiteY109" fmla="*/ 577189 h 6427305"/>
              <a:gd name="connsiteX110" fmla="*/ 8071421 w 8636594"/>
              <a:gd name="connsiteY110" fmla="*/ 540507 h 6427305"/>
              <a:gd name="connsiteX111" fmla="*/ 8104563 w 8636594"/>
              <a:gd name="connsiteY111" fmla="*/ 504132 h 6427305"/>
              <a:gd name="connsiteX112" fmla="*/ 8137967 w 8636594"/>
              <a:gd name="connsiteY112" fmla="*/ 468072 h 6427305"/>
              <a:gd name="connsiteX113" fmla="*/ 8171641 w 8636594"/>
              <a:gd name="connsiteY113" fmla="*/ 432332 h 6427305"/>
              <a:gd name="connsiteX114" fmla="*/ 8205590 w 8636594"/>
              <a:gd name="connsiteY114" fmla="*/ 396920 h 6427305"/>
              <a:gd name="connsiteX115" fmla="*/ 8239820 w 8636594"/>
              <a:gd name="connsiteY115" fmla="*/ 361843 h 6427305"/>
              <a:gd name="connsiteX116" fmla="*/ 8274337 w 8636594"/>
              <a:gd name="connsiteY116" fmla="*/ 327107 h 6427305"/>
              <a:gd name="connsiteX117" fmla="*/ 8309147 w 8636594"/>
              <a:gd name="connsiteY117" fmla="*/ 292718 h 6427305"/>
              <a:gd name="connsiteX118" fmla="*/ 8344256 w 8636594"/>
              <a:gd name="connsiteY118" fmla="*/ 258685 h 6427305"/>
              <a:gd name="connsiteX119" fmla="*/ 8379669 w 8636594"/>
              <a:gd name="connsiteY119" fmla="*/ 225013 h 6427305"/>
              <a:gd name="connsiteX120" fmla="*/ 8415394 w 8636594"/>
              <a:gd name="connsiteY120" fmla="*/ 191709 h 6427305"/>
              <a:gd name="connsiteX121" fmla="*/ 8451434 w 8636594"/>
              <a:gd name="connsiteY121" fmla="*/ 158780 h 6427305"/>
              <a:gd name="connsiteX122" fmla="*/ 8487798 w 8636594"/>
              <a:gd name="connsiteY122" fmla="*/ 126233 h 6427305"/>
              <a:gd name="connsiteX123" fmla="*/ 8524489 w 8636594"/>
              <a:gd name="connsiteY123" fmla="*/ 94075 h 6427305"/>
              <a:gd name="connsiteX124" fmla="*/ 8561515 w 8636594"/>
              <a:gd name="connsiteY124" fmla="*/ 62312 h 6427305"/>
              <a:gd name="connsiteX125" fmla="*/ 8598881 w 8636594"/>
              <a:gd name="connsiteY125" fmla="*/ 30951 h 6427305"/>
              <a:gd name="connsiteX126" fmla="*/ 8636594 w 8636594"/>
              <a:gd name="connsiteY126" fmla="*/ 0 h 6427305"/>
              <a:gd name="connsiteX0" fmla="*/ 8636594 w 8636594"/>
              <a:gd name="connsiteY0" fmla="*/ 0 h 6411004"/>
              <a:gd name="connsiteX1" fmla="*/ 5293 w 8636594"/>
              <a:gd name="connsiteY1" fmla="*/ 0 h 6411004"/>
              <a:gd name="connsiteX2" fmla="*/ 0 w 8636594"/>
              <a:gd name="connsiteY2" fmla="*/ 5587843 h 6411004"/>
              <a:gd name="connsiteX3" fmla="*/ 1594033 w 8636594"/>
              <a:gd name="connsiteY3" fmla="*/ 5600057 h 6411004"/>
              <a:gd name="connsiteX4" fmla="*/ 1686068 w 8636594"/>
              <a:gd name="connsiteY4" fmla="*/ 5599745 h 6411004"/>
              <a:gd name="connsiteX5" fmla="*/ 2947923 w 8636594"/>
              <a:gd name="connsiteY5" fmla="*/ 6411004 h 6411004"/>
              <a:gd name="connsiteX6" fmla="*/ 2997775 w 8636594"/>
              <a:gd name="connsiteY6" fmla="*/ 6394316 h 6411004"/>
              <a:gd name="connsiteX7" fmla="*/ 3047052 w 8636594"/>
              <a:gd name="connsiteY7" fmla="*/ 6377243 h 6411004"/>
              <a:gd name="connsiteX8" fmla="*/ 3095759 w 8636594"/>
              <a:gd name="connsiteY8" fmla="*/ 6359791 h 6411004"/>
              <a:gd name="connsiteX9" fmla="*/ 3143903 w 8636594"/>
              <a:gd name="connsiteY9" fmla="*/ 6341961 h 6411004"/>
              <a:gd name="connsiteX10" fmla="*/ 3191491 w 8636594"/>
              <a:gd name="connsiteY10" fmla="*/ 6323757 h 6411004"/>
              <a:gd name="connsiteX11" fmla="*/ 3238528 w 8636594"/>
              <a:gd name="connsiteY11" fmla="*/ 6305184 h 6411004"/>
              <a:gd name="connsiteX12" fmla="*/ 3285021 w 8636594"/>
              <a:gd name="connsiteY12" fmla="*/ 6286245 h 6411004"/>
              <a:gd name="connsiteX13" fmla="*/ 3330977 w 8636594"/>
              <a:gd name="connsiteY13" fmla="*/ 6266942 h 6411004"/>
              <a:gd name="connsiteX14" fmla="*/ 3376401 w 8636594"/>
              <a:gd name="connsiteY14" fmla="*/ 6247281 h 6411004"/>
              <a:gd name="connsiteX15" fmla="*/ 3421300 w 8636594"/>
              <a:gd name="connsiteY15" fmla="*/ 6227263 h 6411004"/>
              <a:gd name="connsiteX16" fmla="*/ 3465680 w 8636594"/>
              <a:gd name="connsiteY16" fmla="*/ 6206893 h 6411004"/>
              <a:gd name="connsiteX17" fmla="*/ 3509548 w 8636594"/>
              <a:gd name="connsiteY17" fmla="*/ 6186174 h 6411004"/>
              <a:gd name="connsiteX18" fmla="*/ 3552910 w 8636594"/>
              <a:gd name="connsiteY18" fmla="*/ 6165110 h 6411004"/>
              <a:gd name="connsiteX19" fmla="*/ 3595773 w 8636594"/>
              <a:gd name="connsiteY19" fmla="*/ 6143704 h 6411004"/>
              <a:gd name="connsiteX20" fmla="*/ 3638142 w 8636594"/>
              <a:gd name="connsiteY20" fmla="*/ 6121960 h 6411004"/>
              <a:gd name="connsiteX21" fmla="*/ 3680024 w 8636594"/>
              <a:gd name="connsiteY21" fmla="*/ 6099881 h 6411004"/>
              <a:gd name="connsiteX22" fmla="*/ 3721426 w 8636594"/>
              <a:gd name="connsiteY22" fmla="*/ 6077471 h 6411004"/>
              <a:gd name="connsiteX23" fmla="*/ 3762353 w 8636594"/>
              <a:gd name="connsiteY23" fmla="*/ 6054733 h 6411004"/>
              <a:gd name="connsiteX24" fmla="*/ 3802812 w 8636594"/>
              <a:gd name="connsiteY24" fmla="*/ 6031671 h 6411004"/>
              <a:gd name="connsiteX25" fmla="*/ 3842810 w 8636594"/>
              <a:gd name="connsiteY25" fmla="*/ 6008288 h 6411004"/>
              <a:gd name="connsiteX26" fmla="*/ 3882352 w 8636594"/>
              <a:gd name="connsiteY26" fmla="*/ 5984588 h 6411004"/>
              <a:gd name="connsiteX27" fmla="*/ 3921445 w 8636594"/>
              <a:gd name="connsiteY27" fmla="*/ 5960574 h 6411004"/>
              <a:gd name="connsiteX28" fmla="*/ 3960096 w 8636594"/>
              <a:gd name="connsiteY28" fmla="*/ 5936250 h 6411004"/>
              <a:gd name="connsiteX29" fmla="*/ 3998311 w 8636594"/>
              <a:gd name="connsiteY29" fmla="*/ 5911619 h 6411004"/>
              <a:gd name="connsiteX30" fmla="*/ 4036095 w 8636594"/>
              <a:gd name="connsiteY30" fmla="*/ 5886685 h 6411004"/>
              <a:gd name="connsiteX31" fmla="*/ 4073456 w 8636594"/>
              <a:gd name="connsiteY31" fmla="*/ 5861452 h 6411004"/>
              <a:gd name="connsiteX32" fmla="*/ 4110400 w 8636594"/>
              <a:gd name="connsiteY32" fmla="*/ 5835922 h 6411004"/>
              <a:gd name="connsiteX33" fmla="*/ 4146933 w 8636594"/>
              <a:gd name="connsiteY33" fmla="*/ 5810100 h 6411004"/>
              <a:gd name="connsiteX34" fmla="*/ 4183061 w 8636594"/>
              <a:gd name="connsiteY34" fmla="*/ 5783988 h 6411004"/>
              <a:gd name="connsiteX35" fmla="*/ 4218791 w 8636594"/>
              <a:gd name="connsiteY35" fmla="*/ 5757591 h 6411004"/>
              <a:gd name="connsiteX36" fmla="*/ 4254129 w 8636594"/>
              <a:gd name="connsiteY36" fmla="*/ 5730912 h 6411004"/>
              <a:gd name="connsiteX37" fmla="*/ 4289081 w 8636594"/>
              <a:gd name="connsiteY37" fmla="*/ 5703955 h 6411004"/>
              <a:gd name="connsiteX38" fmla="*/ 4323654 w 8636594"/>
              <a:gd name="connsiteY38" fmla="*/ 5676722 h 6411004"/>
              <a:gd name="connsiteX39" fmla="*/ 4357854 w 8636594"/>
              <a:gd name="connsiteY39" fmla="*/ 5649218 h 6411004"/>
              <a:gd name="connsiteX40" fmla="*/ 4391688 w 8636594"/>
              <a:gd name="connsiteY40" fmla="*/ 5621446 h 6411004"/>
              <a:gd name="connsiteX41" fmla="*/ 4425162 w 8636594"/>
              <a:gd name="connsiteY41" fmla="*/ 5593409 h 6411004"/>
              <a:gd name="connsiteX42" fmla="*/ 4458281 w 8636594"/>
              <a:gd name="connsiteY42" fmla="*/ 5565111 h 6411004"/>
              <a:gd name="connsiteX43" fmla="*/ 4491053 w 8636594"/>
              <a:gd name="connsiteY43" fmla="*/ 5536556 h 6411004"/>
              <a:gd name="connsiteX44" fmla="*/ 4523484 w 8636594"/>
              <a:gd name="connsiteY44" fmla="*/ 5507747 h 6411004"/>
              <a:gd name="connsiteX45" fmla="*/ 4555580 w 8636594"/>
              <a:gd name="connsiteY45" fmla="*/ 5478687 h 6411004"/>
              <a:gd name="connsiteX46" fmla="*/ 4587347 w 8636594"/>
              <a:gd name="connsiteY46" fmla="*/ 5449380 h 6411004"/>
              <a:gd name="connsiteX47" fmla="*/ 4618793 w 8636594"/>
              <a:gd name="connsiteY47" fmla="*/ 5419830 h 6411004"/>
              <a:gd name="connsiteX48" fmla="*/ 4649922 w 8636594"/>
              <a:gd name="connsiteY48" fmla="*/ 5390040 h 6411004"/>
              <a:gd name="connsiteX49" fmla="*/ 4680742 w 8636594"/>
              <a:gd name="connsiteY49" fmla="*/ 5360014 h 6411004"/>
              <a:gd name="connsiteX50" fmla="*/ 4711259 w 8636594"/>
              <a:gd name="connsiteY50" fmla="*/ 5329755 h 6411004"/>
              <a:gd name="connsiteX51" fmla="*/ 4741478 w 8636594"/>
              <a:gd name="connsiteY51" fmla="*/ 5299266 h 6411004"/>
              <a:gd name="connsiteX52" fmla="*/ 4771408 w 8636594"/>
              <a:gd name="connsiteY52" fmla="*/ 5268551 h 6411004"/>
              <a:gd name="connsiteX53" fmla="*/ 4801053 w 8636594"/>
              <a:gd name="connsiteY53" fmla="*/ 5237614 h 6411004"/>
              <a:gd name="connsiteX54" fmla="*/ 4830420 w 8636594"/>
              <a:gd name="connsiteY54" fmla="*/ 5206458 h 6411004"/>
              <a:gd name="connsiteX55" fmla="*/ 4859516 w 8636594"/>
              <a:gd name="connsiteY55" fmla="*/ 5175087 h 6411004"/>
              <a:gd name="connsiteX56" fmla="*/ 4888347 w 8636594"/>
              <a:gd name="connsiteY56" fmla="*/ 5143504 h 6411004"/>
              <a:gd name="connsiteX57" fmla="*/ 4916919 w 8636594"/>
              <a:gd name="connsiteY57" fmla="*/ 5111713 h 6411004"/>
              <a:gd name="connsiteX58" fmla="*/ 4945238 w 8636594"/>
              <a:gd name="connsiteY58" fmla="*/ 5079717 h 6411004"/>
              <a:gd name="connsiteX59" fmla="*/ 4973311 w 8636594"/>
              <a:gd name="connsiteY59" fmla="*/ 5047519 h 6411004"/>
              <a:gd name="connsiteX60" fmla="*/ 5001145 w 8636594"/>
              <a:gd name="connsiteY60" fmla="*/ 5015124 h 6411004"/>
              <a:gd name="connsiteX61" fmla="*/ 5028745 w 8636594"/>
              <a:gd name="connsiteY61" fmla="*/ 4982535 h 6411004"/>
              <a:gd name="connsiteX62" fmla="*/ 5056117 w 8636594"/>
              <a:gd name="connsiteY62" fmla="*/ 4949755 h 6411004"/>
              <a:gd name="connsiteX63" fmla="*/ 5083269 w 8636594"/>
              <a:gd name="connsiteY63" fmla="*/ 4916787 h 6411004"/>
              <a:gd name="connsiteX64" fmla="*/ 5110207 w 8636594"/>
              <a:gd name="connsiteY64" fmla="*/ 4883636 h 6411004"/>
              <a:gd name="connsiteX65" fmla="*/ 5136937 w 8636594"/>
              <a:gd name="connsiteY65" fmla="*/ 4850305 h 6411004"/>
              <a:gd name="connsiteX66" fmla="*/ 5163464 w 8636594"/>
              <a:gd name="connsiteY66" fmla="*/ 4816797 h 6411004"/>
              <a:gd name="connsiteX67" fmla="*/ 5215940 w 8636594"/>
              <a:gd name="connsiteY67" fmla="*/ 4749265 h 6411004"/>
              <a:gd name="connsiteX68" fmla="*/ 5267684 w 8636594"/>
              <a:gd name="connsiteY68" fmla="*/ 4681068 h 6411004"/>
              <a:gd name="connsiteX69" fmla="*/ 5318748 w 8636594"/>
              <a:gd name="connsiteY69" fmla="*/ 4612234 h 6411004"/>
              <a:gd name="connsiteX70" fmla="*/ 5369182 w 8636594"/>
              <a:gd name="connsiteY70" fmla="*/ 4542793 h 6411004"/>
              <a:gd name="connsiteX71" fmla="*/ 5419038 w 8636594"/>
              <a:gd name="connsiteY71" fmla="*/ 4472771 h 6411004"/>
              <a:gd name="connsiteX72" fmla="*/ 5468365 w 8636594"/>
              <a:gd name="connsiteY72" fmla="*/ 4402196 h 6411004"/>
              <a:gd name="connsiteX73" fmla="*/ 5517215 w 8636594"/>
              <a:gd name="connsiteY73" fmla="*/ 4331098 h 6411004"/>
              <a:gd name="connsiteX74" fmla="*/ 5565637 w 8636594"/>
              <a:gd name="connsiteY74" fmla="*/ 4259503 h 6411004"/>
              <a:gd name="connsiteX75" fmla="*/ 5613684 w 8636594"/>
              <a:gd name="connsiteY75" fmla="*/ 4187441 h 6411004"/>
              <a:gd name="connsiteX76" fmla="*/ 5685160 w 8636594"/>
              <a:gd name="connsiteY76" fmla="*/ 4078531 h 6411004"/>
              <a:gd name="connsiteX77" fmla="*/ 5756074 w 8636594"/>
              <a:gd name="connsiteY77" fmla="*/ 3968727 h 6411004"/>
              <a:gd name="connsiteX78" fmla="*/ 5873483 w 8636594"/>
              <a:gd name="connsiteY78" fmla="*/ 3783989 h 6411004"/>
              <a:gd name="connsiteX79" fmla="*/ 6203209 w 8636594"/>
              <a:gd name="connsiteY79" fmla="*/ 3258640 h 6411004"/>
              <a:gd name="connsiteX80" fmla="*/ 6299430 w 8636594"/>
              <a:gd name="connsiteY80" fmla="*/ 3107321 h 6411004"/>
              <a:gd name="connsiteX81" fmla="*/ 6372650 w 8636594"/>
              <a:gd name="connsiteY81" fmla="*/ 2993735 h 6411004"/>
              <a:gd name="connsiteX82" fmla="*/ 6453197 w 8636594"/>
              <a:gd name="connsiteY82" fmla="*/ 2869788 h 6411004"/>
              <a:gd name="connsiteX83" fmla="*/ 6564167 w 8636594"/>
              <a:gd name="connsiteY83" fmla="*/ 2696807 h 6411004"/>
              <a:gd name="connsiteX84" fmla="*/ 6976233 w 8636594"/>
              <a:gd name="connsiteY84" fmla="*/ 2045274 h 6411004"/>
              <a:gd name="connsiteX85" fmla="*/ 7086755 w 8636594"/>
              <a:gd name="connsiteY85" fmla="*/ 1872743 h 6411004"/>
              <a:gd name="connsiteX86" fmla="*/ 7170279 w 8636594"/>
              <a:gd name="connsiteY86" fmla="*/ 1744202 h 6411004"/>
              <a:gd name="connsiteX87" fmla="*/ 7226351 w 8636594"/>
              <a:gd name="connsiteY87" fmla="*/ 1659017 h 6411004"/>
              <a:gd name="connsiteX88" fmla="*/ 7282789 w 8636594"/>
              <a:gd name="connsiteY88" fmla="*/ 1574303 h 6411004"/>
              <a:gd name="connsiteX89" fmla="*/ 7339643 w 8636594"/>
              <a:gd name="connsiteY89" fmla="*/ 1490113 h 6411004"/>
              <a:gd name="connsiteX90" fmla="*/ 7396957 w 8636594"/>
              <a:gd name="connsiteY90" fmla="*/ 1406503 h 6411004"/>
              <a:gd name="connsiteX91" fmla="*/ 7454781 w 8636594"/>
              <a:gd name="connsiteY91" fmla="*/ 1323526 h 6411004"/>
              <a:gd name="connsiteX92" fmla="*/ 7513161 w 8636594"/>
              <a:gd name="connsiteY92" fmla="*/ 1241237 h 6411004"/>
              <a:gd name="connsiteX93" fmla="*/ 7572144 w 8636594"/>
              <a:gd name="connsiteY93" fmla="*/ 1159689 h 6411004"/>
              <a:gd name="connsiteX94" fmla="*/ 7601877 w 8636594"/>
              <a:gd name="connsiteY94" fmla="*/ 1119210 h 6411004"/>
              <a:gd name="connsiteX95" fmla="*/ 7631779 w 8636594"/>
              <a:gd name="connsiteY95" fmla="*/ 1078937 h 6411004"/>
              <a:gd name="connsiteX96" fmla="*/ 7661855 w 8636594"/>
              <a:gd name="connsiteY96" fmla="*/ 1038876 h 6411004"/>
              <a:gd name="connsiteX97" fmla="*/ 7692111 w 8636594"/>
              <a:gd name="connsiteY97" fmla="*/ 999035 h 6411004"/>
              <a:gd name="connsiteX98" fmla="*/ 7722554 w 8636594"/>
              <a:gd name="connsiteY98" fmla="*/ 959419 h 6411004"/>
              <a:gd name="connsiteX99" fmla="*/ 7753190 w 8636594"/>
              <a:gd name="connsiteY99" fmla="*/ 920037 h 6411004"/>
              <a:gd name="connsiteX100" fmla="*/ 7784023 w 8636594"/>
              <a:gd name="connsiteY100" fmla="*/ 880894 h 6411004"/>
              <a:gd name="connsiteX101" fmla="*/ 7815061 w 8636594"/>
              <a:gd name="connsiteY101" fmla="*/ 841997 h 6411004"/>
              <a:gd name="connsiteX102" fmla="*/ 7846308 w 8636594"/>
              <a:gd name="connsiteY102" fmla="*/ 803354 h 6411004"/>
              <a:gd name="connsiteX103" fmla="*/ 7877772 w 8636594"/>
              <a:gd name="connsiteY103" fmla="*/ 764970 h 6411004"/>
              <a:gd name="connsiteX104" fmla="*/ 7909458 w 8636594"/>
              <a:gd name="connsiteY104" fmla="*/ 726853 h 6411004"/>
              <a:gd name="connsiteX105" fmla="*/ 7941371 w 8636594"/>
              <a:gd name="connsiteY105" fmla="*/ 689010 h 6411004"/>
              <a:gd name="connsiteX106" fmla="*/ 7973518 w 8636594"/>
              <a:gd name="connsiteY106" fmla="*/ 651447 h 6411004"/>
              <a:gd name="connsiteX107" fmla="*/ 8005905 w 8636594"/>
              <a:gd name="connsiteY107" fmla="*/ 614171 h 6411004"/>
              <a:gd name="connsiteX108" fmla="*/ 8038538 w 8636594"/>
              <a:gd name="connsiteY108" fmla="*/ 577189 h 6411004"/>
              <a:gd name="connsiteX109" fmla="*/ 8071421 w 8636594"/>
              <a:gd name="connsiteY109" fmla="*/ 540507 h 6411004"/>
              <a:gd name="connsiteX110" fmla="*/ 8104563 w 8636594"/>
              <a:gd name="connsiteY110" fmla="*/ 504132 h 6411004"/>
              <a:gd name="connsiteX111" fmla="*/ 8137967 w 8636594"/>
              <a:gd name="connsiteY111" fmla="*/ 468072 h 6411004"/>
              <a:gd name="connsiteX112" fmla="*/ 8171641 w 8636594"/>
              <a:gd name="connsiteY112" fmla="*/ 432332 h 6411004"/>
              <a:gd name="connsiteX113" fmla="*/ 8205590 w 8636594"/>
              <a:gd name="connsiteY113" fmla="*/ 396920 h 6411004"/>
              <a:gd name="connsiteX114" fmla="*/ 8239820 w 8636594"/>
              <a:gd name="connsiteY114" fmla="*/ 361843 h 6411004"/>
              <a:gd name="connsiteX115" fmla="*/ 8274337 w 8636594"/>
              <a:gd name="connsiteY115" fmla="*/ 327107 h 6411004"/>
              <a:gd name="connsiteX116" fmla="*/ 8309147 w 8636594"/>
              <a:gd name="connsiteY116" fmla="*/ 292718 h 6411004"/>
              <a:gd name="connsiteX117" fmla="*/ 8344256 w 8636594"/>
              <a:gd name="connsiteY117" fmla="*/ 258685 h 6411004"/>
              <a:gd name="connsiteX118" fmla="*/ 8379669 w 8636594"/>
              <a:gd name="connsiteY118" fmla="*/ 225013 h 6411004"/>
              <a:gd name="connsiteX119" fmla="*/ 8415394 w 8636594"/>
              <a:gd name="connsiteY119" fmla="*/ 191709 h 6411004"/>
              <a:gd name="connsiteX120" fmla="*/ 8451434 w 8636594"/>
              <a:gd name="connsiteY120" fmla="*/ 158780 h 6411004"/>
              <a:gd name="connsiteX121" fmla="*/ 8487798 w 8636594"/>
              <a:gd name="connsiteY121" fmla="*/ 126233 h 6411004"/>
              <a:gd name="connsiteX122" fmla="*/ 8524489 w 8636594"/>
              <a:gd name="connsiteY122" fmla="*/ 94075 h 6411004"/>
              <a:gd name="connsiteX123" fmla="*/ 8561515 w 8636594"/>
              <a:gd name="connsiteY123" fmla="*/ 62312 h 6411004"/>
              <a:gd name="connsiteX124" fmla="*/ 8598881 w 8636594"/>
              <a:gd name="connsiteY124" fmla="*/ 30951 h 6411004"/>
              <a:gd name="connsiteX125" fmla="*/ 8636594 w 8636594"/>
              <a:gd name="connsiteY125" fmla="*/ 0 h 6411004"/>
              <a:gd name="connsiteX0" fmla="*/ 8636594 w 8636594"/>
              <a:gd name="connsiteY0" fmla="*/ 0 h 6394316"/>
              <a:gd name="connsiteX1" fmla="*/ 5293 w 8636594"/>
              <a:gd name="connsiteY1" fmla="*/ 0 h 6394316"/>
              <a:gd name="connsiteX2" fmla="*/ 0 w 8636594"/>
              <a:gd name="connsiteY2" fmla="*/ 5587843 h 6394316"/>
              <a:gd name="connsiteX3" fmla="*/ 1594033 w 8636594"/>
              <a:gd name="connsiteY3" fmla="*/ 5600057 h 6394316"/>
              <a:gd name="connsiteX4" fmla="*/ 1686068 w 8636594"/>
              <a:gd name="connsiteY4" fmla="*/ 5599745 h 6394316"/>
              <a:gd name="connsiteX5" fmla="*/ 2997775 w 8636594"/>
              <a:gd name="connsiteY5" fmla="*/ 6394316 h 6394316"/>
              <a:gd name="connsiteX6" fmla="*/ 3047052 w 8636594"/>
              <a:gd name="connsiteY6" fmla="*/ 6377243 h 6394316"/>
              <a:gd name="connsiteX7" fmla="*/ 3095759 w 8636594"/>
              <a:gd name="connsiteY7" fmla="*/ 6359791 h 6394316"/>
              <a:gd name="connsiteX8" fmla="*/ 3143903 w 8636594"/>
              <a:gd name="connsiteY8" fmla="*/ 6341961 h 6394316"/>
              <a:gd name="connsiteX9" fmla="*/ 3191491 w 8636594"/>
              <a:gd name="connsiteY9" fmla="*/ 6323757 h 6394316"/>
              <a:gd name="connsiteX10" fmla="*/ 3238528 w 8636594"/>
              <a:gd name="connsiteY10" fmla="*/ 6305184 h 6394316"/>
              <a:gd name="connsiteX11" fmla="*/ 3285021 w 8636594"/>
              <a:gd name="connsiteY11" fmla="*/ 6286245 h 6394316"/>
              <a:gd name="connsiteX12" fmla="*/ 3330977 w 8636594"/>
              <a:gd name="connsiteY12" fmla="*/ 6266942 h 6394316"/>
              <a:gd name="connsiteX13" fmla="*/ 3376401 w 8636594"/>
              <a:gd name="connsiteY13" fmla="*/ 6247281 h 6394316"/>
              <a:gd name="connsiteX14" fmla="*/ 3421300 w 8636594"/>
              <a:gd name="connsiteY14" fmla="*/ 6227263 h 6394316"/>
              <a:gd name="connsiteX15" fmla="*/ 3465680 w 8636594"/>
              <a:gd name="connsiteY15" fmla="*/ 6206893 h 6394316"/>
              <a:gd name="connsiteX16" fmla="*/ 3509548 w 8636594"/>
              <a:gd name="connsiteY16" fmla="*/ 6186174 h 6394316"/>
              <a:gd name="connsiteX17" fmla="*/ 3552910 w 8636594"/>
              <a:gd name="connsiteY17" fmla="*/ 6165110 h 6394316"/>
              <a:gd name="connsiteX18" fmla="*/ 3595773 w 8636594"/>
              <a:gd name="connsiteY18" fmla="*/ 6143704 h 6394316"/>
              <a:gd name="connsiteX19" fmla="*/ 3638142 w 8636594"/>
              <a:gd name="connsiteY19" fmla="*/ 6121960 h 6394316"/>
              <a:gd name="connsiteX20" fmla="*/ 3680024 w 8636594"/>
              <a:gd name="connsiteY20" fmla="*/ 6099881 h 6394316"/>
              <a:gd name="connsiteX21" fmla="*/ 3721426 w 8636594"/>
              <a:gd name="connsiteY21" fmla="*/ 6077471 h 6394316"/>
              <a:gd name="connsiteX22" fmla="*/ 3762353 w 8636594"/>
              <a:gd name="connsiteY22" fmla="*/ 6054733 h 6394316"/>
              <a:gd name="connsiteX23" fmla="*/ 3802812 w 8636594"/>
              <a:gd name="connsiteY23" fmla="*/ 6031671 h 6394316"/>
              <a:gd name="connsiteX24" fmla="*/ 3842810 w 8636594"/>
              <a:gd name="connsiteY24" fmla="*/ 6008288 h 6394316"/>
              <a:gd name="connsiteX25" fmla="*/ 3882352 w 8636594"/>
              <a:gd name="connsiteY25" fmla="*/ 5984588 h 6394316"/>
              <a:gd name="connsiteX26" fmla="*/ 3921445 w 8636594"/>
              <a:gd name="connsiteY26" fmla="*/ 5960574 h 6394316"/>
              <a:gd name="connsiteX27" fmla="*/ 3960096 w 8636594"/>
              <a:gd name="connsiteY27" fmla="*/ 5936250 h 6394316"/>
              <a:gd name="connsiteX28" fmla="*/ 3998311 w 8636594"/>
              <a:gd name="connsiteY28" fmla="*/ 5911619 h 6394316"/>
              <a:gd name="connsiteX29" fmla="*/ 4036095 w 8636594"/>
              <a:gd name="connsiteY29" fmla="*/ 5886685 h 6394316"/>
              <a:gd name="connsiteX30" fmla="*/ 4073456 w 8636594"/>
              <a:gd name="connsiteY30" fmla="*/ 5861452 h 6394316"/>
              <a:gd name="connsiteX31" fmla="*/ 4110400 w 8636594"/>
              <a:gd name="connsiteY31" fmla="*/ 5835922 h 6394316"/>
              <a:gd name="connsiteX32" fmla="*/ 4146933 w 8636594"/>
              <a:gd name="connsiteY32" fmla="*/ 5810100 h 6394316"/>
              <a:gd name="connsiteX33" fmla="*/ 4183061 w 8636594"/>
              <a:gd name="connsiteY33" fmla="*/ 5783988 h 6394316"/>
              <a:gd name="connsiteX34" fmla="*/ 4218791 w 8636594"/>
              <a:gd name="connsiteY34" fmla="*/ 5757591 h 6394316"/>
              <a:gd name="connsiteX35" fmla="*/ 4254129 w 8636594"/>
              <a:gd name="connsiteY35" fmla="*/ 5730912 h 6394316"/>
              <a:gd name="connsiteX36" fmla="*/ 4289081 w 8636594"/>
              <a:gd name="connsiteY36" fmla="*/ 5703955 h 6394316"/>
              <a:gd name="connsiteX37" fmla="*/ 4323654 w 8636594"/>
              <a:gd name="connsiteY37" fmla="*/ 5676722 h 6394316"/>
              <a:gd name="connsiteX38" fmla="*/ 4357854 w 8636594"/>
              <a:gd name="connsiteY38" fmla="*/ 5649218 h 6394316"/>
              <a:gd name="connsiteX39" fmla="*/ 4391688 w 8636594"/>
              <a:gd name="connsiteY39" fmla="*/ 5621446 h 6394316"/>
              <a:gd name="connsiteX40" fmla="*/ 4425162 w 8636594"/>
              <a:gd name="connsiteY40" fmla="*/ 5593409 h 6394316"/>
              <a:gd name="connsiteX41" fmla="*/ 4458281 w 8636594"/>
              <a:gd name="connsiteY41" fmla="*/ 5565111 h 6394316"/>
              <a:gd name="connsiteX42" fmla="*/ 4491053 w 8636594"/>
              <a:gd name="connsiteY42" fmla="*/ 5536556 h 6394316"/>
              <a:gd name="connsiteX43" fmla="*/ 4523484 w 8636594"/>
              <a:gd name="connsiteY43" fmla="*/ 5507747 h 6394316"/>
              <a:gd name="connsiteX44" fmla="*/ 4555580 w 8636594"/>
              <a:gd name="connsiteY44" fmla="*/ 5478687 h 6394316"/>
              <a:gd name="connsiteX45" fmla="*/ 4587347 w 8636594"/>
              <a:gd name="connsiteY45" fmla="*/ 5449380 h 6394316"/>
              <a:gd name="connsiteX46" fmla="*/ 4618793 w 8636594"/>
              <a:gd name="connsiteY46" fmla="*/ 5419830 h 6394316"/>
              <a:gd name="connsiteX47" fmla="*/ 4649922 w 8636594"/>
              <a:gd name="connsiteY47" fmla="*/ 5390040 h 6394316"/>
              <a:gd name="connsiteX48" fmla="*/ 4680742 w 8636594"/>
              <a:gd name="connsiteY48" fmla="*/ 5360014 h 6394316"/>
              <a:gd name="connsiteX49" fmla="*/ 4711259 w 8636594"/>
              <a:gd name="connsiteY49" fmla="*/ 5329755 h 6394316"/>
              <a:gd name="connsiteX50" fmla="*/ 4741478 w 8636594"/>
              <a:gd name="connsiteY50" fmla="*/ 5299266 h 6394316"/>
              <a:gd name="connsiteX51" fmla="*/ 4771408 w 8636594"/>
              <a:gd name="connsiteY51" fmla="*/ 5268551 h 6394316"/>
              <a:gd name="connsiteX52" fmla="*/ 4801053 w 8636594"/>
              <a:gd name="connsiteY52" fmla="*/ 5237614 h 6394316"/>
              <a:gd name="connsiteX53" fmla="*/ 4830420 w 8636594"/>
              <a:gd name="connsiteY53" fmla="*/ 5206458 h 6394316"/>
              <a:gd name="connsiteX54" fmla="*/ 4859516 w 8636594"/>
              <a:gd name="connsiteY54" fmla="*/ 5175087 h 6394316"/>
              <a:gd name="connsiteX55" fmla="*/ 4888347 w 8636594"/>
              <a:gd name="connsiteY55" fmla="*/ 5143504 h 6394316"/>
              <a:gd name="connsiteX56" fmla="*/ 4916919 w 8636594"/>
              <a:gd name="connsiteY56" fmla="*/ 5111713 h 6394316"/>
              <a:gd name="connsiteX57" fmla="*/ 4945238 w 8636594"/>
              <a:gd name="connsiteY57" fmla="*/ 5079717 h 6394316"/>
              <a:gd name="connsiteX58" fmla="*/ 4973311 w 8636594"/>
              <a:gd name="connsiteY58" fmla="*/ 5047519 h 6394316"/>
              <a:gd name="connsiteX59" fmla="*/ 5001145 w 8636594"/>
              <a:gd name="connsiteY59" fmla="*/ 5015124 h 6394316"/>
              <a:gd name="connsiteX60" fmla="*/ 5028745 w 8636594"/>
              <a:gd name="connsiteY60" fmla="*/ 4982535 h 6394316"/>
              <a:gd name="connsiteX61" fmla="*/ 5056117 w 8636594"/>
              <a:gd name="connsiteY61" fmla="*/ 4949755 h 6394316"/>
              <a:gd name="connsiteX62" fmla="*/ 5083269 w 8636594"/>
              <a:gd name="connsiteY62" fmla="*/ 4916787 h 6394316"/>
              <a:gd name="connsiteX63" fmla="*/ 5110207 w 8636594"/>
              <a:gd name="connsiteY63" fmla="*/ 4883636 h 6394316"/>
              <a:gd name="connsiteX64" fmla="*/ 5136937 w 8636594"/>
              <a:gd name="connsiteY64" fmla="*/ 4850305 h 6394316"/>
              <a:gd name="connsiteX65" fmla="*/ 5163464 w 8636594"/>
              <a:gd name="connsiteY65" fmla="*/ 4816797 h 6394316"/>
              <a:gd name="connsiteX66" fmla="*/ 5215940 w 8636594"/>
              <a:gd name="connsiteY66" fmla="*/ 4749265 h 6394316"/>
              <a:gd name="connsiteX67" fmla="*/ 5267684 w 8636594"/>
              <a:gd name="connsiteY67" fmla="*/ 4681068 h 6394316"/>
              <a:gd name="connsiteX68" fmla="*/ 5318748 w 8636594"/>
              <a:gd name="connsiteY68" fmla="*/ 4612234 h 6394316"/>
              <a:gd name="connsiteX69" fmla="*/ 5369182 w 8636594"/>
              <a:gd name="connsiteY69" fmla="*/ 4542793 h 6394316"/>
              <a:gd name="connsiteX70" fmla="*/ 5419038 w 8636594"/>
              <a:gd name="connsiteY70" fmla="*/ 4472771 h 6394316"/>
              <a:gd name="connsiteX71" fmla="*/ 5468365 w 8636594"/>
              <a:gd name="connsiteY71" fmla="*/ 4402196 h 6394316"/>
              <a:gd name="connsiteX72" fmla="*/ 5517215 w 8636594"/>
              <a:gd name="connsiteY72" fmla="*/ 4331098 h 6394316"/>
              <a:gd name="connsiteX73" fmla="*/ 5565637 w 8636594"/>
              <a:gd name="connsiteY73" fmla="*/ 4259503 h 6394316"/>
              <a:gd name="connsiteX74" fmla="*/ 5613684 w 8636594"/>
              <a:gd name="connsiteY74" fmla="*/ 4187441 h 6394316"/>
              <a:gd name="connsiteX75" fmla="*/ 5685160 w 8636594"/>
              <a:gd name="connsiteY75" fmla="*/ 4078531 h 6394316"/>
              <a:gd name="connsiteX76" fmla="*/ 5756074 w 8636594"/>
              <a:gd name="connsiteY76" fmla="*/ 3968727 h 6394316"/>
              <a:gd name="connsiteX77" fmla="*/ 5873483 w 8636594"/>
              <a:gd name="connsiteY77" fmla="*/ 3783989 h 6394316"/>
              <a:gd name="connsiteX78" fmla="*/ 6203209 w 8636594"/>
              <a:gd name="connsiteY78" fmla="*/ 3258640 h 6394316"/>
              <a:gd name="connsiteX79" fmla="*/ 6299430 w 8636594"/>
              <a:gd name="connsiteY79" fmla="*/ 3107321 h 6394316"/>
              <a:gd name="connsiteX80" fmla="*/ 6372650 w 8636594"/>
              <a:gd name="connsiteY80" fmla="*/ 2993735 h 6394316"/>
              <a:gd name="connsiteX81" fmla="*/ 6453197 w 8636594"/>
              <a:gd name="connsiteY81" fmla="*/ 2869788 h 6394316"/>
              <a:gd name="connsiteX82" fmla="*/ 6564167 w 8636594"/>
              <a:gd name="connsiteY82" fmla="*/ 2696807 h 6394316"/>
              <a:gd name="connsiteX83" fmla="*/ 6976233 w 8636594"/>
              <a:gd name="connsiteY83" fmla="*/ 2045274 h 6394316"/>
              <a:gd name="connsiteX84" fmla="*/ 7086755 w 8636594"/>
              <a:gd name="connsiteY84" fmla="*/ 1872743 h 6394316"/>
              <a:gd name="connsiteX85" fmla="*/ 7170279 w 8636594"/>
              <a:gd name="connsiteY85" fmla="*/ 1744202 h 6394316"/>
              <a:gd name="connsiteX86" fmla="*/ 7226351 w 8636594"/>
              <a:gd name="connsiteY86" fmla="*/ 1659017 h 6394316"/>
              <a:gd name="connsiteX87" fmla="*/ 7282789 w 8636594"/>
              <a:gd name="connsiteY87" fmla="*/ 1574303 h 6394316"/>
              <a:gd name="connsiteX88" fmla="*/ 7339643 w 8636594"/>
              <a:gd name="connsiteY88" fmla="*/ 1490113 h 6394316"/>
              <a:gd name="connsiteX89" fmla="*/ 7396957 w 8636594"/>
              <a:gd name="connsiteY89" fmla="*/ 1406503 h 6394316"/>
              <a:gd name="connsiteX90" fmla="*/ 7454781 w 8636594"/>
              <a:gd name="connsiteY90" fmla="*/ 1323526 h 6394316"/>
              <a:gd name="connsiteX91" fmla="*/ 7513161 w 8636594"/>
              <a:gd name="connsiteY91" fmla="*/ 1241237 h 6394316"/>
              <a:gd name="connsiteX92" fmla="*/ 7572144 w 8636594"/>
              <a:gd name="connsiteY92" fmla="*/ 1159689 h 6394316"/>
              <a:gd name="connsiteX93" fmla="*/ 7601877 w 8636594"/>
              <a:gd name="connsiteY93" fmla="*/ 1119210 h 6394316"/>
              <a:gd name="connsiteX94" fmla="*/ 7631779 w 8636594"/>
              <a:gd name="connsiteY94" fmla="*/ 1078937 h 6394316"/>
              <a:gd name="connsiteX95" fmla="*/ 7661855 w 8636594"/>
              <a:gd name="connsiteY95" fmla="*/ 1038876 h 6394316"/>
              <a:gd name="connsiteX96" fmla="*/ 7692111 w 8636594"/>
              <a:gd name="connsiteY96" fmla="*/ 999035 h 6394316"/>
              <a:gd name="connsiteX97" fmla="*/ 7722554 w 8636594"/>
              <a:gd name="connsiteY97" fmla="*/ 959419 h 6394316"/>
              <a:gd name="connsiteX98" fmla="*/ 7753190 w 8636594"/>
              <a:gd name="connsiteY98" fmla="*/ 920037 h 6394316"/>
              <a:gd name="connsiteX99" fmla="*/ 7784023 w 8636594"/>
              <a:gd name="connsiteY99" fmla="*/ 880894 h 6394316"/>
              <a:gd name="connsiteX100" fmla="*/ 7815061 w 8636594"/>
              <a:gd name="connsiteY100" fmla="*/ 841997 h 6394316"/>
              <a:gd name="connsiteX101" fmla="*/ 7846308 w 8636594"/>
              <a:gd name="connsiteY101" fmla="*/ 803354 h 6394316"/>
              <a:gd name="connsiteX102" fmla="*/ 7877772 w 8636594"/>
              <a:gd name="connsiteY102" fmla="*/ 764970 h 6394316"/>
              <a:gd name="connsiteX103" fmla="*/ 7909458 w 8636594"/>
              <a:gd name="connsiteY103" fmla="*/ 726853 h 6394316"/>
              <a:gd name="connsiteX104" fmla="*/ 7941371 w 8636594"/>
              <a:gd name="connsiteY104" fmla="*/ 689010 h 6394316"/>
              <a:gd name="connsiteX105" fmla="*/ 7973518 w 8636594"/>
              <a:gd name="connsiteY105" fmla="*/ 651447 h 6394316"/>
              <a:gd name="connsiteX106" fmla="*/ 8005905 w 8636594"/>
              <a:gd name="connsiteY106" fmla="*/ 614171 h 6394316"/>
              <a:gd name="connsiteX107" fmla="*/ 8038538 w 8636594"/>
              <a:gd name="connsiteY107" fmla="*/ 577189 h 6394316"/>
              <a:gd name="connsiteX108" fmla="*/ 8071421 w 8636594"/>
              <a:gd name="connsiteY108" fmla="*/ 540507 h 6394316"/>
              <a:gd name="connsiteX109" fmla="*/ 8104563 w 8636594"/>
              <a:gd name="connsiteY109" fmla="*/ 504132 h 6394316"/>
              <a:gd name="connsiteX110" fmla="*/ 8137967 w 8636594"/>
              <a:gd name="connsiteY110" fmla="*/ 468072 h 6394316"/>
              <a:gd name="connsiteX111" fmla="*/ 8171641 w 8636594"/>
              <a:gd name="connsiteY111" fmla="*/ 432332 h 6394316"/>
              <a:gd name="connsiteX112" fmla="*/ 8205590 w 8636594"/>
              <a:gd name="connsiteY112" fmla="*/ 396920 h 6394316"/>
              <a:gd name="connsiteX113" fmla="*/ 8239820 w 8636594"/>
              <a:gd name="connsiteY113" fmla="*/ 361843 h 6394316"/>
              <a:gd name="connsiteX114" fmla="*/ 8274337 w 8636594"/>
              <a:gd name="connsiteY114" fmla="*/ 327107 h 6394316"/>
              <a:gd name="connsiteX115" fmla="*/ 8309147 w 8636594"/>
              <a:gd name="connsiteY115" fmla="*/ 292718 h 6394316"/>
              <a:gd name="connsiteX116" fmla="*/ 8344256 w 8636594"/>
              <a:gd name="connsiteY116" fmla="*/ 258685 h 6394316"/>
              <a:gd name="connsiteX117" fmla="*/ 8379669 w 8636594"/>
              <a:gd name="connsiteY117" fmla="*/ 225013 h 6394316"/>
              <a:gd name="connsiteX118" fmla="*/ 8415394 w 8636594"/>
              <a:gd name="connsiteY118" fmla="*/ 191709 h 6394316"/>
              <a:gd name="connsiteX119" fmla="*/ 8451434 w 8636594"/>
              <a:gd name="connsiteY119" fmla="*/ 158780 h 6394316"/>
              <a:gd name="connsiteX120" fmla="*/ 8487798 w 8636594"/>
              <a:gd name="connsiteY120" fmla="*/ 126233 h 6394316"/>
              <a:gd name="connsiteX121" fmla="*/ 8524489 w 8636594"/>
              <a:gd name="connsiteY121" fmla="*/ 94075 h 6394316"/>
              <a:gd name="connsiteX122" fmla="*/ 8561515 w 8636594"/>
              <a:gd name="connsiteY122" fmla="*/ 62312 h 6394316"/>
              <a:gd name="connsiteX123" fmla="*/ 8598881 w 8636594"/>
              <a:gd name="connsiteY123" fmla="*/ 30951 h 6394316"/>
              <a:gd name="connsiteX124" fmla="*/ 8636594 w 8636594"/>
              <a:gd name="connsiteY124" fmla="*/ 0 h 6394316"/>
              <a:gd name="connsiteX0" fmla="*/ 8636594 w 8636594"/>
              <a:gd name="connsiteY0" fmla="*/ 0 h 6377243"/>
              <a:gd name="connsiteX1" fmla="*/ 5293 w 8636594"/>
              <a:gd name="connsiteY1" fmla="*/ 0 h 6377243"/>
              <a:gd name="connsiteX2" fmla="*/ 0 w 8636594"/>
              <a:gd name="connsiteY2" fmla="*/ 5587843 h 6377243"/>
              <a:gd name="connsiteX3" fmla="*/ 1594033 w 8636594"/>
              <a:gd name="connsiteY3" fmla="*/ 5600057 h 6377243"/>
              <a:gd name="connsiteX4" fmla="*/ 1686068 w 8636594"/>
              <a:gd name="connsiteY4" fmla="*/ 5599745 h 6377243"/>
              <a:gd name="connsiteX5" fmla="*/ 3047052 w 8636594"/>
              <a:gd name="connsiteY5" fmla="*/ 6377243 h 6377243"/>
              <a:gd name="connsiteX6" fmla="*/ 3095759 w 8636594"/>
              <a:gd name="connsiteY6" fmla="*/ 6359791 h 6377243"/>
              <a:gd name="connsiteX7" fmla="*/ 3143903 w 8636594"/>
              <a:gd name="connsiteY7" fmla="*/ 6341961 h 6377243"/>
              <a:gd name="connsiteX8" fmla="*/ 3191491 w 8636594"/>
              <a:gd name="connsiteY8" fmla="*/ 6323757 h 6377243"/>
              <a:gd name="connsiteX9" fmla="*/ 3238528 w 8636594"/>
              <a:gd name="connsiteY9" fmla="*/ 6305184 h 6377243"/>
              <a:gd name="connsiteX10" fmla="*/ 3285021 w 8636594"/>
              <a:gd name="connsiteY10" fmla="*/ 6286245 h 6377243"/>
              <a:gd name="connsiteX11" fmla="*/ 3330977 w 8636594"/>
              <a:gd name="connsiteY11" fmla="*/ 6266942 h 6377243"/>
              <a:gd name="connsiteX12" fmla="*/ 3376401 w 8636594"/>
              <a:gd name="connsiteY12" fmla="*/ 6247281 h 6377243"/>
              <a:gd name="connsiteX13" fmla="*/ 3421300 w 8636594"/>
              <a:gd name="connsiteY13" fmla="*/ 6227263 h 6377243"/>
              <a:gd name="connsiteX14" fmla="*/ 3465680 w 8636594"/>
              <a:gd name="connsiteY14" fmla="*/ 6206893 h 6377243"/>
              <a:gd name="connsiteX15" fmla="*/ 3509548 w 8636594"/>
              <a:gd name="connsiteY15" fmla="*/ 6186174 h 6377243"/>
              <a:gd name="connsiteX16" fmla="*/ 3552910 w 8636594"/>
              <a:gd name="connsiteY16" fmla="*/ 6165110 h 6377243"/>
              <a:gd name="connsiteX17" fmla="*/ 3595773 w 8636594"/>
              <a:gd name="connsiteY17" fmla="*/ 6143704 h 6377243"/>
              <a:gd name="connsiteX18" fmla="*/ 3638142 w 8636594"/>
              <a:gd name="connsiteY18" fmla="*/ 6121960 h 6377243"/>
              <a:gd name="connsiteX19" fmla="*/ 3680024 w 8636594"/>
              <a:gd name="connsiteY19" fmla="*/ 6099881 h 6377243"/>
              <a:gd name="connsiteX20" fmla="*/ 3721426 w 8636594"/>
              <a:gd name="connsiteY20" fmla="*/ 6077471 h 6377243"/>
              <a:gd name="connsiteX21" fmla="*/ 3762353 w 8636594"/>
              <a:gd name="connsiteY21" fmla="*/ 6054733 h 6377243"/>
              <a:gd name="connsiteX22" fmla="*/ 3802812 w 8636594"/>
              <a:gd name="connsiteY22" fmla="*/ 6031671 h 6377243"/>
              <a:gd name="connsiteX23" fmla="*/ 3842810 w 8636594"/>
              <a:gd name="connsiteY23" fmla="*/ 6008288 h 6377243"/>
              <a:gd name="connsiteX24" fmla="*/ 3882352 w 8636594"/>
              <a:gd name="connsiteY24" fmla="*/ 5984588 h 6377243"/>
              <a:gd name="connsiteX25" fmla="*/ 3921445 w 8636594"/>
              <a:gd name="connsiteY25" fmla="*/ 5960574 h 6377243"/>
              <a:gd name="connsiteX26" fmla="*/ 3960096 w 8636594"/>
              <a:gd name="connsiteY26" fmla="*/ 5936250 h 6377243"/>
              <a:gd name="connsiteX27" fmla="*/ 3998311 w 8636594"/>
              <a:gd name="connsiteY27" fmla="*/ 5911619 h 6377243"/>
              <a:gd name="connsiteX28" fmla="*/ 4036095 w 8636594"/>
              <a:gd name="connsiteY28" fmla="*/ 5886685 h 6377243"/>
              <a:gd name="connsiteX29" fmla="*/ 4073456 w 8636594"/>
              <a:gd name="connsiteY29" fmla="*/ 5861452 h 6377243"/>
              <a:gd name="connsiteX30" fmla="*/ 4110400 w 8636594"/>
              <a:gd name="connsiteY30" fmla="*/ 5835922 h 6377243"/>
              <a:gd name="connsiteX31" fmla="*/ 4146933 w 8636594"/>
              <a:gd name="connsiteY31" fmla="*/ 5810100 h 6377243"/>
              <a:gd name="connsiteX32" fmla="*/ 4183061 w 8636594"/>
              <a:gd name="connsiteY32" fmla="*/ 5783988 h 6377243"/>
              <a:gd name="connsiteX33" fmla="*/ 4218791 w 8636594"/>
              <a:gd name="connsiteY33" fmla="*/ 5757591 h 6377243"/>
              <a:gd name="connsiteX34" fmla="*/ 4254129 w 8636594"/>
              <a:gd name="connsiteY34" fmla="*/ 5730912 h 6377243"/>
              <a:gd name="connsiteX35" fmla="*/ 4289081 w 8636594"/>
              <a:gd name="connsiteY35" fmla="*/ 5703955 h 6377243"/>
              <a:gd name="connsiteX36" fmla="*/ 4323654 w 8636594"/>
              <a:gd name="connsiteY36" fmla="*/ 5676722 h 6377243"/>
              <a:gd name="connsiteX37" fmla="*/ 4357854 w 8636594"/>
              <a:gd name="connsiteY37" fmla="*/ 5649218 h 6377243"/>
              <a:gd name="connsiteX38" fmla="*/ 4391688 w 8636594"/>
              <a:gd name="connsiteY38" fmla="*/ 5621446 h 6377243"/>
              <a:gd name="connsiteX39" fmla="*/ 4425162 w 8636594"/>
              <a:gd name="connsiteY39" fmla="*/ 5593409 h 6377243"/>
              <a:gd name="connsiteX40" fmla="*/ 4458281 w 8636594"/>
              <a:gd name="connsiteY40" fmla="*/ 5565111 h 6377243"/>
              <a:gd name="connsiteX41" fmla="*/ 4491053 w 8636594"/>
              <a:gd name="connsiteY41" fmla="*/ 5536556 h 6377243"/>
              <a:gd name="connsiteX42" fmla="*/ 4523484 w 8636594"/>
              <a:gd name="connsiteY42" fmla="*/ 5507747 h 6377243"/>
              <a:gd name="connsiteX43" fmla="*/ 4555580 w 8636594"/>
              <a:gd name="connsiteY43" fmla="*/ 5478687 h 6377243"/>
              <a:gd name="connsiteX44" fmla="*/ 4587347 w 8636594"/>
              <a:gd name="connsiteY44" fmla="*/ 5449380 h 6377243"/>
              <a:gd name="connsiteX45" fmla="*/ 4618793 w 8636594"/>
              <a:gd name="connsiteY45" fmla="*/ 5419830 h 6377243"/>
              <a:gd name="connsiteX46" fmla="*/ 4649922 w 8636594"/>
              <a:gd name="connsiteY46" fmla="*/ 5390040 h 6377243"/>
              <a:gd name="connsiteX47" fmla="*/ 4680742 w 8636594"/>
              <a:gd name="connsiteY47" fmla="*/ 5360014 h 6377243"/>
              <a:gd name="connsiteX48" fmla="*/ 4711259 w 8636594"/>
              <a:gd name="connsiteY48" fmla="*/ 5329755 h 6377243"/>
              <a:gd name="connsiteX49" fmla="*/ 4741478 w 8636594"/>
              <a:gd name="connsiteY49" fmla="*/ 5299266 h 6377243"/>
              <a:gd name="connsiteX50" fmla="*/ 4771408 w 8636594"/>
              <a:gd name="connsiteY50" fmla="*/ 5268551 h 6377243"/>
              <a:gd name="connsiteX51" fmla="*/ 4801053 w 8636594"/>
              <a:gd name="connsiteY51" fmla="*/ 5237614 h 6377243"/>
              <a:gd name="connsiteX52" fmla="*/ 4830420 w 8636594"/>
              <a:gd name="connsiteY52" fmla="*/ 5206458 h 6377243"/>
              <a:gd name="connsiteX53" fmla="*/ 4859516 w 8636594"/>
              <a:gd name="connsiteY53" fmla="*/ 5175087 h 6377243"/>
              <a:gd name="connsiteX54" fmla="*/ 4888347 w 8636594"/>
              <a:gd name="connsiteY54" fmla="*/ 5143504 h 6377243"/>
              <a:gd name="connsiteX55" fmla="*/ 4916919 w 8636594"/>
              <a:gd name="connsiteY55" fmla="*/ 5111713 h 6377243"/>
              <a:gd name="connsiteX56" fmla="*/ 4945238 w 8636594"/>
              <a:gd name="connsiteY56" fmla="*/ 5079717 h 6377243"/>
              <a:gd name="connsiteX57" fmla="*/ 4973311 w 8636594"/>
              <a:gd name="connsiteY57" fmla="*/ 5047519 h 6377243"/>
              <a:gd name="connsiteX58" fmla="*/ 5001145 w 8636594"/>
              <a:gd name="connsiteY58" fmla="*/ 5015124 h 6377243"/>
              <a:gd name="connsiteX59" fmla="*/ 5028745 w 8636594"/>
              <a:gd name="connsiteY59" fmla="*/ 4982535 h 6377243"/>
              <a:gd name="connsiteX60" fmla="*/ 5056117 w 8636594"/>
              <a:gd name="connsiteY60" fmla="*/ 4949755 h 6377243"/>
              <a:gd name="connsiteX61" fmla="*/ 5083269 w 8636594"/>
              <a:gd name="connsiteY61" fmla="*/ 4916787 h 6377243"/>
              <a:gd name="connsiteX62" fmla="*/ 5110207 w 8636594"/>
              <a:gd name="connsiteY62" fmla="*/ 4883636 h 6377243"/>
              <a:gd name="connsiteX63" fmla="*/ 5136937 w 8636594"/>
              <a:gd name="connsiteY63" fmla="*/ 4850305 h 6377243"/>
              <a:gd name="connsiteX64" fmla="*/ 5163464 w 8636594"/>
              <a:gd name="connsiteY64" fmla="*/ 4816797 h 6377243"/>
              <a:gd name="connsiteX65" fmla="*/ 5215940 w 8636594"/>
              <a:gd name="connsiteY65" fmla="*/ 4749265 h 6377243"/>
              <a:gd name="connsiteX66" fmla="*/ 5267684 w 8636594"/>
              <a:gd name="connsiteY66" fmla="*/ 4681068 h 6377243"/>
              <a:gd name="connsiteX67" fmla="*/ 5318748 w 8636594"/>
              <a:gd name="connsiteY67" fmla="*/ 4612234 h 6377243"/>
              <a:gd name="connsiteX68" fmla="*/ 5369182 w 8636594"/>
              <a:gd name="connsiteY68" fmla="*/ 4542793 h 6377243"/>
              <a:gd name="connsiteX69" fmla="*/ 5419038 w 8636594"/>
              <a:gd name="connsiteY69" fmla="*/ 4472771 h 6377243"/>
              <a:gd name="connsiteX70" fmla="*/ 5468365 w 8636594"/>
              <a:gd name="connsiteY70" fmla="*/ 4402196 h 6377243"/>
              <a:gd name="connsiteX71" fmla="*/ 5517215 w 8636594"/>
              <a:gd name="connsiteY71" fmla="*/ 4331098 h 6377243"/>
              <a:gd name="connsiteX72" fmla="*/ 5565637 w 8636594"/>
              <a:gd name="connsiteY72" fmla="*/ 4259503 h 6377243"/>
              <a:gd name="connsiteX73" fmla="*/ 5613684 w 8636594"/>
              <a:gd name="connsiteY73" fmla="*/ 4187441 h 6377243"/>
              <a:gd name="connsiteX74" fmla="*/ 5685160 w 8636594"/>
              <a:gd name="connsiteY74" fmla="*/ 4078531 h 6377243"/>
              <a:gd name="connsiteX75" fmla="*/ 5756074 w 8636594"/>
              <a:gd name="connsiteY75" fmla="*/ 3968727 h 6377243"/>
              <a:gd name="connsiteX76" fmla="*/ 5873483 w 8636594"/>
              <a:gd name="connsiteY76" fmla="*/ 3783989 h 6377243"/>
              <a:gd name="connsiteX77" fmla="*/ 6203209 w 8636594"/>
              <a:gd name="connsiteY77" fmla="*/ 3258640 h 6377243"/>
              <a:gd name="connsiteX78" fmla="*/ 6299430 w 8636594"/>
              <a:gd name="connsiteY78" fmla="*/ 3107321 h 6377243"/>
              <a:gd name="connsiteX79" fmla="*/ 6372650 w 8636594"/>
              <a:gd name="connsiteY79" fmla="*/ 2993735 h 6377243"/>
              <a:gd name="connsiteX80" fmla="*/ 6453197 w 8636594"/>
              <a:gd name="connsiteY80" fmla="*/ 2869788 h 6377243"/>
              <a:gd name="connsiteX81" fmla="*/ 6564167 w 8636594"/>
              <a:gd name="connsiteY81" fmla="*/ 2696807 h 6377243"/>
              <a:gd name="connsiteX82" fmla="*/ 6976233 w 8636594"/>
              <a:gd name="connsiteY82" fmla="*/ 2045274 h 6377243"/>
              <a:gd name="connsiteX83" fmla="*/ 7086755 w 8636594"/>
              <a:gd name="connsiteY83" fmla="*/ 1872743 h 6377243"/>
              <a:gd name="connsiteX84" fmla="*/ 7170279 w 8636594"/>
              <a:gd name="connsiteY84" fmla="*/ 1744202 h 6377243"/>
              <a:gd name="connsiteX85" fmla="*/ 7226351 w 8636594"/>
              <a:gd name="connsiteY85" fmla="*/ 1659017 h 6377243"/>
              <a:gd name="connsiteX86" fmla="*/ 7282789 w 8636594"/>
              <a:gd name="connsiteY86" fmla="*/ 1574303 h 6377243"/>
              <a:gd name="connsiteX87" fmla="*/ 7339643 w 8636594"/>
              <a:gd name="connsiteY87" fmla="*/ 1490113 h 6377243"/>
              <a:gd name="connsiteX88" fmla="*/ 7396957 w 8636594"/>
              <a:gd name="connsiteY88" fmla="*/ 1406503 h 6377243"/>
              <a:gd name="connsiteX89" fmla="*/ 7454781 w 8636594"/>
              <a:gd name="connsiteY89" fmla="*/ 1323526 h 6377243"/>
              <a:gd name="connsiteX90" fmla="*/ 7513161 w 8636594"/>
              <a:gd name="connsiteY90" fmla="*/ 1241237 h 6377243"/>
              <a:gd name="connsiteX91" fmla="*/ 7572144 w 8636594"/>
              <a:gd name="connsiteY91" fmla="*/ 1159689 h 6377243"/>
              <a:gd name="connsiteX92" fmla="*/ 7601877 w 8636594"/>
              <a:gd name="connsiteY92" fmla="*/ 1119210 h 6377243"/>
              <a:gd name="connsiteX93" fmla="*/ 7631779 w 8636594"/>
              <a:gd name="connsiteY93" fmla="*/ 1078937 h 6377243"/>
              <a:gd name="connsiteX94" fmla="*/ 7661855 w 8636594"/>
              <a:gd name="connsiteY94" fmla="*/ 1038876 h 6377243"/>
              <a:gd name="connsiteX95" fmla="*/ 7692111 w 8636594"/>
              <a:gd name="connsiteY95" fmla="*/ 999035 h 6377243"/>
              <a:gd name="connsiteX96" fmla="*/ 7722554 w 8636594"/>
              <a:gd name="connsiteY96" fmla="*/ 959419 h 6377243"/>
              <a:gd name="connsiteX97" fmla="*/ 7753190 w 8636594"/>
              <a:gd name="connsiteY97" fmla="*/ 920037 h 6377243"/>
              <a:gd name="connsiteX98" fmla="*/ 7784023 w 8636594"/>
              <a:gd name="connsiteY98" fmla="*/ 880894 h 6377243"/>
              <a:gd name="connsiteX99" fmla="*/ 7815061 w 8636594"/>
              <a:gd name="connsiteY99" fmla="*/ 841997 h 6377243"/>
              <a:gd name="connsiteX100" fmla="*/ 7846308 w 8636594"/>
              <a:gd name="connsiteY100" fmla="*/ 803354 h 6377243"/>
              <a:gd name="connsiteX101" fmla="*/ 7877772 w 8636594"/>
              <a:gd name="connsiteY101" fmla="*/ 764970 h 6377243"/>
              <a:gd name="connsiteX102" fmla="*/ 7909458 w 8636594"/>
              <a:gd name="connsiteY102" fmla="*/ 726853 h 6377243"/>
              <a:gd name="connsiteX103" fmla="*/ 7941371 w 8636594"/>
              <a:gd name="connsiteY103" fmla="*/ 689010 h 6377243"/>
              <a:gd name="connsiteX104" fmla="*/ 7973518 w 8636594"/>
              <a:gd name="connsiteY104" fmla="*/ 651447 h 6377243"/>
              <a:gd name="connsiteX105" fmla="*/ 8005905 w 8636594"/>
              <a:gd name="connsiteY105" fmla="*/ 614171 h 6377243"/>
              <a:gd name="connsiteX106" fmla="*/ 8038538 w 8636594"/>
              <a:gd name="connsiteY106" fmla="*/ 577189 h 6377243"/>
              <a:gd name="connsiteX107" fmla="*/ 8071421 w 8636594"/>
              <a:gd name="connsiteY107" fmla="*/ 540507 h 6377243"/>
              <a:gd name="connsiteX108" fmla="*/ 8104563 w 8636594"/>
              <a:gd name="connsiteY108" fmla="*/ 504132 h 6377243"/>
              <a:gd name="connsiteX109" fmla="*/ 8137967 w 8636594"/>
              <a:gd name="connsiteY109" fmla="*/ 468072 h 6377243"/>
              <a:gd name="connsiteX110" fmla="*/ 8171641 w 8636594"/>
              <a:gd name="connsiteY110" fmla="*/ 432332 h 6377243"/>
              <a:gd name="connsiteX111" fmla="*/ 8205590 w 8636594"/>
              <a:gd name="connsiteY111" fmla="*/ 396920 h 6377243"/>
              <a:gd name="connsiteX112" fmla="*/ 8239820 w 8636594"/>
              <a:gd name="connsiteY112" fmla="*/ 361843 h 6377243"/>
              <a:gd name="connsiteX113" fmla="*/ 8274337 w 8636594"/>
              <a:gd name="connsiteY113" fmla="*/ 327107 h 6377243"/>
              <a:gd name="connsiteX114" fmla="*/ 8309147 w 8636594"/>
              <a:gd name="connsiteY114" fmla="*/ 292718 h 6377243"/>
              <a:gd name="connsiteX115" fmla="*/ 8344256 w 8636594"/>
              <a:gd name="connsiteY115" fmla="*/ 258685 h 6377243"/>
              <a:gd name="connsiteX116" fmla="*/ 8379669 w 8636594"/>
              <a:gd name="connsiteY116" fmla="*/ 225013 h 6377243"/>
              <a:gd name="connsiteX117" fmla="*/ 8415394 w 8636594"/>
              <a:gd name="connsiteY117" fmla="*/ 191709 h 6377243"/>
              <a:gd name="connsiteX118" fmla="*/ 8451434 w 8636594"/>
              <a:gd name="connsiteY118" fmla="*/ 158780 h 6377243"/>
              <a:gd name="connsiteX119" fmla="*/ 8487798 w 8636594"/>
              <a:gd name="connsiteY119" fmla="*/ 126233 h 6377243"/>
              <a:gd name="connsiteX120" fmla="*/ 8524489 w 8636594"/>
              <a:gd name="connsiteY120" fmla="*/ 94075 h 6377243"/>
              <a:gd name="connsiteX121" fmla="*/ 8561515 w 8636594"/>
              <a:gd name="connsiteY121" fmla="*/ 62312 h 6377243"/>
              <a:gd name="connsiteX122" fmla="*/ 8598881 w 8636594"/>
              <a:gd name="connsiteY122" fmla="*/ 30951 h 6377243"/>
              <a:gd name="connsiteX123" fmla="*/ 8636594 w 8636594"/>
              <a:gd name="connsiteY123" fmla="*/ 0 h 6377243"/>
              <a:gd name="connsiteX0" fmla="*/ 8636594 w 8636594"/>
              <a:gd name="connsiteY0" fmla="*/ 0 h 6359791"/>
              <a:gd name="connsiteX1" fmla="*/ 5293 w 8636594"/>
              <a:gd name="connsiteY1" fmla="*/ 0 h 6359791"/>
              <a:gd name="connsiteX2" fmla="*/ 0 w 8636594"/>
              <a:gd name="connsiteY2" fmla="*/ 5587843 h 6359791"/>
              <a:gd name="connsiteX3" fmla="*/ 1594033 w 8636594"/>
              <a:gd name="connsiteY3" fmla="*/ 5600057 h 6359791"/>
              <a:gd name="connsiteX4" fmla="*/ 1686068 w 8636594"/>
              <a:gd name="connsiteY4" fmla="*/ 5599745 h 6359791"/>
              <a:gd name="connsiteX5" fmla="*/ 3095759 w 8636594"/>
              <a:gd name="connsiteY5" fmla="*/ 6359791 h 6359791"/>
              <a:gd name="connsiteX6" fmla="*/ 3143903 w 8636594"/>
              <a:gd name="connsiteY6" fmla="*/ 6341961 h 6359791"/>
              <a:gd name="connsiteX7" fmla="*/ 3191491 w 8636594"/>
              <a:gd name="connsiteY7" fmla="*/ 6323757 h 6359791"/>
              <a:gd name="connsiteX8" fmla="*/ 3238528 w 8636594"/>
              <a:gd name="connsiteY8" fmla="*/ 6305184 h 6359791"/>
              <a:gd name="connsiteX9" fmla="*/ 3285021 w 8636594"/>
              <a:gd name="connsiteY9" fmla="*/ 6286245 h 6359791"/>
              <a:gd name="connsiteX10" fmla="*/ 3330977 w 8636594"/>
              <a:gd name="connsiteY10" fmla="*/ 6266942 h 6359791"/>
              <a:gd name="connsiteX11" fmla="*/ 3376401 w 8636594"/>
              <a:gd name="connsiteY11" fmla="*/ 6247281 h 6359791"/>
              <a:gd name="connsiteX12" fmla="*/ 3421300 w 8636594"/>
              <a:gd name="connsiteY12" fmla="*/ 6227263 h 6359791"/>
              <a:gd name="connsiteX13" fmla="*/ 3465680 w 8636594"/>
              <a:gd name="connsiteY13" fmla="*/ 6206893 h 6359791"/>
              <a:gd name="connsiteX14" fmla="*/ 3509548 w 8636594"/>
              <a:gd name="connsiteY14" fmla="*/ 6186174 h 6359791"/>
              <a:gd name="connsiteX15" fmla="*/ 3552910 w 8636594"/>
              <a:gd name="connsiteY15" fmla="*/ 6165110 h 6359791"/>
              <a:gd name="connsiteX16" fmla="*/ 3595773 w 8636594"/>
              <a:gd name="connsiteY16" fmla="*/ 6143704 h 6359791"/>
              <a:gd name="connsiteX17" fmla="*/ 3638142 w 8636594"/>
              <a:gd name="connsiteY17" fmla="*/ 6121960 h 6359791"/>
              <a:gd name="connsiteX18" fmla="*/ 3680024 w 8636594"/>
              <a:gd name="connsiteY18" fmla="*/ 6099881 h 6359791"/>
              <a:gd name="connsiteX19" fmla="*/ 3721426 w 8636594"/>
              <a:gd name="connsiteY19" fmla="*/ 6077471 h 6359791"/>
              <a:gd name="connsiteX20" fmla="*/ 3762353 w 8636594"/>
              <a:gd name="connsiteY20" fmla="*/ 6054733 h 6359791"/>
              <a:gd name="connsiteX21" fmla="*/ 3802812 w 8636594"/>
              <a:gd name="connsiteY21" fmla="*/ 6031671 h 6359791"/>
              <a:gd name="connsiteX22" fmla="*/ 3842810 w 8636594"/>
              <a:gd name="connsiteY22" fmla="*/ 6008288 h 6359791"/>
              <a:gd name="connsiteX23" fmla="*/ 3882352 w 8636594"/>
              <a:gd name="connsiteY23" fmla="*/ 5984588 h 6359791"/>
              <a:gd name="connsiteX24" fmla="*/ 3921445 w 8636594"/>
              <a:gd name="connsiteY24" fmla="*/ 5960574 h 6359791"/>
              <a:gd name="connsiteX25" fmla="*/ 3960096 w 8636594"/>
              <a:gd name="connsiteY25" fmla="*/ 5936250 h 6359791"/>
              <a:gd name="connsiteX26" fmla="*/ 3998311 w 8636594"/>
              <a:gd name="connsiteY26" fmla="*/ 5911619 h 6359791"/>
              <a:gd name="connsiteX27" fmla="*/ 4036095 w 8636594"/>
              <a:gd name="connsiteY27" fmla="*/ 5886685 h 6359791"/>
              <a:gd name="connsiteX28" fmla="*/ 4073456 w 8636594"/>
              <a:gd name="connsiteY28" fmla="*/ 5861452 h 6359791"/>
              <a:gd name="connsiteX29" fmla="*/ 4110400 w 8636594"/>
              <a:gd name="connsiteY29" fmla="*/ 5835922 h 6359791"/>
              <a:gd name="connsiteX30" fmla="*/ 4146933 w 8636594"/>
              <a:gd name="connsiteY30" fmla="*/ 5810100 h 6359791"/>
              <a:gd name="connsiteX31" fmla="*/ 4183061 w 8636594"/>
              <a:gd name="connsiteY31" fmla="*/ 5783988 h 6359791"/>
              <a:gd name="connsiteX32" fmla="*/ 4218791 w 8636594"/>
              <a:gd name="connsiteY32" fmla="*/ 5757591 h 6359791"/>
              <a:gd name="connsiteX33" fmla="*/ 4254129 w 8636594"/>
              <a:gd name="connsiteY33" fmla="*/ 5730912 h 6359791"/>
              <a:gd name="connsiteX34" fmla="*/ 4289081 w 8636594"/>
              <a:gd name="connsiteY34" fmla="*/ 5703955 h 6359791"/>
              <a:gd name="connsiteX35" fmla="*/ 4323654 w 8636594"/>
              <a:gd name="connsiteY35" fmla="*/ 5676722 h 6359791"/>
              <a:gd name="connsiteX36" fmla="*/ 4357854 w 8636594"/>
              <a:gd name="connsiteY36" fmla="*/ 5649218 h 6359791"/>
              <a:gd name="connsiteX37" fmla="*/ 4391688 w 8636594"/>
              <a:gd name="connsiteY37" fmla="*/ 5621446 h 6359791"/>
              <a:gd name="connsiteX38" fmla="*/ 4425162 w 8636594"/>
              <a:gd name="connsiteY38" fmla="*/ 5593409 h 6359791"/>
              <a:gd name="connsiteX39" fmla="*/ 4458281 w 8636594"/>
              <a:gd name="connsiteY39" fmla="*/ 5565111 h 6359791"/>
              <a:gd name="connsiteX40" fmla="*/ 4491053 w 8636594"/>
              <a:gd name="connsiteY40" fmla="*/ 5536556 h 6359791"/>
              <a:gd name="connsiteX41" fmla="*/ 4523484 w 8636594"/>
              <a:gd name="connsiteY41" fmla="*/ 5507747 h 6359791"/>
              <a:gd name="connsiteX42" fmla="*/ 4555580 w 8636594"/>
              <a:gd name="connsiteY42" fmla="*/ 5478687 h 6359791"/>
              <a:gd name="connsiteX43" fmla="*/ 4587347 w 8636594"/>
              <a:gd name="connsiteY43" fmla="*/ 5449380 h 6359791"/>
              <a:gd name="connsiteX44" fmla="*/ 4618793 w 8636594"/>
              <a:gd name="connsiteY44" fmla="*/ 5419830 h 6359791"/>
              <a:gd name="connsiteX45" fmla="*/ 4649922 w 8636594"/>
              <a:gd name="connsiteY45" fmla="*/ 5390040 h 6359791"/>
              <a:gd name="connsiteX46" fmla="*/ 4680742 w 8636594"/>
              <a:gd name="connsiteY46" fmla="*/ 5360014 h 6359791"/>
              <a:gd name="connsiteX47" fmla="*/ 4711259 w 8636594"/>
              <a:gd name="connsiteY47" fmla="*/ 5329755 h 6359791"/>
              <a:gd name="connsiteX48" fmla="*/ 4741478 w 8636594"/>
              <a:gd name="connsiteY48" fmla="*/ 5299266 h 6359791"/>
              <a:gd name="connsiteX49" fmla="*/ 4771408 w 8636594"/>
              <a:gd name="connsiteY49" fmla="*/ 5268551 h 6359791"/>
              <a:gd name="connsiteX50" fmla="*/ 4801053 w 8636594"/>
              <a:gd name="connsiteY50" fmla="*/ 5237614 h 6359791"/>
              <a:gd name="connsiteX51" fmla="*/ 4830420 w 8636594"/>
              <a:gd name="connsiteY51" fmla="*/ 5206458 h 6359791"/>
              <a:gd name="connsiteX52" fmla="*/ 4859516 w 8636594"/>
              <a:gd name="connsiteY52" fmla="*/ 5175087 h 6359791"/>
              <a:gd name="connsiteX53" fmla="*/ 4888347 w 8636594"/>
              <a:gd name="connsiteY53" fmla="*/ 5143504 h 6359791"/>
              <a:gd name="connsiteX54" fmla="*/ 4916919 w 8636594"/>
              <a:gd name="connsiteY54" fmla="*/ 5111713 h 6359791"/>
              <a:gd name="connsiteX55" fmla="*/ 4945238 w 8636594"/>
              <a:gd name="connsiteY55" fmla="*/ 5079717 h 6359791"/>
              <a:gd name="connsiteX56" fmla="*/ 4973311 w 8636594"/>
              <a:gd name="connsiteY56" fmla="*/ 5047519 h 6359791"/>
              <a:gd name="connsiteX57" fmla="*/ 5001145 w 8636594"/>
              <a:gd name="connsiteY57" fmla="*/ 5015124 h 6359791"/>
              <a:gd name="connsiteX58" fmla="*/ 5028745 w 8636594"/>
              <a:gd name="connsiteY58" fmla="*/ 4982535 h 6359791"/>
              <a:gd name="connsiteX59" fmla="*/ 5056117 w 8636594"/>
              <a:gd name="connsiteY59" fmla="*/ 4949755 h 6359791"/>
              <a:gd name="connsiteX60" fmla="*/ 5083269 w 8636594"/>
              <a:gd name="connsiteY60" fmla="*/ 4916787 h 6359791"/>
              <a:gd name="connsiteX61" fmla="*/ 5110207 w 8636594"/>
              <a:gd name="connsiteY61" fmla="*/ 4883636 h 6359791"/>
              <a:gd name="connsiteX62" fmla="*/ 5136937 w 8636594"/>
              <a:gd name="connsiteY62" fmla="*/ 4850305 h 6359791"/>
              <a:gd name="connsiteX63" fmla="*/ 5163464 w 8636594"/>
              <a:gd name="connsiteY63" fmla="*/ 4816797 h 6359791"/>
              <a:gd name="connsiteX64" fmla="*/ 5215940 w 8636594"/>
              <a:gd name="connsiteY64" fmla="*/ 4749265 h 6359791"/>
              <a:gd name="connsiteX65" fmla="*/ 5267684 w 8636594"/>
              <a:gd name="connsiteY65" fmla="*/ 4681068 h 6359791"/>
              <a:gd name="connsiteX66" fmla="*/ 5318748 w 8636594"/>
              <a:gd name="connsiteY66" fmla="*/ 4612234 h 6359791"/>
              <a:gd name="connsiteX67" fmla="*/ 5369182 w 8636594"/>
              <a:gd name="connsiteY67" fmla="*/ 4542793 h 6359791"/>
              <a:gd name="connsiteX68" fmla="*/ 5419038 w 8636594"/>
              <a:gd name="connsiteY68" fmla="*/ 4472771 h 6359791"/>
              <a:gd name="connsiteX69" fmla="*/ 5468365 w 8636594"/>
              <a:gd name="connsiteY69" fmla="*/ 4402196 h 6359791"/>
              <a:gd name="connsiteX70" fmla="*/ 5517215 w 8636594"/>
              <a:gd name="connsiteY70" fmla="*/ 4331098 h 6359791"/>
              <a:gd name="connsiteX71" fmla="*/ 5565637 w 8636594"/>
              <a:gd name="connsiteY71" fmla="*/ 4259503 h 6359791"/>
              <a:gd name="connsiteX72" fmla="*/ 5613684 w 8636594"/>
              <a:gd name="connsiteY72" fmla="*/ 4187441 h 6359791"/>
              <a:gd name="connsiteX73" fmla="*/ 5685160 w 8636594"/>
              <a:gd name="connsiteY73" fmla="*/ 4078531 h 6359791"/>
              <a:gd name="connsiteX74" fmla="*/ 5756074 w 8636594"/>
              <a:gd name="connsiteY74" fmla="*/ 3968727 h 6359791"/>
              <a:gd name="connsiteX75" fmla="*/ 5873483 w 8636594"/>
              <a:gd name="connsiteY75" fmla="*/ 3783989 h 6359791"/>
              <a:gd name="connsiteX76" fmla="*/ 6203209 w 8636594"/>
              <a:gd name="connsiteY76" fmla="*/ 3258640 h 6359791"/>
              <a:gd name="connsiteX77" fmla="*/ 6299430 w 8636594"/>
              <a:gd name="connsiteY77" fmla="*/ 3107321 h 6359791"/>
              <a:gd name="connsiteX78" fmla="*/ 6372650 w 8636594"/>
              <a:gd name="connsiteY78" fmla="*/ 2993735 h 6359791"/>
              <a:gd name="connsiteX79" fmla="*/ 6453197 w 8636594"/>
              <a:gd name="connsiteY79" fmla="*/ 2869788 h 6359791"/>
              <a:gd name="connsiteX80" fmla="*/ 6564167 w 8636594"/>
              <a:gd name="connsiteY80" fmla="*/ 2696807 h 6359791"/>
              <a:gd name="connsiteX81" fmla="*/ 6976233 w 8636594"/>
              <a:gd name="connsiteY81" fmla="*/ 2045274 h 6359791"/>
              <a:gd name="connsiteX82" fmla="*/ 7086755 w 8636594"/>
              <a:gd name="connsiteY82" fmla="*/ 1872743 h 6359791"/>
              <a:gd name="connsiteX83" fmla="*/ 7170279 w 8636594"/>
              <a:gd name="connsiteY83" fmla="*/ 1744202 h 6359791"/>
              <a:gd name="connsiteX84" fmla="*/ 7226351 w 8636594"/>
              <a:gd name="connsiteY84" fmla="*/ 1659017 h 6359791"/>
              <a:gd name="connsiteX85" fmla="*/ 7282789 w 8636594"/>
              <a:gd name="connsiteY85" fmla="*/ 1574303 h 6359791"/>
              <a:gd name="connsiteX86" fmla="*/ 7339643 w 8636594"/>
              <a:gd name="connsiteY86" fmla="*/ 1490113 h 6359791"/>
              <a:gd name="connsiteX87" fmla="*/ 7396957 w 8636594"/>
              <a:gd name="connsiteY87" fmla="*/ 1406503 h 6359791"/>
              <a:gd name="connsiteX88" fmla="*/ 7454781 w 8636594"/>
              <a:gd name="connsiteY88" fmla="*/ 1323526 h 6359791"/>
              <a:gd name="connsiteX89" fmla="*/ 7513161 w 8636594"/>
              <a:gd name="connsiteY89" fmla="*/ 1241237 h 6359791"/>
              <a:gd name="connsiteX90" fmla="*/ 7572144 w 8636594"/>
              <a:gd name="connsiteY90" fmla="*/ 1159689 h 6359791"/>
              <a:gd name="connsiteX91" fmla="*/ 7601877 w 8636594"/>
              <a:gd name="connsiteY91" fmla="*/ 1119210 h 6359791"/>
              <a:gd name="connsiteX92" fmla="*/ 7631779 w 8636594"/>
              <a:gd name="connsiteY92" fmla="*/ 1078937 h 6359791"/>
              <a:gd name="connsiteX93" fmla="*/ 7661855 w 8636594"/>
              <a:gd name="connsiteY93" fmla="*/ 1038876 h 6359791"/>
              <a:gd name="connsiteX94" fmla="*/ 7692111 w 8636594"/>
              <a:gd name="connsiteY94" fmla="*/ 999035 h 6359791"/>
              <a:gd name="connsiteX95" fmla="*/ 7722554 w 8636594"/>
              <a:gd name="connsiteY95" fmla="*/ 959419 h 6359791"/>
              <a:gd name="connsiteX96" fmla="*/ 7753190 w 8636594"/>
              <a:gd name="connsiteY96" fmla="*/ 920037 h 6359791"/>
              <a:gd name="connsiteX97" fmla="*/ 7784023 w 8636594"/>
              <a:gd name="connsiteY97" fmla="*/ 880894 h 6359791"/>
              <a:gd name="connsiteX98" fmla="*/ 7815061 w 8636594"/>
              <a:gd name="connsiteY98" fmla="*/ 841997 h 6359791"/>
              <a:gd name="connsiteX99" fmla="*/ 7846308 w 8636594"/>
              <a:gd name="connsiteY99" fmla="*/ 803354 h 6359791"/>
              <a:gd name="connsiteX100" fmla="*/ 7877772 w 8636594"/>
              <a:gd name="connsiteY100" fmla="*/ 764970 h 6359791"/>
              <a:gd name="connsiteX101" fmla="*/ 7909458 w 8636594"/>
              <a:gd name="connsiteY101" fmla="*/ 726853 h 6359791"/>
              <a:gd name="connsiteX102" fmla="*/ 7941371 w 8636594"/>
              <a:gd name="connsiteY102" fmla="*/ 689010 h 6359791"/>
              <a:gd name="connsiteX103" fmla="*/ 7973518 w 8636594"/>
              <a:gd name="connsiteY103" fmla="*/ 651447 h 6359791"/>
              <a:gd name="connsiteX104" fmla="*/ 8005905 w 8636594"/>
              <a:gd name="connsiteY104" fmla="*/ 614171 h 6359791"/>
              <a:gd name="connsiteX105" fmla="*/ 8038538 w 8636594"/>
              <a:gd name="connsiteY105" fmla="*/ 577189 h 6359791"/>
              <a:gd name="connsiteX106" fmla="*/ 8071421 w 8636594"/>
              <a:gd name="connsiteY106" fmla="*/ 540507 h 6359791"/>
              <a:gd name="connsiteX107" fmla="*/ 8104563 w 8636594"/>
              <a:gd name="connsiteY107" fmla="*/ 504132 h 6359791"/>
              <a:gd name="connsiteX108" fmla="*/ 8137967 w 8636594"/>
              <a:gd name="connsiteY108" fmla="*/ 468072 h 6359791"/>
              <a:gd name="connsiteX109" fmla="*/ 8171641 w 8636594"/>
              <a:gd name="connsiteY109" fmla="*/ 432332 h 6359791"/>
              <a:gd name="connsiteX110" fmla="*/ 8205590 w 8636594"/>
              <a:gd name="connsiteY110" fmla="*/ 396920 h 6359791"/>
              <a:gd name="connsiteX111" fmla="*/ 8239820 w 8636594"/>
              <a:gd name="connsiteY111" fmla="*/ 361843 h 6359791"/>
              <a:gd name="connsiteX112" fmla="*/ 8274337 w 8636594"/>
              <a:gd name="connsiteY112" fmla="*/ 327107 h 6359791"/>
              <a:gd name="connsiteX113" fmla="*/ 8309147 w 8636594"/>
              <a:gd name="connsiteY113" fmla="*/ 292718 h 6359791"/>
              <a:gd name="connsiteX114" fmla="*/ 8344256 w 8636594"/>
              <a:gd name="connsiteY114" fmla="*/ 258685 h 6359791"/>
              <a:gd name="connsiteX115" fmla="*/ 8379669 w 8636594"/>
              <a:gd name="connsiteY115" fmla="*/ 225013 h 6359791"/>
              <a:gd name="connsiteX116" fmla="*/ 8415394 w 8636594"/>
              <a:gd name="connsiteY116" fmla="*/ 191709 h 6359791"/>
              <a:gd name="connsiteX117" fmla="*/ 8451434 w 8636594"/>
              <a:gd name="connsiteY117" fmla="*/ 158780 h 6359791"/>
              <a:gd name="connsiteX118" fmla="*/ 8487798 w 8636594"/>
              <a:gd name="connsiteY118" fmla="*/ 126233 h 6359791"/>
              <a:gd name="connsiteX119" fmla="*/ 8524489 w 8636594"/>
              <a:gd name="connsiteY119" fmla="*/ 94075 h 6359791"/>
              <a:gd name="connsiteX120" fmla="*/ 8561515 w 8636594"/>
              <a:gd name="connsiteY120" fmla="*/ 62312 h 6359791"/>
              <a:gd name="connsiteX121" fmla="*/ 8598881 w 8636594"/>
              <a:gd name="connsiteY121" fmla="*/ 30951 h 6359791"/>
              <a:gd name="connsiteX122" fmla="*/ 8636594 w 8636594"/>
              <a:gd name="connsiteY122" fmla="*/ 0 h 6359791"/>
              <a:gd name="connsiteX0" fmla="*/ 8636594 w 8636594"/>
              <a:gd name="connsiteY0" fmla="*/ 0 h 6341961"/>
              <a:gd name="connsiteX1" fmla="*/ 5293 w 8636594"/>
              <a:gd name="connsiteY1" fmla="*/ 0 h 6341961"/>
              <a:gd name="connsiteX2" fmla="*/ 0 w 8636594"/>
              <a:gd name="connsiteY2" fmla="*/ 5587843 h 6341961"/>
              <a:gd name="connsiteX3" fmla="*/ 1594033 w 8636594"/>
              <a:gd name="connsiteY3" fmla="*/ 5600057 h 6341961"/>
              <a:gd name="connsiteX4" fmla="*/ 1686068 w 8636594"/>
              <a:gd name="connsiteY4" fmla="*/ 5599745 h 6341961"/>
              <a:gd name="connsiteX5" fmla="*/ 3143903 w 8636594"/>
              <a:gd name="connsiteY5" fmla="*/ 6341961 h 6341961"/>
              <a:gd name="connsiteX6" fmla="*/ 3191491 w 8636594"/>
              <a:gd name="connsiteY6" fmla="*/ 6323757 h 6341961"/>
              <a:gd name="connsiteX7" fmla="*/ 3238528 w 8636594"/>
              <a:gd name="connsiteY7" fmla="*/ 6305184 h 6341961"/>
              <a:gd name="connsiteX8" fmla="*/ 3285021 w 8636594"/>
              <a:gd name="connsiteY8" fmla="*/ 6286245 h 6341961"/>
              <a:gd name="connsiteX9" fmla="*/ 3330977 w 8636594"/>
              <a:gd name="connsiteY9" fmla="*/ 6266942 h 6341961"/>
              <a:gd name="connsiteX10" fmla="*/ 3376401 w 8636594"/>
              <a:gd name="connsiteY10" fmla="*/ 6247281 h 6341961"/>
              <a:gd name="connsiteX11" fmla="*/ 3421300 w 8636594"/>
              <a:gd name="connsiteY11" fmla="*/ 6227263 h 6341961"/>
              <a:gd name="connsiteX12" fmla="*/ 3465680 w 8636594"/>
              <a:gd name="connsiteY12" fmla="*/ 6206893 h 6341961"/>
              <a:gd name="connsiteX13" fmla="*/ 3509548 w 8636594"/>
              <a:gd name="connsiteY13" fmla="*/ 6186174 h 6341961"/>
              <a:gd name="connsiteX14" fmla="*/ 3552910 w 8636594"/>
              <a:gd name="connsiteY14" fmla="*/ 6165110 h 6341961"/>
              <a:gd name="connsiteX15" fmla="*/ 3595773 w 8636594"/>
              <a:gd name="connsiteY15" fmla="*/ 6143704 h 6341961"/>
              <a:gd name="connsiteX16" fmla="*/ 3638142 w 8636594"/>
              <a:gd name="connsiteY16" fmla="*/ 6121960 h 6341961"/>
              <a:gd name="connsiteX17" fmla="*/ 3680024 w 8636594"/>
              <a:gd name="connsiteY17" fmla="*/ 6099881 h 6341961"/>
              <a:gd name="connsiteX18" fmla="*/ 3721426 w 8636594"/>
              <a:gd name="connsiteY18" fmla="*/ 6077471 h 6341961"/>
              <a:gd name="connsiteX19" fmla="*/ 3762353 w 8636594"/>
              <a:gd name="connsiteY19" fmla="*/ 6054733 h 6341961"/>
              <a:gd name="connsiteX20" fmla="*/ 3802812 w 8636594"/>
              <a:gd name="connsiteY20" fmla="*/ 6031671 h 6341961"/>
              <a:gd name="connsiteX21" fmla="*/ 3842810 w 8636594"/>
              <a:gd name="connsiteY21" fmla="*/ 6008288 h 6341961"/>
              <a:gd name="connsiteX22" fmla="*/ 3882352 w 8636594"/>
              <a:gd name="connsiteY22" fmla="*/ 5984588 h 6341961"/>
              <a:gd name="connsiteX23" fmla="*/ 3921445 w 8636594"/>
              <a:gd name="connsiteY23" fmla="*/ 5960574 h 6341961"/>
              <a:gd name="connsiteX24" fmla="*/ 3960096 w 8636594"/>
              <a:gd name="connsiteY24" fmla="*/ 5936250 h 6341961"/>
              <a:gd name="connsiteX25" fmla="*/ 3998311 w 8636594"/>
              <a:gd name="connsiteY25" fmla="*/ 5911619 h 6341961"/>
              <a:gd name="connsiteX26" fmla="*/ 4036095 w 8636594"/>
              <a:gd name="connsiteY26" fmla="*/ 5886685 h 6341961"/>
              <a:gd name="connsiteX27" fmla="*/ 4073456 w 8636594"/>
              <a:gd name="connsiteY27" fmla="*/ 5861452 h 6341961"/>
              <a:gd name="connsiteX28" fmla="*/ 4110400 w 8636594"/>
              <a:gd name="connsiteY28" fmla="*/ 5835922 h 6341961"/>
              <a:gd name="connsiteX29" fmla="*/ 4146933 w 8636594"/>
              <a:gd name="connsiteY29" fmla="*/ 5810100 h 6341961"/>
              <a:gd name="connsiteX30" fmla="*/ 4183061 w 8636594"/>
              <a:gd name="connsiteY30" fmla="*/ 5783988 h 6341961"/>
              <a:gd name="connsiteX31" fmla="*/ 4218791 w 8636594"/>
              <a:gd name="connsiteY31" fmla="*/ 5757591 h 6341961"/>
              <a:gd name="connsiteX32" fmla="*/ 4254129 w 8636594"/>
              <a:gd name="connsiteY32" fmla="*/ 5730912 h 6341961"/>
              <a:gd name="connsiteX33" fmla="*/ 4289081 w 8636594"/>
              <a:gd name="connsiteY33" fmla="*/ 5703955 h 6341961"/>
              <a:gd name="connsiteX34" fmla="*/ 4323654 w 8636594"/>
              <a:gd name="connsiteY34" fmla="*/ 5676722 h 6341961"/>
              <a:gd name="connsiteX35" fmla="*/ 4357854 w 8636594"/>
              <a:gd name="connsiteY35" fmla="*/ 5649218 h 6341961"/>
              <a:gd name="connsiteX36" fmla="*/ 4391688 w 8636594"/>
              <a:gd name="connsiteY36" fmla="*/ 5621446 h 6341961"/>
              <a:gd name="connsiteX37" fmla="*/ 4425162 w 8636594"/>
              <a:gd name="connsiteY37" fmla="*/ 5593409 h 6341961"/>
              <a:gd name="connsiteX38" fmla="*/ 4458281 w 8636594"/>
              <a:gd name="connsiteY38" fmla="*/ 5565111 h 6341961"/>
              <a:gd name="connsiteX39" fmla="*/ 4491053 w 8636594"/>
              <a:gd name="connsiteY39" fmla="*/ 5536556 h 6341961"/>
              <a:gd name="connsiteX40" fmla="*/ 4523484 w 8636594"/>
              <a:gd name="connsiteY40" fmla="*/ 5507747 h 6341961"/>
              <a:gd name="connsiteX41" fmla="*/ 4555580 w 8636594"/>
              <a:gd name="connsiteY41" fmla="*/ 5478687 h 6341961"/>
              <a:gd name="connsiteX42" fmla="*/ 4587347 w 8636594"/>
              <a:gd name="connsiteY42" fmla="*/ 5449380 h 6341961"/>
              <a:gd name="connsiteX43" fmla="*/ 4618793 w 8636594"/>
              <a:gd name="connsiteY43" fmla="*/ 5419830 h 6341961"/>
              <a:gd name="connsiteX44" fmla="*/ 4649922 w 8636594"/>
              <a:gd name="connsiteY44" fmla="*/ 5390040 h 6341961"/>
              <a:gd name="connsiteX45" fmla="*/ 4680742 w 8636594"/>
              <a:gd name="connsiteY45" fmla="*/ 5360014 h 6341961"/>
              <a:gd name="connsiteX46" fmla="*/ 4711259 w 8636594"/>
              <a:gd name="connsiteY46" fmla="*/ 5329755 h 6341961"/>
              <a:gd name="connsiteX47" fmla="*/ 4741478 w 8636594"/>
              <a:gd name="connsiteY47" fmla="*/ 5299266 h 6341961"/>
              <a:gd name="connsiteX48" fmla="*/ 4771408 w 8636594"/>
              <a:gd name="connsiteY48" fmla="*/ 5268551 h 6341961"/>
              <a:gd name="connsiteX49" fmla="*/ 4801053 w 8636594"/>
              <a:gd name="connsiteY49" fmla="*/ 5237614 h 6341961"/>
              <a:gd name="connsiteX50" fmla="*/ 4830420 w 8636594"/>
              <a:gd name="connsiteY50" fmla="*/ 5206458 h 6341961"/>
              <a:gd name="connsiteX51" fmla="*/ 4859516 w 8636594"/>
              <a:gd name="connsiteY51" fmla="*/ 5175087 h 6341961"/>
              <a:gd name="connsiteX52" fmla="*/ 4888347 w 8636594"/>
              <a:gd name="connsiteY52" fmla="*/ 5143504 h 6341961"/>
              <a:gd name="connsiteX53" fmla="*/ 4916919 w 8636594"/>
              <a:gd name="connsiteY53" fmla="*/ 5111713 h 6341961"/>
              <a:gd name="connsiteX54" fmla="*/ 4945238 w 8636594"/>
              <a:gd name="connsiteY54" fmla="*/ 5079717 h 6341961"/>
              <a:gd name="connsiteX55" fmla="*/ 4973311 w 8636594"/>
              <a:gd name="connsiteY55" fmla="*/ 5047519 h 6341961"/>
              <a:gd name="connsiteX56" fmla="*/ 5001145 w 8636594"/>
              <a:gd name="connsiteY56" fmla="*/ 5015124 h 6341961"/>
              <a:gd name="connsiteX57" fmla="*/ 5028745 w 8636594"/>
              <a:gd name="connsiteY57" fmla="*/ 4982535 h 6341961"/>
              <a:gd name="connsiteX58" fmla="*/ 5056117 w 8636594"/>
              <a:gd name="connsiteY58" fmla="*/ 4949755 h 6341961"/>
              <a:gd name="connsiteX59" fmla="*/ 5083269 w 8636594"/>
              <a:gd name="connsiteY59" fmla="*/ 4916787 h 6341961"/>
              <a:gd name="connsiteX60" fmla="*/ 5110207 w 8636594"/>
              <a:gd name="connsiteY60" fmla="*/ 4883636 h 6341961"/>
              <a:gd name="connsiteX61" fmla="*/ 5136937 w 8636594"/>
              <a:gd name="connsiteY61" fmla="*/ 4850305 h 6341961"/>
              <a:gd name="connsiteX62" fmla="*/ 5163464 w 8636594"/>
              <a:gd name="connsiteY62" fmla="*/ 4816797 h 6341961"/>
              <a:gd name="connsiteX63" fmla="*/ 5215940 w 8636594"/>
              <a:gd name="connsiteY63" fmla="*/ 4749265 h 6341961"/>
              <a:gd name="connsiteX64" fmla="*/ 5267684 w 8636594"/>
              <a:gd name="connsiteY64" fmla="*/ 4681068 h 6341961"/>
              <a:gd name="connsiteX65" fmla="*/ 5318748 w 8636594"/>
              <a:gd name="connsiteY65" fmla="*/ 4612234 h 6341961"/>
              <a:gd name="connsiteX66" fmla="*/ 5369182 w 8636594"/>
              <a:gd name="connsiteY66" fmla="*/ 4542793 h 6341961"/>
              <a:gd name="connsiteX67" fmla="*/ 5419038 w 8636594"/>
              <a:gd name="connsiteY67" fmla="*/ 4472771 h 6341961"/>
              <a:gd name="connsiteX68" fmla="*/ 5468365 w 8636594"/>
              <a:gd name="connsiteY68" fmla="*/ 4402196 h 6341961"/>
              <a:gd name="connsiteX69" fmla="*/ 5517215 w 8636594"/>
              <a:gd name="connsiteY69" fmla="*/ 4331098 h 6341961"/>
              <a:gd name="connsiteX70" fmla="*/ 5565637 w 8636594"/>
              <a:gd name="connsiteY70" fmla="*/ 4259503 h 6341961"/>
              <a:gd name="connsiteX71" fmla="*/ 5613684 w 8636594"/>
              <a:gd name="connsiteY71" fmla="*/ 4187441 h 6341961"/>
              <a:gd name="connsiteX72" fmla="*/ 5685160 w 8636594"/>
              <a:gd name="connsiteY72" fmla="*/ 4078531 h 6341961"/>
              <a:gd name="connsiteX73" fmla="*/ 5756074 w 8636594"/>
              <a:gd name="connsiteY73" fmla="*/ 3968727 h 6341961"/>
              <a:gd name="connsiteX74" fmla="*/ 5873483 w 8636594"/>
              <a:gd name="connsiteY74" fmla="*/ 3783989 h 6341961"/>
              <a:gd name="connsiteX75" fmla="*/ 6203209 w 8636594"/>
              <a:gd name="connsiteY75" fmla="*/ 3258640 h 6341961"/>
              <a:gd name="connsiteX76" fmla="*/ 6299430 w 8636594"/>
              <a:gd name="connsiteY76" fmla="*/ 3107321 h 6341961"/>
              <a:gd name="connsiteX77" fmla="*/ 6372650 w 8636594"/>
              <a:gd name="connsiteY77" fmla="*/ 2993735 h 6341961"/>
              <a:gd name="connsiteX78" fmla="*/ 6453197 w 8636594"/>
              <a:gd name="connsiteY78" fmla="*/ 2869788 h 6341961"/>
              <a:gd name="connsiteX79" fmla="*/ 6564167 w 8636594"/>
              <a:gd name="connsiteY79" fmla="*/ 2696807 h 6341961"/>
              <a:gd name="connsiteX80" fmla="*/ 6976233 w 8636594"/>
              <a:gd name="connsiteY80" fmla="*/ 2045274 h 6341961"/>
              <a:gd name="connsiteX81" fmla="*/ 7086755 w 8636594"/>
              <a:gd name="connsiteY81" fmla="*/ 1872743 h 6341961"/>
              <a:gd name="connsiteX82" fmla="*/ 7170279 w 8636594"/>
              <a:gd name="connsiteY82" fmla="*/ 1744202 h 6341961"/>
              <a:gd name="connsiteX83" fmla="*/ 7226351 w 8636594"/>
              <a:gd name="connsiteY83" fmla="*/ 1659017 h 6341961"/>
              <a:gd name="connsiteX84" fmla="*/ 7282789 w 8636594"/>
              <a:gd name="connsiteY84" fmla="*/ 1574303 h 6341961"/>
              <a:gd name="connsiteX85" fmla="*/ 7339643 w 8636594"/>
              <a:gd name="connsiteY85" fmla="*/ 1490113 h 6341961"/>
              <a:gd name="connsiteX86" fmla="*/ 7396957 w 8636594"/>
              <a:gd name="connsiteY86" fmla="*/ 1406503 h 6341961"/>
              <a:gd name="connsiteX87" fmla="*/ 7454781 w 8636594"/>
              <a:gd name="connsiteY87" fmla="*/ 1323526 h 6341961"/>
              <a:gd name="connsiteX88" fmla="*/ 7513161 w 8636594"/>
              <a:gd name="connsiteY88" fmla="*/ 1241237 h 6341961"/>
              <a:gd name="connsiteX89" fmla="*/ 7572144 w 8636594"/>
              <a:gd name="connsiteY89" fmla="*/ 1159689 h 6341961"/>
              <a:gd name="connsiteX90" fmla="*/ 7601877 w 8636594"/>
              <a:gd name="connsiteY90" fmla="*/ 1119210 h 6341961"/>
              <a:gd name="connsiteX91" fmla="*/ 7631779 w 8636594"/>
              <a:gd name="connsiteY91" fmla="*/ 1078937 h 6341961"/>
              <a:gd name="connsiteX92" fmla="*/ 7661855 w 8636594"/>
              <a:gd name="connsiteY92" fmla="*/ 1038876 h 6341961"/>
              <a:gd name="connsiteX93" fmla="*/ 7692111 w 8636594"/>
              <a:gd name="connsiteY93" fmla="*/ 999035 h 6341961"/>
              <a:gd name="connsiteX94" fmla="*/ 7722554 w 8636594"/>
              <a:gd name="connsiteY94" fmla="*/ 959419 h 6341961"/>
              <a:gd name="connsiteX95" fmla="*/ 7753190 w 8636594"/>
              <a:gd name="connsiteY95" fmla="*/ 920037 h 6341961"/>
              <a:gd name="connsiteX96" fmla="*/ 7784023 w 8636594"/>
              <a:gd name="connsiteY96" fmla="*/ 880894 h 6341961"/>
              <a:gd name="connsiteX97" fmla="*/ 7815061 w 8636594"/>
              <a:gd name="connsiteY97" fmla="*/ 841997 h 6341961"/>
              <a:gd name="connsiteX98" fmla="*/ 7846308 w 8636594"/>
              <a:gd name="connsiteY98" fmla="*/ 803354 h 6341961"/>
              <a:gd name="connsiteX99" fmla="*/ 7877772 w 8636594"/>
              <a:gd name="connsiteY99" fmla="*/ 764970 h 6341961"/>
              <a:gd name="connsiteX100" fmla="*/ 7909458 w 8636594"/>
              <a:gd name="connsiteY100" fmla="*/ 726853 h 6341961"/>
              <a:gd name="connsiteX101" fmla="*/ 7941371 w 8636594"/>
              <a:gd name="connsiteY101" fmla="*/ 689010 h 6341961"/>
              <a:gd name="connsiteX102" fmla="*/ 7973518 w 8636594"/>
              <a:gd name="connsiteY102" fmla="*/ 651447 h 6341961"/>
              <a:gd name="connsiteX103" fmla="*/ 8005905 w 8636594"/>
              <a:gd name="connsiteY103" fmla="*/ 614171 h 6341961"/>
              <a:gd name="connsiteX104" fmla="*/ 8038538 w 8636594"/>
              <a:gd name="connsiteY104" fmla="*/ 577189 h 6341961"/>
              <a:gd name="connsiteX105" fmla="*/ 8071421 w 8636594"/>
              <a:gd name="connsiteY105" fmla="*/ 540507 h 6341961"/>
              <a:gd name="connsiteX106" fmla="*/ 8104563 w 8636594"/>
              <a:gd name="connsiteY106" fmla="*/ 504132 h 6341961"/>
              <a:gd name="connsiteX107" fmla="*/ 8137967 w 8636594"/>
              <a:gd name="connsiteY107" fmla="*/ 468072 h 6341961"/>
              <a:gd name="connsiteX108" fmla="*/ 8171641 w 8636594"/>
              <a:gd name="connsiteY108" fmla="*/ 432332 h 6341961"/>
              <a:gd name="connsiteX109" fmla="*/ 8205590 w 8636594"/>
              <a:gd name="connsiteY109" fmla="*/ 396920 h 6341961"/>
              <a:gd name="connsiteX110" fmla="*/ 8239820 w 8636594"/>
              <a:gd name="connsiteY110" fmla="*/ 361843 h 6341961"/>
              <a:gd name="connsiteX111" fmla="*/ 8274337 w 8636594"/>
              <a:gd name="connsiteY111" fmla="*/ 327107 h 6341961"/>
              <a:gd name="connsiteX112" fmla="*/ 8309147 w 8636594"/>
              <a:gd name="connsiteY112" fmla="*/ 292718 h 6341961"/>
              <a:gd name="connsiteX113" fmla="*/ 8344256 w 8636594"/>
              <a:gd name="connsiteY113" fmla="*/ 258685 h 6341961"/>
              <a:gd name="connsiteX114" fmla="*/ 8379669 w 8636594"/>
              <a:gd name="connsiteY114" fmla="*/ 225013 h 6341961"/>
              <a:gd name="connsiteX115" fmla="*/ 8415394 w 8636594"/>
              <a:gd name="connsiteY115" fmla="*/ 191709 h 6341961"/>
              <a:gd name="connsiteX116" fmla="*/ 8451434 w 8636594"/>
              <a:gd name="connsiteY116" fmla="*/ 158780 h 6341961"/>
              <a:gd name="connsiteX117" fmla="*/ 8487798 w 8636594"/>
              <a:gd name="connsiteY117" fmla="*/ 126233 h 6341961"/>
              <a:gd name="connsiteX118" fmla="*/ 8524489 w 8636594"/>
              <a:gd name="connsiteY118" fmla="*/ 94075 h 6341961"/>
              <a:gd name="connsiteX119" fmla="*/ 8561515 w 8636594"/>
              <a:gd name="connsiteY119" fmla="*/ 62312 h 6341961"/>
              <a:gd name="connsiteX120" fmla="*/ 8598881 w 8636594"/>
              <a:gd name="connsiteY120" fmla="*/ 30951 h 6341961"/>
              <a:gd name="connsiteX121" fmla="*/ 8636594 w 8636594"/>
              <a:gd name="connsiteY121" fmla="*/ 0 h 6341961"/>
              <a:gd name="connsiteX0" fmla="*/ 8636594 w 8636594"/>
              <a:gd name="connsiteY0" fmla="*/ 0 h 6323757"/>
              <a:gd name="connsiteX1" fmla="*/ 5293 w 8636594"/>
              <a:gd name="connsiteY1" fmla="*/ 0 h 6323757"/>
              <a:gd name="connsiteX2" fmla="*/ 0 w 8636594"/>
              <a:gd name="connsiteY2" fmla="*/ 5587843 h 6323757"/>
              <a:gd name="connsiteX3" fmla="*/ 1594033 w 8636594"/>
              <a:gd name="connsiteY3" fmla="*/ 5600057 h 6323757"/>
              <a:gd name="connsiteX4" fmla="*/ 1686068 w 8636594"/>
              <a:gd name="connsiteY4" fmla="*/ 5599745 h 6323757"/>
              <a:gd name="connsiteX5" fmla="*/ 3191491 w 8636594"/>
              <a:gd name="connsiteY5" fmla="*/ 6323757 h 6323757"/>
              <a:gd name="connsiteX6" fmla="*/ 3238528 w 8636594"/>
              <a:gd name="connsiteY6" fmla="*/ 6305184 h 6323757"/>
              <a:gd name="connsiteX7" fmla="*/ 3285021 w 8636594"/>
              <a:gd name="connsiteY7" fmla="*/ 6286245 h 6323757"/>
              <a:gd name="connsiteX8" fmla="*/ 3330977 w 8636594"/>
              <a:gd name="connsiteY8" fmla="*/ 6266942 h 6323757"/>
              <a:gd name="connsiteX9" fmla="*/ 3376401 w 8636594"/>
              <a:gd name="connsiteY9" fmla="*/ 6247281 h 6323757"/>
              <a:gd name="connsiteX10" fmla="*/ 3421300 w 8636594"/>
              <a:gd name="connsiteY10" fmla="*/ 6227263 h 6323757"/>
              <a:gd name="connsiteX11" fmla="*/ 3465680 w 8636594"/>
              <a:gd name="connsiteY11" fmla="*/ 6206893 h 6323757"/>
              <a:gd name="connsiteX12" fmla="*/ 3509548 w 8636594"/>
              <a:gd name="connsiteY12" fmla="*/ 6186174 h 6323757"/>
              <a:gd name="connsiteX13" fmla="*/ 3552910 w 8636594"/>
              <a:gd name="connsiteY13" fmla="*/ 6165110 h 6323757"/>
              <a:gd name="connsiteX14" fmla="*/ 3595773 w 8636594"/>
              <a:gd name="connsiteY14" fmla="*/ 6143704 h 6323757"/>
              <a:gd name="connsiteX15" fmla="*/ 3638142 w 8636594"/>
              <a:gd name="connsiteY15" fmla="*/ 6121960 h 6323757"/>
              <a:gd name="connsiteX16" fmla="*/ 3680024 w 8636594"/>
              <a:gd name="connsiteY16" fmla="*/ 6099881 h 6323757"/>
              <a:gd name="connsiteX17" fmla="*/ 3721426 w 8636594"/>
              <a:gd name="connsiteY17" fmla="*/ 6077471 h 6323757"/>
              <a:gd name="connsiteX18" fmla="*/ 3762353 w 8636594"/>
              <a:gd name="connsiteY18" fmla="*/ 6054733 h 6323757"/>
              <a:gd name="connsiteX19" fmla="*/ 3802812 w 8636594"/>
              <a:gd name="connsiteY19" fmla="*/ 6031671 h 6323757"/>
              <a:gd name="connsiteX20" fmla="*/ 3842810 w 8636594"/>
              <a:gd name="connsiteY20" fmla="*/ 6008288 h 6323757"/>
              <a:gd name="connsiteX21" fmla="*/ 3882352 w 8636594"/>
              <a:gd name="connsiteY21" fmla="*/ 5984588 h 6323757"/>
              <a:gd name="connsiteX22" fmla="*/ 3921445 w 8636594"/>
              <a:gd name="connsiteY22" fmla="*/ 5960574 h 6323757"/>
              <a:gd name="connsiteX23" fmla="*/ 3960096 w 8636594"/>
              <a:gd name="connsiteY23" fmla="*/ 5936250 h 6323757"/>
              <a:gd name="connsiteX24" fmla="*/ 3998311 w 8636594"/>
              <a:gd name="connsiteY24" fmla="*/ 5911619 h 6323757"/>
              <a:gd name="connsiteX25" fmla="*/ 4036095 w 8636594"/>
              <a:gd name="connsiteY25" fmla="*/ 5886685 h 6323757"/>
              <a:gd name="connsiteX26" fmla="*/ 4073456 w 8636594"/>
              <a:gd name="connsiteY26" fmla="*/ 5861452 h 6323757"/>
              <a:gd name="connsiteX27" fmla="*/ 4110400 w 8636594"/>
              <a:gd name="connsiteY27" fmla="*/ 5835922 h 6323757"/>
              <a:gd name="connsiteX28" fmla="*/ 4146933 w 8636594"/>
              <a:gd name="connsiteY28" fmla="*/ 5810100 h 6323757"/>
              <a:gd name="connsiteX29" fmla="*/ 4183061 w 8636594"/>
              <a:gd name="connsiteY29" fmla="*/ 5783988 h 6323757"/>
              <a:gd name="connsiteX30" fmla="*/ 4218791 w 8636594"/>
              <a:gd name="connsiteY30" fmla="*/ 5757591 h 6323757"/>
              <a:gd name="connsiteX31" fmla="*/ 4254129 w 8636594"/>
              <a:gd name="connsiteY31" fmla="*/ 5730912 h 6323757"/>
              <a:gd name="connsiteX32" fmla="*/ 4289081 w 8636594"/>
              <a:gd name="connsiteY32" fmla="*/ 5703955 h 6323757"/>
              <a:gd name="connsiteX33" fmla="*/ 4323654 w 8636594"/>
              <a:gd name="connsiteY33" fmla="*/ 5676722 h 6323757"/>
              <a:gd name="connsiteX34" fmla="*/ 4357854 w 8636594"/>
              <a:gd name="connsiteY34" fmla="*/ 5649218 h 6323757"/>
              <a:gd name="connsiteX35" fmla="*/ 4391688 w 8636594"/>
              <a:gd name="connsiteY35" fmla="*/ 5621446 h 6323757"/>
              <a:gd name="connsiteX36" fmla="*/ 4425162 w 8636594"/>
              <a:gd name="connsiteY36" fmla="*/ 5593409 h 6323757"/>
              <a:gd name="connsiteX37" fmla="*/ 4458281 w 8636594"/>
              <a:gd name="connsiteY37" fmla="*/ 5565111 h 6323757"/>
              <a:gd name="connsiteX38" fmla="*/ 4491053 w 8636594"/>
              <a:gd name="connsiteY38" fmla="*/ 5536556 h 6323757"/>
              <a:gd name="connsiteX39" fmla="*/ 4523484 w 8636594"/>
              <a:gd name="connsiteY39" fmla="*/ 5507747 h 6323757"/>
              <a:gd name="connsiteX40" fmla="*/ 4555580 w 8636594"/>
              <a:gd name="connsiteY40" fmla="*/ 5478687 h 6323757"/>
              <a:gd name="connsiteX41" fmla="*/ 4587347 w 8636594"/>
              <a:gd name="connsiteY41" fmla="*/ 5449380 h 6323757"/>
              <a:gd name="connsiteX42" fmla="*/ 4618793 w 8636594"/>
              <a:gd name="connsiteY42" fmla="*/ 5419830 h 6323757"/>
              <a:gd name="connsiteX43" fmla="*/ 4649922 w 8636594"/>
              <a:gd name="connsiteY43" fmla="*/ 5390040 h 6323757"/>
              <a:gd name="connsiteX44" fmla="*/ 4680742 w 8636594"/>
              <a:gd name="connsiteY44" fmla="*/ 5360014 h 6323757"/>
              <a:gd name="connsiteX45" fmla="*/ 4711259 w 8636594"/>
              <a:gd name="connsiteY45" fmla="*/ 5329755 h 6323757"/>
              <a:gd name="connsiteX46" fmla="*/ 4741478 w 8636594"/>
              <a:gd name="connsiteY46" fmla="*/ 5299266 h 6323757"/>
              <a:gd name="connsiteX47" fmla="*/ 4771408 w 8636594"/>
              <a:gd name="connsiteY47" fmla="*/ 5268551 h 6323757"/>
              <a:gd name="connsiteX48" fmla="*/ 4801053 w 8636594"/>
              <a:gd name="connsiteY48" fmla="*/ 5237614 h 6323757"/>
              <a:gd name="connsiteX49" fmla="*/ 4830420 w 8636594"/>
              <a:gd name="connsiteY49" fmla="*/ 5206458 h 6323757"/>
              <a:gd name="connsiteX50" fmla="*/ 4859516 w 8636594"/>
              <a:gd name="connsiteY50" fmla="*/ 5175087 h 6323757"/>
              <a:gd name="connsiteX51" fmla="*/ 4888347 w 8636594"/>
              <a:gd name="connsiteY51" fmla="*/ 5143504 h 6323757"/>
              <a:gd name="connsiteX52" fmla="*/ 4916919 w 8636594"/>
              <a:gd name="connsiteY52" fmla="*/ 5111713 h 6323757"/>
              <a:gd name="connsiteX53" fmla="*/ 4945238 w 8636594"/>
              <a:gd name="connsiteY53" fmla="*/ 5079717 h 6323757"/>
              <a:gd name="connsiteX54" fmla="*/ 4973311 w 8636594"/>
              <a:gd name="connsiteY54" fmla="*/ 5047519 h 6323757"/>
              <a:gd name="connsiteX55" fmla="*/ 5001145 w 8636594"/>
              <a:gd name="connsiteY55" fmla="*/ 5015124 h 6323757"/>
              <a:gd name="connsiteX56" fmla="*/ 5028745 w 8636594"/>
              <a:gd name="connsiteY56" fmla="*/ 4982535 h 6323757"/>
              <a:gd name="connsiteX57" fmla="*/ 5056117 w 8636594"/>
              <a:gd name="connsiteY57" fmla="*/ 4949755 h 6323757"/>
              <a:gd name="connsiteX58" fmla="*/ 5083269 w 8636594"/>
              <a:gd name="connsiteY58" fmla="*/ 4916787 h 6323757"/>
              <a:gd name="connsiteX59" fmla="*/ 5110207 w 8636594"/>
              <a:gd name="connsiteY59" fmla="*/ 4883636 h 6323757"/>
              <a:gd name="connsiteX60" fmla="*/ 5136937 w 8636594"/>
              <a:gd name="connsiteY60" fmla="*/ 4850305 h 6323757"/>
              <a:gd name="connsiteX61" fmla="*/ 5163464 w 8636594"/>
              <a:gd name="connsiteY61" fmla="*/ 4816797 h 6323757"/>
              <a:gd name="connsiteX62" fmla="*/ 5215940 w 8636594"/>
              <a:gd name="connsiteY62" fmla="*/ 4749265 h 6323757"/>
              <a:gd name="connsiteX63" fmla="*/ 5267684 w 8636594"/>
              <a:gd name="connsiteY63" fmla="*/ 4681068 h 6323757"/>
              <a:gd name="connsiteX64" fmla="*/ 5318748 w 8636594"/>
              <a:gd name="connsiteY64" fmla="*/ 4612234 h 6323757"/>
              <a:gd name="connsiteX65" fmla="*/ 5369182 w 8636594"/>
              <a:gd name="connsiteY65" fmla="*/ 4542793 h 6323757"/>
              <a:gd name="connsiteX66" fmla="*/ 5419038 w 8636594"/>
              <a:gd name="connsiteY66" fmla="*/ 4472771 h 6323757"/>
              <a:gd name="connsiteX67" fmla="*/ 5468365 w 8636594"/>
              <a:gd name="connsiteY67" fmla="*/ 4402196 h 6323757"/>
              <a:gd name="connsiteX68" fmla="*/ 5517215 w 8636594"/>
              <a:gd name="connsiteY68" fmla="*/ 4331098 h 6323757"/>
              <a:gd name="connsiteX69" fmla="*/ 5565637 w 8636594"/>
              <a:gd name="connsiteY69" fmla="*/ 4259503 h 6323757"/>
              <a:gd name="connsiteX70" fmla="*/ 5613684 w 8636594"/>
              <a:gd name="connsiteY70" fmla="*/ 4187441 h 6323757"/>
              <a:gd name="connsiteX71" fmla="*/ 5685160 w 8636594"/>
              <a:gd name="connsiteY71" fmla="*/ 4078531 h 6323757"/>
              <a:gd name="connsiteX72" fmla="*/ 5756074 w 8636594"/>
              <a:gd name="connsiteY72" fmla="*/ 3968727 h 6323757"/>
              <a:gd name="connsiteX73" fmla="*/ 5873483 w 8636594"/>
              <a:gd name="connsiteY73" fmla="*/ 3783989 h 6323757"/>
              <a:gd name="connsiteX74" fmla="*/ 6203209 w 8636594"/>
              <a:gd name="connsiteY74" fmla="*/ 3258640 h 6323757"/>
              <a:gd name="connsiteX75" fmla="*/ 6299430 w 8636594"/>
              <a:gd name="connsiteY75" fmla="*/ 3107321 h 6323757"/>
              <a:gd name="connsiteX76" fmla="*/ 6372650 w 8636594"/>
              <a:gd name="connsiteY76" fmla="*/ 2993735 h 6323757"/>
              <a:gd name="connsiteX77" fmla="*/ 6453197 w 8636594"/>
              <a:gd name="connsiteY77" fmla="*/ 2869788 h 6323757"/>
              <a:gd name="connsiteX78" fmla="*/ 6564167 w 8636594"/>
              <a:gd name="connsiteY78" fmla="*/ 2696807 h 6323757"/>
              <a:gd name="connsiteX79" fmla="*/ 6976233 w 8636594"/>
              <a:gd name="connsiteY79" fmla="*/ 2045274 h 6323757"/>
              <a:gd name="connsiteX80" fmla="*/ 7086755 w 8636594"/>
              <a:gd name="connsiteY80" fmla="*/ 1872743 h 6323757"/>
              <a:gd name="connsiteX81" fmla="*/ 7170279 w 8636594"/>
              <a:gd name="connsiteY81" fmla="*/ 1744202 h 6323757"/>
              <a:gd name="connsiteX82" fmla="*/ 7226351 w 8636594"/>
              <a:gd name="connsiteY82" fmla="*/ 1659017 h 6323757"/>
              <a:gd name="connsiteX83" fmla="*/ 7282789 w 8636594"/>
              <a:gd name="connsiteY83" fmla="*/ 1574303 h 6323757"/>
              <a:gd name="connsiteX84" fmla="*/ 7339643 w 8636594"/>
              <a:gd name="connsiteY84" fmla="*/ 1490113 h 6323757"/>
              <a:gd name="connsiteX85" fmla="*/ 7396957 w 8636594"/>
              <a:gd name="connsiteY85" fmla="*/ 1406503 h 6323757"/>
              <a:gd name="connsiteX86" fmla="*/ 7454781 w 8636594"/>
              <a:gd name="connsiteY86" fmla="*/ 1323526 h 6323757"/>
              <a:gd name="connsiteX87" fmla="*/ 7513161 w 8636594"/>
              <a:gd name="connsiteY87" fmla="*/ 1241237 h 6323757"/>
              <a:gd name="connsiteX88" fmla="*/ 7572144 w 8636594"/>
              <a:gd name="connsiteY88" fmla="*/ 1159689 h 6323757"/>
              <a:gd name="connsiteX89" fmla="*/ 7601877 w 8636594"/>
              <a:gd name="connsiteY89" fmla="*/ 1119210 h 6323757"/>
              <a:gd name="connsiteX90" fmla="*/ 7631779 w 8636594"/>
              <a:gd name="connsiteY90" fmla="*/ 1078937 h 6323757"/>
              <a:gd name="connsiteX91" fmla="*/ 7661855 w 8636594"/>
              <a:gd name="connsiteY91" fmla="*/ 1038876 h 6323757"/>
              <a:gd name="connsiteX92" fmla="*/ 7692111 w 8636594"/>
              <a:gd name="connsiteY92" fmla="*/ 999035 h 6323757"/>
              <a:gd name="connsiteX93" fmla="*/ 7722554 w 8636594"/>
              <a:gd name="connsiteY93" fmla="*/ 959419 h 6323757"/>
              <a:gd name="connsiteX94" fmla="*/ 7753190 w 8636594"/>
              <a:gd name="connsiteY94" fmla="*/ 920037 h 6323757"/>
              <a:gd name="connsiteX95" fmla="*/ 7784023 w 8636594"/>
              <a:gd name="connsiteY95" fmla="*/ 880894 h 6323757"/>
              <a:gd name="connsiteX96" fmla="*/ 7815061 w 8636594"/>
              <a:gd name="connsiteY96" fmla="*/ 841997 h 6323757"/>
              <a:gd name="connsiteX97" fmla="*/ 7846308 w 8636594"/>
              <a:gd name="connsiteY97" fmla="*/ 803354 h 6323757"/>
              <a:gd name="connsiteX98" fmla="*/ 7877772 w 8636594"/>
              <a:gd name="connsiteY98" fmla="*/ 764970 h 6323757"/>
              <a:gd name="connsiteX99" fmla="*/ 7909458 w 8636594"/>
              <a:gd name="connsiteY99" fmla="*/ 726853 h 6323757"/>
              <a:gd name="connsiteX100" fmla="*/ 7941371 w 8636594"/>
              <a:gd name="connsiteY100" fmla="*/ 689010 h 6323757"/>
              <a:gd name="connsiteX101" fmla="*/ 7973518 w 8636594"/>
              <a:gd name="connsiteY101" fmla="*/ 651447 h 6323757"/>
              <a:gd name="connsiteX102" fmla="*/ 8005905 w 8636594"/>
              <a:gd name="connsiteY102" fmla="*/ 614171 h 6323757"/>
              <a:gd name="connsiteX103" fmla="*/ 8038538 w 8636594"/>
              <a:gd name="connsiteY103" fmla="*/ 577189 h 6323757"/>
              <a:gd name="connsiteX104" fmla="*/ 8071421 w 8636594"/>
              <a:gd name="connsiteY104" fmla="*/ 540507 h 6323757"/>
              <a:gd name="connsiteX105" fmla="*/ 8104563 w 8636594"/>
              <a:gd name="connsiteY105" fmla="*/ 504132 h 6323757"/>
              <a:gd name="connsiteX106" fmla="*/ 8137967 w 8636594"/>
              <a:gd name="connsiteY106" fmla="*/ 468072 h 6323757"/>
              <a:gd name="connsiteX107" fmla="*/ 8171641 w 8636594"/>
              <a:gd name="connsiteY107" fmla="*/ 432332 h 6323757"/>
              <a:gd name="connsiteX108" fmla="*/ 8205590 w 8636594"/>
              <a:gd name="connsiteY108" fmla="*/ 396920 h 6323757"/>
              <a:gd name="connsiteX109" fmla="*/ 8239820 w 8636594"/>
              <a:gd name="connsiteY109" fmla="*/ 361843 h 6323757"/>
              <a:gd name="connsiteX110" fmla="*/ 8274337 w 8636594"/>
              <a:gd name="connsiteY110" fmla="*/ 327107 h 6323757"/>
              <a:gd name="connsiteX111" fmla="*/ 8309147 w 8636594"/>
              <a:gd name="connsiteY111" fmla="*/ 292718 h 6323757"/>
              <a:gd name="connsiteX112" fmla="*/ 8344256 w 8636594"/>
              <a:gd name="connsiteY112" fmla="*/ 258685 h 6323757"/>
              <a:gd name="connsiteX113" fmla="*/ 8379669 w 8636594"/>
              <a:gd name="connsiteY113" fmla="*/ 225013 h 6323757"/>
              <a:gd name="connsiteX114" fmla="*/ 8415394 w 8636594"/>
              <a:gd name="connsiteY114" fmla="*/ 191709 h 6323757"/>
              <a:gd name="connsiteX115" fmla="*/ 8451434 w 8636594"/>
              <a:gd name="connsiteY115" fmla="*/ 158780 h 6323757"/>
              <a:gd name="connsiteX116" fmla="*/ 8487798 w 8636594"/>
              <a:gd name="connsiteY116" fmla="*/ 126233 h 6323757"/>
              <a:gd name="connsiteX117" fmla="*/ 8524489 w 8636594"/>
              <a:gd name="connsiteY117" fmla="*/ 94075 h 6323757"/>
              <a:gd name="connsiteX118" fmla="*/ 8561515 w 8636594"/>
              <a:gd name="connsiteY118" fmla="*/ 62312 h 6323757"/>
              <a:gd name="connsiteX119" fmla="*/ 8598881 w 8636594"/>
              <a:gd name="connsiteY119" fmla="*/ 30951 h 6323757"/>
              <a:gd name="connsiteX120" fmla="*/ 8636594 w 8636594"/>
              <a:gd name="connsiteY120" fmla="*/ 0 h 6323757"/>
              <a:gd name="connsiteX0" fmla="*/ 8636594 w 8636594"/>
              <a:gd name="connsiteY0" fmla="*/ 0 h 6305184"/>
              <a:gd name="connsiteX1" fmla="*/ 5293 w 8636594"/>
              <a:gd name="connsiteY1" fmla="*/ 0 h 6305184"/>
              <a:gd name="connsiteX2" fmla="*/ 0 w 8636594"/>
              <a:gd name="connsiteY2" fmla="*/ 5587843 h 6305184"/>
              <a:gd name="connsiteX3" fmla="*/ 1594033 w 8636594"/>
              <a:gd name="connsiteY3" fmla="*/ 5600057 h 6305184"/>
              <a:gd name="connsiteX4" fmla="*/ 1686068 w 8636594"/>
              <a:gd name="connsiteY4" fmla="*/ 5599745 h 6305184"/>
              <a:gd name="connsiteX5" fmla="*/ 3238528 w 8636594"/>
              <a:gd name="connsiteY5" fmla="*/ 6305184 h 6305184"/>
              <a:gd name="connsiteX6" fmla="*/ 3285021 w 8636594"/>
              <a:gd name="connsiteY6" fmla="*/ 6286245 h 6305184"/>
              <a:gd name="connsiteX7" fmla="*/ 3330977 w 8636594"/>
              <a:gd name="connsiteY7" fmla="*/ 6266942 h 6305184"/>
              <a:gd name="connsiteX8" fmla="*/ 3376401 w 8636594"/>
              <a:gd name="connsiteY8" fmla="*/ 6247281 h 6305184"/>
              <a:gd name="connsiteX9" fmla="*/ 3421300 w 8636594"/>
              <a:gd name="connsiteY9" fmla="*/ 6227263 h 6305184"/>
              <a:gd name="connsiteX10" fmla="*/ 3465680 w 8636594"/>
              <a:gd name="connsiteY10" fmla="*/ 6206893 h 6305184"/>
              <a:gd name="connsiteX11" fmla="*/ 3509548 w 8636594"/>
              <a:gd name="connsiteY11" fmla="*/ 6186174 h 6305184"/>
              <a:gd name="connsiteX12" fmla="*/ 3552910 w 8636594"/>
              <a:gd name="connsiteY12" fmla="*/ 6165110 h 6305184"/>
              <a:gd name="connsiteX13" fmla="*/ 3595773 w 8636594"/>
              <a:gd name="connsiteY13" fmla="*/ 6143704 h 6305184"/>
              <a:gd name="connsiteX14" fmla="*/ 3638142 w 8636594"/>
              <a:gd name="connsiteY14" fmla="*/ 6121960 h 6305184"/>
              <a:gd name="connsiteX15" fmla="*/ 3680024 w 8636594"/>
              <a:gd name="connsiteY15" fmla="*/ 6099881 h 6305184"/>
              <a:gd name="connsiteX16" fmla="*/ 3721426 w 8636594"/>
              <a:gd name="connsiteY16" fmla="*/ 6077471 h 6305184"/>
              <a:gd name="connsiteX17" fmla="*/ 3762353 w 8636594"/>
              <a:gd name="connsiteY17" fmla="*/ 6054733 h 6305184"/>
              <a:gd name="connsiteX18" fmla="*/ 3802812 w 8636594"/>
              <a:gd name="connsiteY18" fmla="*/ 6031671 h 6305184"/>
              <a:gd name="connsiteX19" fmla="*/ 3842810 w 8636594"/>
              <a:gd name="connsiteY19" fmla="*/ 6008288 h 6305184"/>
              <a:gd name="connsiteX20" fmla="*/ 3882352 w 8636594"/>
              <a:gd name="connsiteY20" fmla="*/ 5984588 h 6305184"/>
              <a:gd name="connsiteX21" fmla="*/ 3921445 w 8636594"/>
              <a:gd name="connsiteY21" fmla="*/ 5960574 h 6305184"/>
              <a:gd name="connsiteX22" fmla="*/ 3960096 w 8636594"/>
              <a:gd name="connsiteY22" fmla="*/ 5936250 h 6305184"/>
              <a:gd name="connsiteX23" fmla="*/ 3998311 w 8636594"/>
              <a:gd name="connsiteY23" fmla="*/ 5911619 h 6305184"/>
              <a:gd name="connsiteX24" fmla="*/ 4036095 w 8636594"/>
              <a:gd name="connsiteY24" fmla="*/ 5886685 h 6305184"/>
              <a:gd name="connsiteX25" fmla="*/ 4073456 w 8636594"/>
              <a:gd name="connsiteY25" fmla="*/ 5861452 h 6305184"/>
              <a:gd name="connsiteX26" fmla="*/ 4110400 w 8636594"/>
              <a:gd name="connsiteY26" fmla="*/ 5835922 h 6305184"/>
              <a:gd name="connsiteX27" fmla="*/ 4146933 w 8636594"/>
              <a:gd name="connsiteY27" fmla="*/ 5810100 h 6305184"/>
              <a:gd name="connsiteX28" fmla="*/ 4183061 w 8636594"/>
              <a:gd name="connsiteY28" fmla="*/ 5783988 h 6305184"/>
              <a:gd name="connsiteX29" fmla="*/ 4218791 w 8636594"/>
              <a:gd name="connsiteY29" fmla="*/ 5757591 h 6305184"/>
              <a:gd name="connsiteX30" fmla="*/ 4254129 w 8636594"/>
              <a:gd name="connsiteY30" fmla="*/ 5730912 h 6305184"/>
              <a:gd name="connsiteX31" fmla="*/ 4289081 w 8636594"/>
              <a:gd name="connsiteY31" fmla="*/ 5703955 h 6305184"/>
              <a:gd name="connsiteX32" fmla="*/ 4323654 w 8636594"/>
              <a:gd name="connsiteY32" fmla="*/ 5676722 h 6305184"/>
              <a:gd name="connsiteX33" fmla="*/ 4357854 w 8636594"/>
              <a:gd name="connsiteY33" fmla="*/ 5649218 h 6305184"/>
              <a:gd name="connsiteX34" fmla="*/ 4391688 w 8636594"/>
              <a:gd name="connsiteY34" fmla="*/ 5621446 h 6305184"/>
              <a:gd name="connsiteX35" fmla="*/ 4425162 w 8636594"/>
              <a:gd name="connsiteY35" fmla="*/ 5593409 h 6305184"/>
              <a:gd name="connsiteX36" fmla="*/ 4458281 w 8636594"/>
              <a:gd name="connsiteY36" fmla="*/ 5565111 h 6305184"/>
              <a:gd name="connsiteX37" fmla="*/ 4491053 w 8636594"/>
              <a:gd name="connsiteY37" fmla="*/ 5536556 h 6305184"/>
              <a:gd name="connsiteX38" fmla="*/ 4523484 w 8636594"/>
              <a:gd name="connsiteY38" fmla="*/ 5507747 h 6305184"/>
              <a:gd name="connsiteX39" fmla="*/ 4555580 w 8636594"/>
              <a:gd name="connsiteY39" fmla="*/ 5478687 h 6305184"/>
              <a:gd name="connsiteX40" fmla="*/ 4587347 w 8636594"/>
              <a:gd name="connsiteY40" fmla="*/ 5449380 h 6305184"/>
              <a:gd name="connsiteX41" fmla="*/ 4618793 w 8636594"/>
              <a:gd name="connsiteY41" fmla="*/ 5419830 h 6305184"/>
              <a:gd name="connsiteX42" fmla="*/ 4649922 w 8636594"/>
              <a:gd name="connsiteY42" fmla="*/ 5390040 h 6305184"/>
              <a:gd name="connsiteX43" fmla="*/ 4680742 w 8636594"/>
              <a:gd name="connsiteY43" fmla="*/ 5360014 h 6305184"/>
              <a:gd name="connsiteX44" fmla="*/ 4711259 w 8636594"/>
              <a:gd name="connsiteY44" fmla="*/ 5329755 h 6305184"/>
              <a:gd name="connsiteX45" fmla="*/ 4741478 w 8636594"/>
              <a:gd name="connsiteY45" fmla="*/ 5299266 h 6305184"/>
              <a:gd name="connsiteX46" fmla="*/ 4771408 w 8636594"/>
              <a:gd name="connsiteY46" fmla="*/ 5268551 h 6305184"/>
              <a:gd name="connsiteX47" fmla="*/ 4801053 w 8636594"/>
              <a:gd name="connsiteY47" fmla="*/ 5237614 h 6305184"/>
              <a:gd name="connsiteX48" fmla="*/ 4830420 w 8636594"/>
              <a:gd name="connsiteY48" fmla="*/ 5206458 h 6305184"/>
              <a:gd name="connsiteX49" fmla="*/ 4859516 w 8636594"/>
              <a:gd name="connsiteY49" fmla="*/ 5175087 h 6305184"/>
              <a:gd name="connsiteX50" fmla="*/ 4888347 w 8636594"/>
              <a:gd name="connsiteY50" fmla="*/ 5143504 h 6305184"/>
              <a:gd name="connsiteX51" fmla="*/ 4916919 w 8636594"/>
              <a:gd name="connsiteY51" fmla="*/ 5111713 h 6305184"/>
              <a:gd name="connsiteX52" fmla="*/ 4945238 w 8636594"/>
              <a:gd name="connsiteY52" fmla="*/ 5079717 h 6305184"/>
              <a:gd name="connsiteX53" fmla="*/ 4973311 w 8636594"/>
              <a:gd name="connsiteY53" fmla="*/ 5047519 h 6305184"/>
              <a:gd name="connsiteX54" fmla="*/ 5001145 w 8636594"/>
              <a:gd name="connsiteY54" fmla="*/ 5015124 h 6305184"/>
              <a:gd name="connsiteX55" fmla="*/ 5028745 w 8636594"/>
              <a:gd name="connsiteY55" fmla="*/ 4982535 h 6305184"/>
              <a:gd name="connsiteX56" fmla="*/ 5056117 w 8636594"/>
              <a:gd name="connsiteY56" fmla="*/ 4949755 h 6305184"/>
              <a:gd name="connsiteX57" fmla="*/ 5083269 w 8636594"/>
              <a:gd name="connsiteY57" fmla="*/ 4916787 h 6305184"/>
              <a:gd name="connsiteX58" fmla="*/ 5110207 w 8636594"/>
              <a:gd name="connsiteY58" fmla="*/ 4883636 h 6305184"/>
              <a:gd name="connsiteX59" fmla="*/ 5136937 w 8636594"/>
              <a:gd name="connsiteY59" fmla="*/ 4850305 h 6305184"/>
              <a:gd name="connsiteX60" fmla="*/ 5163464 w 8636594"/>
              <a:gd name="connsiteY60" fmla="*/ 4816797 h 6305184"/>
              <a:gd name="connsiteX61" fmla="*/ 5215940 w 8636594"/>
              <a:gd name="connsiteY61" fmla="*/ 4749265 h 6305184"/>
              <a:gd name="connsiteX62" fmla="*/ 5267684 w 8636594"/>
              <a:gd name="connsiteY62" fmla="*/ 4681068 h 6305184"/>
              <a:gd name="connsiteX63" fmla="*/ 5318748 w 8636594"/>
              <a:gd name="connsiteY63" fmla="*/ 4612234 h 6305184"/>
              <a:gd name="connsiteX64" fmla="*/ 5369182 w 8636594"/>
              <a:gd name="connsiteY64" fmla="*/ 4542793 h 6305184"/>
              <a:gd name="connsiteX65" fmla="*/ 5419038 w 8636594"/>
              <a:gd name="connsiteY65" fmla="*/ 4472771 h 6305184"/>
              <a:gd name="connsiteX66" fmla="*/ 5468365 w 8636594"/>
              <a:gd name="connsiteY66" fmla="*/ 4402196 h 6305184"/>
              <a:gd name="connsiteX67" fmla="*/ 5517215 w 8636594"/>
              <a:gd name="connsiteY67" fmla="*/ 4331098 h 6305184"/>
              <a:gd name="connsiteX68" fmla="*/ 5565637 w 8636594"/>
              <a:gd name="connsiteY68" fmla="*/ 4259503 h 6305184"/>
              <a:gd name="connsiteX69" fmla="*/ 5613684 w 8636594"/>
              <a:gd name="connsiteY69" fmla="*/ 4187441 h 6305184"/>
              <a:gd name="connsiteX70" fmla="*/ 5685160 w 8636594"/>
              <a:gd name="connsiteY70" fmla="*/ 4078531 h 6305184"/>
              <a:gd name="connsiteX71" fmla="*/ 5756074 w 8636594"/>
              <a:gd name="connsiteY71" fmla="*/ 3968727 h 6305184"/>
              <a:gd name="connsiteX72" fmla="*/ 5873483 w 8636594"/>
              <a:gd name="connsiteY72" fmla="*/ 3783989 h 6305184"/>
              <a:gd name="connsiteX73" fmla="*/ 6203209 w 8636594"/>
              <a:gd name="connsiteY73" fmla="*/ 3258640 h 6305184"/>
              <a:gd name="connsiteX74" fmla="*/ 6299430 w 8636594"/>
              <a:gd name="connsiteY74" fmla="*/ 3107321 h 6305184"/>
              <a:gd name="connsiteX75" fmla="*/ 6372650 w 8636594"/>
              <a:gd name="connsiteY75" fmla="*/ 2993735 h 6305184"/>
              <a:gd name="connsiteX76" fmla="*/ 6453197 w 8636594"/>
              <a:gd name="connsiteY76" fmla="*/ 2869788 h 6305184"/>
              <a:gd name="connsiteX77" fmla="*/ 6564167 w 8636594"/>
              <a:gd name="connsiteY77" fmla="*/ 2696807 h 6305184"/>
              <a:gd name="connsiteX78" fmla="*/ 6976233 w 8636594"/>
              <a:gd name="connsiteY78" fmla="*/ 2045274 h 6305184"/>
              <a:gd name="connsiteX79" fmla="*/ 7086755 w 8636594"/>
              <a:gd name="connsiteY79" fmla="*/ 1872743 h 6305184"/>
              <a:gd name="connsiteX80" fmla="*/ 7170279 w 8636594"/>
              <a:gd name="connsiteY80" fmla="*/ 1744202 h 6305184"/>
              <a:gd name="connsiteX81" fmla="*/ 7226351 w 8636594"/>
              <a:gd name="connsiteY81" fmla="*/ 1659017 h 6305184"/>
              <a:gd name="connsiteX82" fmla="*/ 7282789 w 8636594"/>
              <a:gd name="connsiteY82" fmla="*/ 1574303 h 6305184"/>
              <a:gd name="connsiteX83" fmla="*/ 7339643 w 8636594"/>
              <a:gd name="connsiteY83" fmla="*/ 1490113 h 6305184"/>
              <a:gd name="connsiteX84" fmla="*/ 7396957 w 8636594"/>
              <a:gd name="connsiteY84" fmla="*/ 1406503 h 6305184"/>
              <a:gd name="connsiteX85" fmla="*/ 7454781 w 8636594"/>
              <a:gd name="connsiteY85" fmla="*/ 1323526 h 6305184"/>
              <a:gd name="connsiteX86" fmla="*/ 7513161 w 8636594"/>
              <a:gd name="connsiteY86" fmla="*/ 1241237 h 6305184"/>
              <a:gd name="connsiteX87" fmla="*/ 7572144 w 8636594"/>
              <a:gd name="connsiteY87" fmla="*/ 1159689 h 6305184"/>
              <a:gd name="connsiteX88" fmla="*/ 7601877 w 8636594"/>
              <a:gd name="connsiteY88" fmla="*/ 1119210 h 6305184"/>
              <a:gd name="connsiteX89" fmla="*/ 7631779 w 8636594"/>
              <a:gd name="connsiteY89" fmla="*/ 1078937 h 6305184"/>
              <a:gd name="connsiteX90" fmla="*/ 7661855 w 8636594"/>
              <a:gd name="connsiteY90" fmla="*/ 1038876 h 6305184"/>
              <a:gd name="connsiteX91" fmla="*/ 7692111 w 8636594"/>
              <a:gd name="connsiteY91" fmla="*/ 999035 h 6305184"/>
              <a:gd name="connsiteX92" fmla="*/ 7722554 w 8636594"/>
              <a:gd name="connsiteY92" fmla="*/ 959419 h 6305184"/>
              <a:gd name="connsiteX93" fmla="*/ 7753190 w 8636594"/>
              <a:gd name="connsiteY93" fmla="*/ 920037 h 6305184"/>
              <a:gd name="connsiteX94" fmla="*/ 7784023 w 8636594"/>
              <a:gd name="connsiteY94" fmla="*/ 880894 h 6305184"/>
              <a:gd name="connsiteX95" fmla="*/ 7815061 w 8636594"/>
              <a:gd name="connsiteY95" fmla="*/ 841997 h 6305184"/>
              <a:gd name="connsiteX96" fmla="*/ 7846308 w 8636594"/>
              <a:gd name="connsiteY96" fmla="*/ 803354 h 6305184"/>
              <a:gd name="connsiteX97" fmla="*/ 7877772 w 8636594"/>
              <a:gd name="connsiteY97" fmla="*/ 764970 h 6305184"/>
              <a:gd name="connsiteX98" fmla="*/ 7909458 w 8636594"/>
              <a:gd name="connsiteY98" fmla="*/ 726853 h 6305184"/>
              <a:gd name="connsiteX99" fmla="*/ 7941371 w 8636594"/>
              <a:gd name="connsiteY99" fmla="*/ 689010 h 6305184"/>
              <a:gd name="connsiteX100" fmla="*/ 7973518 w 8636594"/>
              <a:gd name="connsiteY100" fmla="*/ 651447 h 6305184"/>
              <a:gd name="connsiteX101" fmla="*/ 8005905 w 8636594"/>
              <a:gd name="connsiteY101" fmla="*/ 614171 h 6305184"/>
              <a:gd name="connsiteX102" fmla="*/ 8038538 w 8636594"/>
              <a:gd name="connsiteY102" fmla="*/ 577189 h 6305184"/>
              <a:gd name="connsiteX103" fmla="*/ 8071421 w 8636594"/>
              <a:gd name="connsiteY103" fmla="*/ 540507 h 6305184"/>
              <a:gd name="connsiteX104" fmla="*/ 8104563 w 8636594"/>
              <a:gd name="connsiteY104" fmla="*/ 504132 h 6305184"/>
              <a:gd name="connsiteX105" fmla="*/ 8137967 w 8636594"/>
              <a:gd name="connsiteY105" fmla="*/ 468072 h 6305184"/>
              <a:gd name="connsiteX106" fmla="*/ 8171641 w 8636594"/>
              <a:gd name="connsiteY106" fmla="*/ 432332 h 6305184"/>
              <a:gd name="connsiteX107" fmla="*/ 8205590 w 8636594"/>
              <a:gd name="connsiteY107" fmla="*/ 396920 h 6305184"/>
              <a:gd name="connsiteX108" fmla="*/ 8239820 w 8636594"/>
              <a:gd name="connsiteY108" fmla="*/ 361843 h 6305184"/>
              <a:gd name="connsiteX109" fmla="*/ 8274337 w 8636594"/>
              <a:gd name="connsiteY109" fmla="*/ 327107 h 6305184"/>
              <a:gd name="connsiteX110" fmla="*/ 8309147 w 8636594"/>
              <a:gd name="connsiteY110" fmla="*/ 292718 h 6305184"/>
              <a:gd name="connsiteX111" fmla="*/ 8344256 w 8636594"/>
              <a:gd name="connsiteY111" fmla="*/ 258685 h 6305184"/>
              <a:gd name="connsiteX112" fmla="*/ 8379669 w 8636594"/>
              <a:gd name="connsiteY112" fmla="*/ 225013 h 6305184"/>
              <a:gd name="connsiteX113" fmla="*/ 8415394 w 8636594"/>
              <a:gd name="connsiteY113" fmla="*/ 191709 h 6305184"/>
              <a:gd name="connsiteX114" fmla="*/ 8451434 w 8636594"/>
              <a:gd name="connsiteY114" fmla="*/ 158780 h 6305184"/>
              <a:gd name="connsiteX115" fmla="*/ 8487798 w 8636594"/>
              <a:gd name="connsiteY115" fmla="*/ 126233 h 6305184"/>
              <a:gd name="connsiteX116" fmla="*/ 8524489 w 8636594"/>
              <a:gd name="connsiteY116" fmla="*/ 94075 h 6305184"/>
              <a:gd name="connsiteX117" fmla="*/ 8561515 w 8636594"/>
              <a:gd name="connsiteY117" fmla="*/ 62312 h 6305184"/>
              <a:gd name="connsiteX118" fmla="*/ 8598881 w 8636594"/>
              <a:gd name="connsiteY118" fmla="*/ 30951 h 6305184"/>
              <a:gd name="connsiteX119" fmla="*/ 8636594 w 8636594"/>
              <a:gd name="connsiteY119" fmla="*/ 0 h 6305184"/>
              <a:gd name="connsiteX0" fmla="*/ 8636594 w 8636594"/>
              <a:gd name="connsiteY0" fmla="*/ 0 h 6286245"/>
              <a:gd name="connsiteX1" fmla="*/ 5293 w 8636594"/>
              <a:gd name="connsiteY1" fmla="*/ 0 h 6286245"/>
              <a:gd name="connsiteX2" fmla="*/ 0 w 8636594"/>
              <a:gd name="connsiteY2" fmla="*/ 5587843 h 6286245"/>
              <a:gd name="connsiteX3" fmla="*/ 1594033 w 8636594"/>
              <a:gd name="connsiteY3" fmla="*/ 5600057 h 6286245"/>
              <a:gd name="connsiteX4" fmla="*/ 1686068 w 8636594"/>
              <a:gd name="connsiteY4" fmla="*/ 5599745 h 6286245"/>
              <a:gd name="connsiteX5" fmla="*/ 3285021 w 8636594"/>
              <a:gd name="connsiteY5" fmla="*/ 6286245 h 6286245"/>
              <a:gd name="connsiteX6" fmla="*/ 3330977 w 8636594"/>
              <a:gd name="connsiteY6" fmla="*/ 6266942 h 6286245"/>
              <a:gd name="connsiteX7" fmla="*/ 3376401 w 8636594"/>
              <a:gd name="connsiteY7" fmla="*/ 6247281 h 6286245"/>
              <a:gd name="connsiteX8" fmla="*/ 3421300 w 8636594"/>
              <a:gd name="connsiteY8" fmla="*/ 6227263 h 6286245"/>
              <a:gd name="connsiteX9" fmla="*/ 3465680 w 8636594"/>
              <a:gd name="connsiteY9" fmla="*/ 6206893 h 6286245"/>
              <a:gd name="connsiteX10" fmla="*/ 3509548 w 8636594"/>
              <a:gd name="connsiteY10" fmla="*/ 6186174 h 6286245"/>
              <a:gd name="connsiteX11" fmla="*/ 3552910 w 8636594"/>
              <a:gd name="connsiteY11" fmla="*/ 6165110 h 6286245"/>
              <a:gd name="connsiteX12" fmla="*/ 3595773 w 8636594"/>
              <a:gd name="connsiteY12" fmla="*/ 6143704 h 6286245"/>
              <a:gd name="connsiteX13" fmla="*/ 3638142 w 8636594"/>
              <a:gd name="connsiteY13" fmla="*/ 6121960 h 6286245"/>
              <a:gd name="connsiteX14" fmla="*/ 3680024 w 8636594"/>
              <a:gd name="connsiteY14" fmla="*/ 6099881 h 6286245"/>
              <a:gd name="connsiteX15" fmla="*/ 3721426 w 8636594"/>
              <a:gd name="connsiteY15" fmla="*/ 6077471 h 6286245"/>
              <a:gd name="connsiteX16" fmla="*/ 3762353 w 8636594"/>
              <a:gd name="connsiteY16" fmla="*/ 6054733 h 6286245"/>
              <a:gd name="connsiteX17" fmla="*/ 3802812 w 8636594"/>
              <a:gd name="connsiteY17" fmla="*/ 6031671 h 6286245"/>
              <a:gd name="connsiteX18" fmla="*/ 3842810 w 8636594"/>
              <a:gd name="connsiteY18" fmla="*/ 6008288 h 6286245"/>
              <a:gd name="connsiteX19" fmla="*/ 3882352 w 8636594"/>
              <a:gd name="connsiteY19" fmla="*/ 5984588 h 6286245"/>
              <a:gd name="connsiteX20" fmla="*/ 3921445 w 8636594"/>
              <a:gd name="connsiteY20" fmla="*/ 5960574 h 6286245"/>
              <a:gd name="connsiteX21" fmla="*/ 3960096 w 8636594"/>
              <a:gd name="connsiteY21" fmla="*/ 5936250 h 6286245"/>
              <a:gd name="connsiteX22" fmla="*/ 3998311 w 8636594"/>
              <a:gd name="connsiteY22" fmla="*/ 5911619 h 6286245"/>
              <a:gd name="connsiteX23" fmla="*/ 4036095 w 8636594"/>
              <a:gd name="connsiteY23" fmla="*/ 5886685 h 6286245"/>
              <a:gd name="connsiteX24" fmla="*/ 4073456 w 8636594"/>
              <a:gd name="connsiteY24" fmla="*/ 5861452 h 6286245"/>
              <a:gd name="connsiteX25" fmla="*/ 4110400 w 8636594"/>
              <a:gd name="connsiteY25" fmla="*/ 5835922 h 6286245"/>
              <a:gd name="connsiteX26" fmla="*/ 4146933 w 8636594"/>
              <a:gd name="connsiteY26" fmla="*/ 5810100 h 6286245"/>
              <a:gd name="connsiteX27" fmla="*/ 4183061 w 8636594"/>
              <a:gd name="connsiteY27" fmla="*/ 5783988 h 6286245"/>
              <a:gd name="connsiteX28" fmla="*/ 4218791 w 8636594"/>
              <a:gd name="connsiteY28" fmla="*/ 5757591 h 6286245"/>
              <a:gd name="connsiteX29" fmla="*/ 4254129 w 8636594"/>
              <a:gd name="connsiteY29" fmla="*/ 5730912 h 6286245"/>
              <a:gd name="connsiteX30" fmla="*/ 4289081 w 8636594"/>
              <a:gd name="connsiteY30" fmla="*/ 5703955 h 6286245"/>
              <a:gd name="connsiteX31" fmla="*/ 4323654 w 8636594"/>
              <a:gd name="connsiteY31" fmla="*/ 5676722 h 6286245"/>
              <a:gd name="connsiteX32" fmla="*/ 4357854 w 8636594"/>
              <a:gd name="connsiteY32" fmla="*/ 5649218 h 6286245"/>
              <a:gd name="connsiteX33" fmla="*/ 4391688 w 8636594"/>
              <a:gd name="connsiteY33" fmla="*/ 5621446 h 6286245"/>
              <a:gd name="connsiteX34" fmla="*/ 4425162 w 8636594"/>
              <a:gd name="connsiteY34" fmla="*/ 5593409 h 6286245"/>
              <a:gd name="connsiteX35" fmla="*/ 4458281 w 8636594"/>
              <a:gd name="connsiteY35" fmla="*/ 5565111 h 6286245"/>
              <a:gd name="connsiteX36" fmla="*/ 4491053 w 8636594"/>
              <a:gd name="connsiteY36" fmla="*/ 5536556 h 6286245"/>
              <a:gd name="connsiteX37" fmla="*/ 4523484 w 8636594"/>
              <a:gd name="connsiteY37" fmla="*/ 5507747 h 6286245"/>
              <a:gd name="connsiteX38" fmla="*/ 4555580 w 8636594"/>
              <a:gd name="connsiteY38" fmla="*/ 5478687 h 6286245"/>
              <a:gd name="connsiteX39" fmla="*/ 4587347 w 8636594"/>
              <a:gd name="connsiteY39" fmla="*/ 5449380 h 6286245"/>
              <a:gd name="connsiteX40" fmla="*/ 4618793 w 8636594"/>
              <a:gd name="connsiteY40" fmla="*/ 5419830 h 6286245"/>
              <a:gd name="connsiteX41" fmla="*/ 4649922 w 8636594"/>
              <a:gd name="connsiteY41" fmla="*/ 5390040 h 6286245"/>
              <a:gd name="connsiteX42" fmla="*/ 4680742 w 8636594"/>
              <a:gd name="connsiteY42" fmla="*/ 5360014 h 6286245"/>
              <a:gd name="connsiteX43" fmla="*/ 4711259 w 8636594"/>
              <a:gd name="connsiteY43" fmla="*/ 5329755 h 6286245"/>
              <a:gd name="connsiteX44" fmla="*/ 4741478 w 8636594"/>
              <a:gd name="connsiteY44" fmla="*/ 5299266 h 6286245"/>
              <a:gd name="connsiteX45" fmla="*/ 4771408 w 8636594"/>
              <a:gd name="connsiteY45" fmla="*/ 5268551 h 6286245"/>
              <a:gd name="connsiteX46" fmla="*/ 4801053 w 8636594"/>
              <a:gd name="connsiteY46" fmla="*/ 5237614 h 6286245"/>
              <a:gd name="connsiteX47" fmla="*/ 4830420 w 8636594"/>
              <a:gd name="connsiteY47" fmla="*/ 5206458 h 6286245"/>
              <a:gd name="connsiteX48" fmla="*/ 4859516 w 8636594"/>
              <a:gd name="connsiteY48" fmla="*/ 5175087 h 6286245"/>
              <a:gd name="connsiteX49" fmla="*/ 4888347 w 8636594"/>
              <a:gd name="connsiteY49" fmla="*/ 5143504 h 6286245"/>
              <a:gd name="connsiteX50" fmla="*/ 4916919 w 8636594"/>
              <a:gd name="connsiteY50" fmla="*/ 5111713 h 6286245"/>
              <a:gd name="connsiteX51" fmla="*/ 4945238 w 8636594"/>
              <a:gd name="connsiteY51" fmla="*/ 5079717 h 6286245"/>
              <a:gd name="connsiteX52" fmla="*/ 4973311 w 8636594"/>
              <a:gd name="connsiteY52" fmla="*/ 5047519 h 6286245"/>
              <a:gd name="connsiteX53" fmla="*/ 5001145 w 8636594"/>
              <a:gd name="connsiteY53" fmla="*/ 5015124 h 6286245"/>
              <a:gd name="connsiteX54" fmla="*/ 5028745 w 8636594"/>
              <a:gd name="connsiteY54" fmla="*/ 4982535 h 6286245"/>
              <a:gd name="connsiteX55" fmla="*/ 5056117 w 8636594"/>
              <a:gd name="connsiteY55" fmla="*/ 4949755 h 6286245"/>
              <a:gd name="connsiteX56" fmla="*/ 5083269 w 8636594"/>
              <a:gd name="connsiteY56" fmla="*/ 4916787 h 6286245"/>
              <a:gd name="connsiteX57" fmla="*/ 5110207 w 8636594"/>
              <a:gd name="connsiteY57" fmla="*/ 4883636 h 6286245"/>
              <a:gd name="connsiteX58" fmla="*/ 5136937 w 8636594"/>
              <a:gd name="connsiteY58" fmla="*/ 4850305 h 6286245"/>
              <a:gd name="connsiteX59" fmla="*/ 5163464 w 8636594"/>
              <a:gd name="connsiteY59" fmla="*/ 4816797 h 6286245"/>
              <a:gd name="connsiteX60" fmla="*/ 5215940 w 8636594"/>
              <a:gd name="connsiteY60" fmla="*/ 4749265 h 6286245"/>
              <a:gd name="connsiteX61" fmla="*/ 5267684 w 8636594"/>
              <a:gd name="connsiteY61" fmla="*/ 4681068 h 6286245"/>
              <a:gd name="connsiteX62" fmla="*/ 5318748 w 8636594"/>
              <a:gd name="connsiteY62" fmla="*/ 4612234 h 6286245"/>
              <a:gd name="connsiteX63" fmla="*/ 5369182 w 8636594"/>
              <a:gd name="connsiteY63" fmla="*/ 4542793 h 6286245"/>
              <a:gd name="connsiteX64" fmla="*/ 5419038 w 8636594"/>
              <a:gd name="connsiteY64" fmla="*/ 4472771 h 6286245"/>
              <a:gd name="connsiteX65" fmla="*/ 5468365 w 8636594"/>
              <a:gd name="connsiteY65" fmla="*/ 4402196 h 6286245"/>
              <a:gd name="connsiteX66" fmla="*/ 5517215 w 8636594"/>
              <a:gd name="connsiteY66" fmla="*/ 4331098 h 6286245"/>
              <a:gd name="connsiteX67" fmla="*/ 5565637 w 8636594"/>
              <a:gd name="connsiteY67" fmla="*/ 4259503 h 6286245"/>
              <a:gd name="connsiteX68" fmla="*/ 5613684 w 8636594"/>
              <a:gd name="connsiteY68" fmla="*/ 4187441 h 6286245"/>
              <a:gd name="connsiteX69" fmla="*/ 5685160 w 8636594"/>
              <a:gd name="connsiteY69" fmla="*/ 4078531 h 6286245"/>
              <a:gd name="connsiteX70" fmla="*/ 5756074 w 8636594"/>
              <a:gd name="connsiteY70" fmla="*/ 3968727 h 6286245"/>
              <a:gd name="connsiteX71" fmla="*/ 5873483 w 8636594"/>
              <a:gd name="connsiteY71" fmla="*/ 3783989 h 6286245"/>
              <a:gd name="connsiteX72" fmla="*/ 6203209 w 8636594"/>
              <a:gd name="connsiteY72" fmla="*/ 3258640 h 6286245"/>
              <a:gd name="connsiteX73" fmla="*/ 6299430 w 8636594"/>
              <a:gd name="connsiteY73" fmla="*/ 3107321 h 6286245"/>
              <a:gd name="connsiteX74" fmla="*/ 6372650 w 8636594"/>
              <a:gd name="connsiteY74" fmla="*/ 2993735 h 6286245"/>
              <a:gd name="connsiteX75" fmla="*/ 6453197 w 8636594"/>
              <a:gd name="connsiteY75" fmla="*/ 2869788 h 6286245"/>
              <a:gd name="connsiteX76" fmla="*/ 6564167 w 8636594"/>
              <a:gd name="connsiteY76" fmla="*/ 2696807 h 6286245"/>
              <a:gd name="connsiteX77" fmla="*/ 6976233 w 8636594"/>
              <a:gd name="connsiteY77" fmla="*/ 2045274 h 6286245"/>
              <a:gd name="connsiteX78" fmla="*/ 7086755 w 8636594"/>
              <a:gd name="connsiteY78" fmla="*/ 1872743 h 6286245"/>
              <a:gd name="connsiteX79" fmla="*/ 7170279 w 8636594"/>
              <a:gd name="connsiteY79" fmla="*/ 1744202 h 6286245"/>
              <a:gd name="connsiteX80" fmla="*/ 7226351 w 8636594"/>
              <a:gd name="connsiteY80" fmla="*/ 1659017 h 6286245"/>
              <a:gd name="connsiteX81" fmla="*/ 7282789 w 8636594"/>
              <a:gd name="connsiteY81" fmla="*/ 1574303 h 6286245"/>
              <a:gd name="connsiteX82" fmla="*/ 7339643 w 8636594"/>
              <a:gd name="connsiteY82" fmla="*/ 1490113 h 6286245"/>
              <a:gd name="connsiteX83" fmla="*/ 7396957 w 8636594"/>
              <a:gd name="connsiteY83" fmla="*/ 1406503 h 6286245"/>
              <a:gd name="connsiteX84" fmla="*/ 7454781 w 8636594"/>
              <a:gd name="connsiteY84" fmla="*/ 1323526 h 6286245"/>
              <a:gd name="connsiteX85" fmla="*/ 7513161 w 8636594"/>
              <a:gd name="connsiteY85" fmla="*/ 1241237 h 6286245"/>
              <a:gd name="connsiteX86" fmla="*/ 7572144 w 8636594"/>
              <a:gd name="connsiteY86" fmla="*/ 1159689 h 6286245"/>
              <a:gd name="connsiteX87" fmla="*/ 7601877 w 8636594"/>
              <a:gd name="connsiteY87" fmla="*/ 1119210 h 6286245"/>
              <a:gd name="connsiteX88" fmla="*/ 7631779 w 8636594"/>
              <a:gd name="connsiteY88" fmla="*/ 1078937 h 6286245"/>
              <a:gd name="connsiteX89" fmla="*/ 7661855 w 8636594"/>
              <a:gd name="connsiteY89" fmla="*/ 1038876 h 6286245"/>
              <a:gd name="connsiteX90" fmla="*/ 7692111 w 8636594"/>
              <a:gd name="connsiteY90" fmla="*/ 999035 h 6286245"/>
              <a:gd name="connsiteX91" fmla="*/ 7722554 w 8636594"/>
              <a:gd name="connsiteY91" fmla="*/ 959419 h 6286245"/>
              <a:gd name="connsiteX92" fmla="*/ 7753190 w 8636594"/>
              <a:gd name="connsiteY92" fmla="*/ 920037 h 6286245"/>
              <a:gd name="connsiteX93" fmla="*/ 7784023 w 8636594"/>
              <a:gd name="connsiteY93" fmla="*/ 880894 h 6286245"/>
              <a:gd name="connsiteX94" fmla="*/ 7815061 w 8636594"/>
              <a:gd name="connsiteY94" fmla="*/ 841997 h 6286245"/>
              <a:gd name="connsiteX95" fmla="*/ 7846308 w 8636594"/>
              <a:gd name="connsiteY95" fmla="*/ 803354 h 6286245"/>
              <a:gd name="connsiteX96" fmla="*/ 7877772 w 8636594"/>
              <a:gd name="connsiteY96" fmla="*/ 764970 h 6286245"/>
              <a:gd name="connsiteX97" fmla="*/ 7909458 w 8636594"/>
              <a:gd name="connsiteY97" fmla="*/ 726853 h 6286245"/>
              <a:gd name="connsiteX98" fmla="*/ 7941371 w 8636594"/>
              <a:gd name="connsiteY98" fmla="*/ 689010 h 6286245"/>
              <a:gd name="connsiteX99" fmla="*/ 7973518 w 8636594"/>
              <a:gd name="connsiteY99" fmla="*/ 651447 h 6286245"/>
              <a:gd name="connsiteX100" fmla="*/ 8005905 w 8636594"/>
              <a:gd name="connsiteY100" fmla="*/ 614171 h 6286245"/>
              <a:gd name="connsiteX101" fmla="*/ 8038538 w 8636594"/>
              <a:gd name="connsiteY101" fmla="*/ 577189 h 6286245"/>
              <a:gd name="connsiteX102" fmla="*/ 8071421 w 8636594"/>
              <a:gd name="connsiteY102" fmla="*/ 540507 h 6286245"/>
              <a:gd name="connsiteX103" fmla="*/ 8104563 w 8636594"/>
              <a:gd name="connsiteY103" fmla="*/ 504132 h 6286245"/>
              <a:gd name="connsiteX104" fmla="*/ 8137967 w 8636594"/>
              <a:gd name="connsiteY104" fmla="*/ 468072 h 6286245"/>
              <a:gd name="connsiteX105" fmla="*/ 8171641 w 8636594"/>
              <a:gd name="connsiteY105" fmla="*/ 432332 h 6286245"/>
              <a:gd name="connsiteX106" fmla="*/ 8205590 w 8636594"/>
              <a:gd name="connsiteY106" fmla="*/ 396920 h 6286245"/>
              <a:gd name="connsiteX107" fmla="*/ 8239820 w 8636594"/>
              <a:gd name="connsiteY107" fmla="*/ 361843 h 6286245"/>
              <a:gd name="connsiteX108" fmla="*/ 8274337 w 8636594"/>
              <a:gd name="connsiteY108" fmla="*/ 327107 h 6286245"/>
              <a:gd name="connsiteX109" fmla="*/ 8309147 w 8636594"/>
              <a:gd name="connsiteY109" fmla="*/ 292718 h 6286245"/>
              <a:gd name="connsiteX110" fmla="*/ 8344256 w 8636594"/>
              <a:gd name="connsiteY110" fmla="*/ 258685 h 6286245"/>
              <a:gd name="connsiteX111" fmla="*/ 8379669 w 8636594"/>
              <a:gd name="connsiteY111" fmla="*/ 225013 h 6286245"/>
              <a:gd name="connsiteX112" fmla="*/ 8415394 w 8636594"/>
              <a:gd name="connsiteY112" fmla="*/ 191709 h 6286245"/>
              <a:gd name="connsiteX113" fmla="*/ 8451434 w 8636594"/>
              <a:gd name="connsiteY113" fmla="*/ 158780 h 6286245"/>
              <a:gd name="connsiteX114" fmla="*/ 8487798 w 8636594"/>
              <a:gd name="connsiteY114" fmla="*/ 126233 h 6286245"/>
              <a:gd name="connsiteX115" fmla="*/ 8524489 w 8636594"/>
              <a:gd name="connsiteY115" fmla="*/ 94075 h 6286245"/>
              <a:gd name="connsiteX116" fmla="*/ 8561515 w 8636594"/>
              <a:gd name="connsiteY116" fmla="*/ 62312 h 6286245"/>
              <a:gd name="connsiteX117" fmla="*/ 8598881 w 8636594"/>
              <a:gd name="connsiteY117" fmla="*/ 30951 h 6286245"/>
              <a:gd name="connsiteX118" fmla="*/ 8636594 w 8636594"/>
              <a:gd name="connsiteY118" fmla="*/ 0 h 6286245"/>
              <a:gd name="connsiteX0" fmla="*/ 8636594 w 8636594"/>
              <a:gd name="connsiteY0" fmla="*/ 0 h 6266942"/>
              <a:gd name="connsiteX1" fmla="*/ 5293 w 8636594"/>
              <a:gd name="connsiteY1" fmla="*/ 0 h 6266942"/>
              <a:gd name="connsiteX2" fmla="*/ 0 w 8636594"/>
              <a:gd name="connsiteY2" fmla="*/ 5587843 h 6266942"/>
              <a:gd name="connsiteX3" fmla="*/ 1594033 w 8636594"/>
              <a:gd name="connsiteY3" fmla="*/ 5600057 h 6266942"/>
              <a:gd name="connsiteX4" fmla="*/ 1686068 w 8636594"/>
              <a:gd name="connsiteY4" fmla="*/ 5599745 h 6266942"/>
              <a:gd name="connsiteX5" fmla="*/ 3330977 w 8636594"/>
              <a:gd name="connsiteY5" fmla="*/ 6266942 h 6266942"/>
              <a:gd name="connsiteX6" fmla="*/ 3376401 w 8636594"/>
              <a:gd name="connsiteY6" fmla="*/ 6247281 h 6266942"/>
              <a:gd name="connsiteX7" fmla="*/ 3421300 w 8636594"/>
              <a:gd name="connsiteY7" fmla="*/ 6227263 h 6266942"/>
              <a:gd name="connsiteX8" fmla="*/ 3465680 w 8636594"/>
              <a:gd name="connsiteY8" fmla="*/ 6206893 h 6266942"/>
              <a:gd name="connsiteX9" fmla="*/ 3509548 w 8636594"/>
              <a:gd name="connsiteY9" fmla="*/ 6186174 h 6266942"/>
              <a:gd name="connsiteX10" fmla="*/ 3552910 w 8636594"/>
              <a:gd name="connsiteY10" fmla="*/ 6165110 h 6266942"/>
              <a:gd name="connsiteX11" fmla="*/ 3595773 w 8636594"/>
              <a:gd name="connsiteY11" fmla="*/ 6143704 h 6266942"/>
              <a:gd name="connsiteX12" fmla="*/ 3638142 w 8636594"/>
              <a:gd name="connsiteY12" fmla="*/ 6121960 h 6266942"/>
              <a:gd name="connsiteX13" fmla="*/ 3680024 w 8636594"/>
              <a:gd name="connsiteY13" fmla="*/ 6099881 h 6266942"/>
              <a:gd name="connsiteX14" fmla="*/ 3721426 w 8636594"/>
              <a:gd name="connsiteY14" fmla="*/ 6077471 h 6266942"/>
              <a:gd name="connsiteX15" fmla="*/ 3762353 w 8636594"/>
              <a:gd name="connsiteY15" fmla="*/ 6054733 h 6266942"/>
              <a:gd name="connsiteX16" fmla="*/ 3802812 w 8636594"/>
              <a:gd name="connsiteY16" fmla="*/ 6031671 h 6266942"/>
              <a:gd name="connsiteX17" fmla="*/ 3842810 w 8636594"/>
              <a:gd name="connsiteY17" fmla="*/ 6008288 h 6266942"/>
              <a:gd name="connsiteX18" fmla="*/ 3882352 w 8636594"/>
              <a:gd name="connsiteY18" fmla="*/ 5984588 h 6266942"/>
              <a:gd name="connsiteX19" fmla="*/ 3921445 w 8636594"/>
              <a:gd name="connsiteY19" fmla="*/ 5960574 h 6266942"/>
              <a:gd name="connsiteX20" fmla="*/ 3960096 w 8636594"/>
              <a:gd name="connsiteY20" fmla="*/ 5936250 h 6266942"/>
              <a:gd name="connsiteX21" fmla="*/ 3998311 w 8636594"/>
              <a:gd name="connsiteY21" fmla="*/ 5911619 h 6266942"/>
              <a:gd name="connsiteX22" fmla="*/ 4036095 w 8636594"/>
              <a:gd name="connsiteY22" fmla="*/ 5886685 h 6266942"/>
              <a:gd name="connsiteX23" fmla="*/ 4073456 w 8636594"/>
              <a:gd name="connsiteY23" fmla="*/ 5861452 h 6266942"/>
              <a:gd name="connsiteX24" fmla="*/ 4110400 w 8636594"/>
              <a:gd name="connsiteY24" fmla="*/ 5835922 h 6266942"/>
              <a:gd name="connsiteX25" fmla="*/ 4146933 w 8636594"/>
              <a:gd name="connsiteY25" fmla="*/ 5810100 h 6266942"/>
              <a:gd name="connsiteX26" fmla="*/ 4183061 w 8636594"/>
              <a:gd name="connsiteY26" fmla="*/ 5783988 h 6266942"/>
              <a:gd name="connsiteX27" fmla="*/ 4218791 w 8636594"/>
              <a:gd name="connsiteY27" fmla="*/ 5757591 h 6266942"/>
              <a:gd name="connsiteX28" fmla="*/ 4254129 w 8636594"/>
              <a:gd name="connsiteY28" fmla="*/ 5730912 h 6266942"/>
              <a:gd name="connsiteX29" fmla="*/ 4289081 w 8636594"/>
              <a:gd name="connsiteY29" fmla="*/ 5703955 h 6266942"/>
              <a:gd name="connsiteX30" fmla="*/ 4323654 w 8636594"/>
              <a:gd name="connsiteY30" fmla="*/ 5676722 h 6266942"/>
              <a:gd name="connsiteX31" fmla="*/ 4357854 w 8636594"/>
              <a:gd name="connsiteY31" fmla="*/ 5649218 h 6266942"/>
              <a:gd name="connsiteX32" fmla="*/ 4391688 w 8636594"/>
              <a:gd name="connsiteY32" fmla="*/ 5621446 h 6266942"/>
              <a:gd name="connsiteX33" fmla="*/ 4425162 w 8636594"/>
              <a:gd name="connsiteY33" fmla="*/ 5593409 h 6266942"/>
              <a:gd name="connsiteX34" fmla="*/ 4458281 w 8636594"/>
              <a:gd name="connsiteY34" fmla="*/ 5565111 h 6266942"/>
              <a:gd name="connsiteX35" fmla="*/ 4491053 w 8636594"/>
              <a:gd name="connsiteY35" fmla="*/ 5536556 h 6266942"/>
              <a:gd name="connsiteX36" fmla="*/ 4523484 w 8636594"/>
              <a:gd name="connsiteY36" fmla="*/ 5507747 h 6266942"/>
              <a:gd name="connsiteX37" fmla="*/ 4555580 w 8636594"/>
              <a:gd name="connsiteY37" fmla="*/ 5478687 h 6266942"/>
              <a:gd name="connsiteX38" fmla="*/ 4587347 w 8636594"/>
              <a:gd name="connsiteY38" fmla="*/ 5449380 h 6266942"/>
              <a:gd name="connsiteX39" fmla="*/ 4618793 w 8636594"/>
              <a:gd name="connsiteY39" fmla="*/ 5419830 h 6266942"/>
              <a:gd name="connsiteX40" fmla="*/ 4649922 w 8636594"/>
              <a:gd name="connsiteY40" fmla="*/ 5390040 h 6266942"/>
              <a:gd name="connsiteX41" fmla="*/ 4680742 w 8636594"/>
              <a:gd name="connsiteY41" fmla="*/ 5360014 h 6266942"/>
              <a:gd name="connsiteX42" fmla="*/ 4711259 w 8636594"/>
              <a:gd name="connsiteY42" fmla="*/ 5329755 h 6266942"/>
              <a:gd name="connsiteX43" fmla="*/ 4741478 w 8636594"/>
              <a:gd name="connsiteY43" fmla="*/ 5299266 h 6266942"/>
              <a:gd name="connsiteX44" fmla="*/ 4771408 w 8636594"/>
              <a:gd name="connsiteY44" fmla="*/ 5268551 h 6266942"/>
              <a:gd name="connsiteX45" fmla="*/ 4801053 w 8636594"/>
              <a:gd name="connsiteY45" fmla="*/ 5237614 h 6266942"/>
              <a:gd name="connsiteX46" fmla="*/ 4830420 w 8636594"/>
              <a:gd name="connsiteY46" fmla="*/ 5206458 h 6266942"/>
              <a:gd name="connsiteX47" fmla="*/ 4859516 w 8636594"/>
              <a:gd name="connsiteY47" fmla="*/ 5175087 h 6266942"/>
              <a:gd name="connsiteX48" fmla="*/ 4888347 w 8636594"/>
              <a:gd name="connsiteY48" fmla="*/ 5143504 h 6266942"/>
              <a:gd name="connsiteX49" fmla="*/ 4916919 w 8636594"/>
              <a:gd name="connsiteY49" fmla="*/ 5111713 h 6266942"/>
              <a:gd name="connsiteX50" fmla="*/ 4945238 w 8636594"/>
              <a:gd name="connsiteY50" fmla="*/ 5079717 h 6266942"/>
              <a:gd name="connsiteX51" fmla="*/ 4973311 w 8636594"/>
              <a:gd name="connsiteY51" fmla="*/ 5047519 h 6266942"/>
              <a:gd name="connsiteX52" fmla="*/ 5001145 w 8636594"/>
              <a:gd name="connsiteY52" fmla="*/ 5015124 h 6266942"/>
              <a:gd name="connsiteX53" fmla="*/ 5028745 w 8636594"/>
              <a:gd name="connsiteY53" fmla="*/ 4982535 h 6266942"/>
              <a:gd name="connsiteX54" fmla="*/ 5056117 w 8636594"/>
              <a:gd name="connsiteY54" fmla="*/ 4949755 h 6266942"/>
              <a:gd name="connsiteX55" fmla="*/ 5083269 w 8636594"/>
              <a:gd name="connsiteY55" fmla="*/ 4916787 h 6266942"/>
              <a:gd name="connsiteX56" fmla="*/ 5110207 w 8636594"/>
              <a:gd name="connsiteY56" fmla="*/ 4883636 h 6266942"/>
              <a:gd name="connsiteX57" fmla="*/ 5136937 w 8636594"/>
              <a:gd name="connsiteY57" fmla="*/ 4850305 h 6266942"/>
              <a:gd name="connsiteX58" fmla="*/ 5163464 w 8636594"/>
              <a:gd name="connsiteY58" fmla="*/ 4816797 h 6266942"/>
              <a:gd name="connsiteX59" fmla="*/ 5215940 w 8636594"/>
              <a:gd name="connsiteY59" fmla="*/ 4749265 h 6266942"/>
              <a:gd name="connsiteX60" fmla="*/ 5267684 w 8636594"/>
              <a:gd name="connsiteY60" fmla="*/ 4681068 h 6266942"/>
              <a:gd name="connsiteX61" fmla="*/ 5318748 w 8636594"/>
              <a:gd name="connsiteY61" fmla="*/ 4612234 h 6266942"/>
              <a:gd name="connsiteX62" fmla="*/ 5369182 w 8636594"/>
              <a:gd name="connsiteY62" fmla="*/ 4542793 h 6266942"/>
              <a:gd name="connsiteX63" fmla="*/ 5419038 w 8636594"/>
              <a:gd name="connsiteY63" fmla="*/ 4472771 h 6266942"/>
              <a:gd name="connsiteX64" fmla="*/ 5468365 w 8636594"/>
              <a:gd name="connsiteY64" fmla="*/ 4402196 h 6266942"/>
              <a:gd name="connsiteX65" fmla="*/ 5517215 w 8636594"/>
              <a:gd name="connsiteY65" fmla="*/ 4331098 h 6266942"/>
              <a:gd name="connsiteX66" fmla="*/ 5565637 w 8636594"/>
              <a:gd name="connsiteY66" fmla="*/ 4259503 h 6266942"/>
              <a:gd name="connsiteX67" fmla="*/ 5613684 w 8636594"/>
              <a:gd name="connsiteY67" fmla="*/ 4187441 h 6266942"/>
              <a:gd name="connsiteX68" fmla="*/ 5685160 w 8636594"/>
              <a:gd name="connsiteY68" fmla="*/ 4078531 h 6266942"/>
              <a:gd name="connsiteX69" fmla="*/ 5756074 w 8636594"/>
              <a:gd name="connsiteY69" fmla="*/ 3968727 h 6266942"/>
              <a:gd name="connsiteX70" fmla="*/ 5873483 w 8636594"/>
              <a:gd name="connsiteY70" fmla="*/ 3783989 h 6266942"/>
              <a:gd name="connsiteX71" fmla="*/ 6203209 w 8636594"/>
              <a:gd name="connsiteY71" fmla="*/ 3258640 h 6266942"/>
              <a:gd name="connsiteX72" fmla="*/ 6299430 w 8636594"/>
              <a:gd name="connsiteY72" fmla="*/ 3107321 h 6266942"/>
              <a:gd name="connsiteX73" fmla="*/ 6372650 w 8636594"/>
              <a:gd name="connsiteY73" fmla="*/ 2993735 h 6266942"/>
              <a:gd name="connsiteX74" fmla="*/ 6453197 w 8636594"/>
              <a:gd name="connsiteY74" fmla="*/ 2869788 h 6266942"/>
              <a:gd name="connsiteX75" fmla="*/ 6564167 w 8636594"/>
              <a:gd name="connsiteY75" fmla="*/ 2696807 h 6266942"/>
              <a:gd name="connsiteX76" fmla="*/ 6976233 w 8636594"/>
              <a:gd name="connsiteY76" fmla="*/ 2045274 h 6266942"/>
              <a:gd name="connsiteX77" fmla="*/ 7086755 w 8636594"/>
              <a:gd name="connsiteY77" fmla="*/ 1872743 h 6266942"/>
              <a:gd name="connsiteX78" fmla="*/ 7170279 w 8636594"/>
              <a:gd name="connsiteY78" fmla="*/ 1744202 h 6266942"/>
              <a:gd name="connsiteX79" fmla="*/ 7226351 w 8636594"/>
              <a:gd name="connsiteY79" fmla="*/ 1659017 h 6266942"/>
              <a:gd name="connsiteX80" fmla="*/ 7282789 w 8636594"/>
              <a:gd name="connsiteY80" fmla="*/ 1574303 h 6266942"/>
              <a:gd name="connsiteX81" fmla="*/ 7339643 w 8636594"/>
              <a:gd name="connsiteY81" fmla="*/ 1490113 h 6266942"/>
              <a:gd name="connsiteX82" fmla="*/ 7396957 w 8636594"/>
              <a:gd name="connsiteY82" fmla="*/ 1406503 h 6266942"/>
              <a:gd name="connsiteX83" fmla="*/ 7454781 w 8636594"/>
              <a:gd name="connsiteY83" fmla="*/ 1323526 h 6266942"/>
              <a:gd name="connsiteX84" fmla="*/ 7513161 w 8636594"/>
              <a:gd name="connsiteY84" fmla="*/ 1241237 h 6266942"/>
              <a:gd name="connsiteX85" fmla="*/ 7572144 w 8636594"/>
              <a:gd name="connsiteY85" fmla="*/ 1159689 h 6266942"/>
              <a:gd name="connsiteX86" fmla="*/ 7601877 w 8636594"/>
              <a:gd name="connsiteY86" fmla="*/ 1119210 h 6266942"/>
              <a:gd name="connsiteX87" fmla="*/ 7631779 w 8636594"/>
              <a:gd name="connsiteY87" fmla="*/ 1078937 h 6266942"/>
              <a:gd name="connsiteX88" fmla="*/ 7661855 w 8636594"/>
              <a:gd name="connsiteY88" fmla="*/ 1038876 h 6266942"/>
              <a:gd name="connsiteX89" fmla="*/ 7692111 w 8636594"/>
              <a:gd name="connsiteY89" fmla="*/ 999035 h 6266942"/>
              <a:gd name="connsiteX90" fmla="*/ 7722554 w 8636594"/>
              <a:gd name="connsiteY90" fmla="*/ 959419 h 6266942"/>
              <a:gd name="connsiteX91" fmla="*/ 7753190 w 8636594"/>
              <a:gd name="connsiteY91" fmla="*/ 920037 h 6266942"/>
              <a:gd name="connsiteX92" fmla="*/ 7784023 w 8636594"/>
              <a:gd name="connsiteY92" fmla="*/ 880894 h 6266942"/>
              <a:gd name="connsiteX93" fmla="*/ 7815061 w 8636594"/>
              <a:gd name="connsiteY93" fmla="*/ 841997 h 6266942"/>
              <a:gd name="connsiteX94" fmla="*/ 7846308 w 8636594"/>
              <a:gd name="connsiteY94" fmla="*/ 803354 h 6266942"/>
              <a:gd name="connsiteX95" fmla="*/ 7877772 w 8636594"/>
              <a:gd name="connsiteY95" fmla="*/ 764970 h 6266942"/>
              <a:gd name="connsiteX96" fmla="*/ 7909458 w 8636594"/>
              <a:gd name="connsiteY96" fmla="*/ 726853 h 6266942"/>
              <a:gd name="connsiteX97" fmla="*/ 7941371 w 8636594"/>
              <a:gd name="connsiteY97" fmla="*/ 689010 h 6266942"/>
              <a:gd name="connsiteX98" fmla="*/ 7973518 w 8636594"/>
              <a:gd name="connsiteY98" fmla="*/ 651447 h 6266942"/>
              <a:gd name="connsiteX99" fmla="*/ 8005905 w 8636594"/>
              <a:gd name="connsiteY99" fmla="*/ 614171 h 6266942"/>
              <a:gd name="connsiteX100" fmla="*/ 8038538 w 8636594"/>
              <a:gd name="connsiteY100" fmla="*/ 577189 h 6266942"/>
              <a:gd name="connsiteX101" fmla="*/ 8071421 w 8636594"/>
              <a:gd name="connsiteY101" fmla="*/ 540507 h 6266942"/>
              <a:gd name="connsiteX102" fmla="*/ 8104563 w 8636594"/>
              <a:gd name="connsiteY102" fmla="*/ 504132 h 6266942"/>
              <a:gd name="connsiteX103" fmla="*/ 8137967 w 8636594"/>
              <a:gd name="connsiteY103" fmla="*/ 468072 h 6266942"/>
              <a:gd name="connsiteX104" fmla="*/ 8171641 w 8636594"/>
              <a:gd name="connsiteY104" fmla="*/ 432332 h 6266942"/>
              <a:gd name="connsiteX105" fmla="*/ 8205590 w 8636594"/>
              <a:gd name="connsiteY105" fmla="*/ 396920 h 6266942"/>
              <a:gd name="connsiteX106" fmla="*/ 8239820 w 8636594"/>
              <a:gd name="connsiteY106" fmla="*/ 361843 h 6266942"/>
              <a:gd name="connsiteX107" fmla="*/ 8274337 w 8636594"/>
              <a:gd name="connsiteY107" fmla="*/ 327107 h 6266942"/>
              <a:gd name="connsiteX108" fmla="*/ 8309147 w 8636594"/>
              <a:gd name="connsiteY108" fmla="*/ 292718 h 6266942"/>
              <a:gd name="connsiteX109" fmla="*/ 8344256 w 8636594"/>
              <a:gd name="connsiteY109" fmla="*/ 258685 h 6266942"/>
              <a:gd name="connsiteX110" fmla="*/ 8379669 w 8636594"/>
              <a:gd name="connsiteY110" fmla="*/ 225013 h 6266942"/>
              <a:gd name="connsiteX111" fmla="*/ 8415394 w 8636594"/>
              <a:gd name="connsiteY111" fmla="*/ 191709 h 6266942"/>
              <a:gd name="connsiteX112" fmla="*/ 8451434 w 8636594"/>
              <a:gd name="connsiteY112" fmla="*/ 158780 h 6266942"/>
              <a:gd name="connsiteX113" fmla="*/ 8487798 w 8636594"/>
              <a:gd name="connsiteY113" fmla="*/ 126233 h 6266942"/>
              <a:gd name="connsiteX114" fmla="*/ 8524489 w 8636594"/>
              <a:gd name="connsiteY114" fmla="*/ 94075 h 6266942"/>
              <a:gd name="connsiteX115" fmla="*/ 8561515 w 8636594"/>
              <a:gd name="connsiteY115" fmla="*/ 62312 h 6266942"/>
              <a:gd name="connsiteX116" fmla="*/ 8598881 w 8636594"/>
              <a:gd name="connsiteY116" fmla="*/ 30951 h 6266942"/>
              <a:gd name="connsiteX117" fmla="*/ 8636594 w 8636594"/>
              <a:gd name="connsiteY117" fmla="*/ 0 h 6266942"/>
              <a:gd name="connsiteX0" fmla="*/ 8636594 w 8636594"/>
              <a:gd name="connsiteY0" fmla="*/ 0 h 6247281"/>
              <a:gd name="connsiteX1" fmla="*/ 5293 w 8636594"/>
              <a:gd name="connsiteY1" fmla="*/ 0 h 6247281"/>
              <a:gd name="connsiteX2" fmla="*/ 0 w 8636594"/>
              <a:gd name="connsiteY2" fmla="*/ 5587843 h 6247281"/>
              <a:gd name="connsiteX3" fmla="*/ 1594033 w 8636594"/>
              <a:gd name="connsiteY3" fmla="*/ 5600057 h 6247281"/>
              <a:gd name="connsiteX4" fmla="*/ 1686068 w 8636594"/>
              <a:gd name="connsiteY4" fmla="*/ 5599745 h 6247281"/>
              <a:gd name="connsiteX5" fmla="*/ 3376401 w 8636594"/>
              <a:gd name="connsiteY5" fmla="*/ 6247281 h 6247281"/>
              <a:gd name="connsiteX6" fmla="*/ 3421300 w 8636594"/>
              <a:gd name="connsiteY6" fmla="*/ 6227263 h 6247281"/>
              <a:gd name="connsiteX7" fmla="*/ 3465680 w 8636594"/>
              <a:gd name="connsiteY7" fmla="*/ 6206893 h 6247281"/>
              <a:gd name="connsiteX8" fmla="*/ 3509548 w 8636594"/>
              <a:gd name="connsiteY8" fmla="*/ 6186174 h 6247281"/>
              <a:gd name="connsiteX9" fmla="*/ 3552910 w 8636594"/>
              <a:gd name="connsiteY9" fmla="*/ 6165110 h 6247281"/>
              <a:gd name="connsiteX10" fmla="*/ 3595773 w 8636594"/>
              <a:gd name="connsiteY10" fmla="*/ 6143704 h 6247281"/>
              <a:gd name="connsiteX11" fmla="*/ 3638142 w 8636594"/>
              <a:gd name="connsiteY11" fmla="*/ 6121960 h 6247281"/>
              <a:gd name="connsiteX12" fmla="*/ 3680024 w 8636594"/>
              <a:gd name="connsiteY12" fmla="*/ 6099881 h 6247281"/>
              <a:gd name="connsiteX13" fmla="*/ 3721426 w 8636594"/>
              <a:gd name="connsiteY13" fmla="*/ 6077471 h 6247281"/>
              <a:gd name="connsiteX14" fmla="*/ 3762353 w 8636594"/>
              <a:gd name="connsiteY14" fmla="*/ 6054733 h 6247281"/>
              <a:gd name="connsiteX15" fmla="*/ 3802812 w 8636594"/>
              <a:gd name="connsiteY15" fmla="*/ 6031671 h 6247281"/>
              <a:gd name="connsiteX16" fmla="*/ 3842810 w 8636594"/>
              <a:gd name="connsiteY16" fmla="*/ 6008288 h 6247281"/>
              <a:gd name="connsiteX17" fmla="*/ 3882352 w 8636594"/>
              <a:gd name="connsiteY17" fmla="*/ 5984588 h 6247281"/>
              <a:gd name="connsiteX18" fmla="*/ 3921445 w 8636594"/>
              <a:gd name="connsiteY18" fmla="*/ 5960574 h 6247281"/>
              <a:gd name="connsiteX19" fmla="*/ 3960096 w 8636594"/>
              <a:gd name="connsiteY19" fmla="*/ 5936250 h 6247281"/>
              <a:gd name="connsiteX20" fmla="*/ 3998311 w 8636594"/>
              <a:gd name="connsiteY20" fmla="*/ 5911619 h 6247281"/>
              <a:gd name="connsiteX21" fmla="*/ 4036095 w 8636594"/>
              <a:gd name="connsiteY21" fmla="*/ 5886685 h 6247281"/>
              <a:gd name="connsiteX22" fmla="*/ 4073456 w 8636594"/>
              <a:gd name="connsiteY22" fmla="*/ 5861452 h 6247281"/>
              <a:gd name="connsiteX23" fmla="*/ 4110400 w 8636594"/>
              <a:gd name="connsiteY23" fmla="*/ 5835922 h 6247281"/>
              <a:gd name="connsiteX24" fmla="*/ 4146933 w 8636594"/>
              <a:gd name="connsiteY24" fmla="*/ 5810100 h 6247281"/>
              <a:gd name="connsiteX25" fmla="*/ 4183061 w 8636594"/>
              <a:gd name="connsiteY25" fmla="*/ 5783988 h 6247281"/>
              <a:gd name="connsiteX26" fmla="*/ 4218791 w 8636594"/>
              <a:gd name="connsiteY26" fmla="*/ 5757591 h 6247281"/>
              <a:gd name="connsiteX27" fmla="*/ 4254129 w 8636594"/>
              <a:gd name="connsiteY27" fmla="*/ 5730912 h 6247281"/>
              <a:gd name="connsiteX28" fmla="*/ 4289081 w 8636594"/>
              <a:gd name="connsiteY28" fmla="*/ 5703955 h 6247281"/>
              <a:gd name="connsiteX29" fmla="*/ 4323654 w 8636594"/>
              <a:gd name="connsiteY29" fmla="*/ 5676722 h 6247281"/>
              <a:gd name="connsiteX30" fmla="*/ 4357854 w 8636594"/>
              <a:gd name="connsiteY30" fmla="*/ 5649218 h 6247281"/>
              <a:gd name="connsiteX31" fmla="*/ 4391688 w 8636594"/>
              <a:gd name="connsiteY31" fmla="*/ 5621446 h 6247281"/>
              <a:gd name="connsiteX32" fmla="*/ 4425162 w 8636594"/>
              <a:gd name="connsiteY32" fmla="*/ 5593409 h 6247281"/>
              <a:gd name="connsiteX33" fmla="*/ 4458281 w 8636594"/>
              <a:gd name="connsiteY33" fmla="*/ 5565111 h 6247281"/>
              <a:gd name="connsiteX34" fmla="*/ 4491053 w 8636594"/>
              <a:gd name="connsiteY34" fmla="*/ 5536556 h 6247281"/>
              <a:gd name="connsiteX35" fmla="*/ 4523484 w 8636594"/>
              <a:gd name="connsiteY35" fmla="*/ 5507747 h 6247281"/>
              <a:gd name="connsiteX36" fmla="*/ 4555580 w 8636594"/>
              <a:gd name="connsiteY36" fmla="*/ 5478687 h 6247281"/>
              <a:gd name="connsiteX37" fmla="*/ 4587347 w 8636594"/>
              <a:gd name="connsiteY37" fmla="*/ 5449380 h 6247281"/>
              <a:gd name="connsiteX38" fmla="*/ 4618793 w 8636594"/>
              <a:gd name="connsiteY38" fmla="*/ 5419830 h 6247281"/>
              <a:gd name="connsiteX39" fmla="*/ 4649922 w 8636594"/>
              <a:gd name="connsiteY39" fmla="*/ 5390040 h 6247281"/>
              <a:gd name="connsiteX40" fmla="*/ 4680742 w 8636594"/>
              <a:gd name="connsiteY40" fmla="*/ 5360014 h 6247281"/>
              <a:gd name="connsiteX41" fmla="*/ 4711259 w 8636594"/>
              <a:gd name="connsiteY41" fmla="*/ 5329755 h 6247281"/>
              <a:gd name="connsiteX42" fmla="*/ 4741478 w 8636594"/>
              <a:gd name="connsiteY42" fmla="*/ 5299266 h 6247281"/>
              <a:gd name="connsiteX43" fmla="*/ 4771408 w 8636594"/>
              <a:gd name="connsiteY43" fmla="*/ 5268551 h 6247281"/>
              <a:gd name="connsiteX44" fmla="*/ 4801053 w 8636594"/>
              <a:gd name="connsiteY44" fmla="*/ 5237614 h 6247281"/>
              <a:gd name="connsiteX45" fmla="*/ 4830420 w 8636594"/>
              <a:gd name="connsiteY45" fmla="*/ 5206458 h 6247281"/>
              <a:gd name="connsiteX46" fmla="*/ 4859516 w 8636594"/>
              <a:gd name="connsiteY46" fmla="*/ 5175087 h 6247281"/>
              <a:gd name="connsiteX47" fmla="*/ 4888347 w 8636594"/>
              <a:gd name="connsiteY47" fmla="*/ 5143504 h 6247281"/>
              <a:gd name="connsiteX48" fmla="*/ 4916919 w 8636594"/>
              <a:gd name="connsiteY48" fmla="*/ 5111713 h 6247281"/>
              <a:gd name="connsiteX49" fmla="*/ 4945238 w 8636594"/>
              <a:gd name="connsiteY49" fmla="*/ 5079717 h 6247281"/>
              <a:gd name="connsiteX50" fmla="*/ 4973311 w 8636594"/>
              <a:gd name="connsiteY50" fmla="*/ 5047519 h 6247281"/>
              <a:gd name="connsiteX51" fmla="*/ 5001145 w 8636594"/>
              <a:gd name="connsiteY51" fmla="*/ 5015124 h 6247281"/>
              <a:gd name="connsiteX52" fmla="*/ 5028745 w 8636594"/>
              <a:gd name="connsiteY52" fmla="*/ 4982535 h 6247281"/>
              <a:gd name="connsiteX53" fmla="*/ 5056117 w 8636594"/>
              <a:gd name="connsiteY53" fmla="*/ 4949755 h 6247281"/>
              <a:gd name="connsiteX54" fmla="*/ 5083269 w 8636594"/>
              <a:gd name="connsiteY54" fmla="*/ 4916787 h 6247281"/>
              <a:gd name="connsiteX55" fmla="*/ 5110207 w 8636594"/>
              <a:gd name="connsiteY55" fmla="*/ 4883636 h 6247281"/>
              <a:gd name="connsiteX56" fmla="*/ 5136937 w 8636594"/>
              <a:gd name="connsiteY56" fmla="*/ 4850305 h 6247281"/>
              <a:gd name="connsiteX57" fmla="*/ 5163464 w 8636594"/>
              <a:gd name="connsiteY57" fmla="*/ 4816797 h 6247281"/>
              <a:gd name="connsiteX58" fmla="*/ 5215940 w 8636594"/>
              <a:gd name="connsiteY58" fmla="*/ 4749265 h 6247281"/>
              <a:gd name="connsiteX59" fmla="*/ 5267684 w 8636594"/>
              <a:gd name="connsiteY59" fmla="*/ 4681068 h 6247281"/>
              <a:gd name="connsiteX60" fmla="*/ 5318748 w 8636594"/>
              <a:gd name="connsiteY60" fmla="*/ 4612234 h 6247281"/>
              <a:gd name="connsiteX61" fmla="*/ 5369182 w 8636594"/>
              <a:gd name="connsiteY61" fmla="*/ 4542793 h 6247281"/>
              <a:gd name="connsiteX62" fmla="*/ 5419038 w 8636594"/>
              <a:gd name="connsiteY62" fmla="*/ 4472771 h 6247281"/>
              <a:gd name="connsiteX63" fmla="*/ 5468365 w 8636594"/>
              <a:gd name="connsiteY63" fmla="*/ 4402196 h 6247281"/>
              <a:gd name="connsiteX64" fmla="*/ 5517215 w 8636594"/>
              <a:gd name="connsiteY64" fmla="*/ 4331098 h 6247281"/>
              <a:gd name="connsiteX65" fmla="*/ 5565637 w 8636594"/>
              <a:gd name="connsiteY65" fmla="*/ 4259503 h 6247281"/>
              <a:gd name="connsiteX66" fmla="*/ 5613684 w 8636594"/>
              <a:gd name="connsiteY66" fmla="*/ 4187441 h 6247281"/>
              <a:gd name="connsiteX67" fmla="*/ 5685160 w 8636594"/>
              <a:gd name="connsiteY67" fmla="*/ 4078531 h 6247281"/>
              <a:gd name="connsiteX68" fmla="*/ 5756074 w 8636594"/>
              <a:gd name="connsiteY68" fmla="*/ 3968727 h 6247281"/>
              <a:gd name="connsiteX69" fmla="*/ 5873483 w 8636594"/>
              <a:gd name="connsiteY69" fmla="*/ 3783989 h 6247281"/>
              <a:gd name="connsiteX70" fmla="*/ 6203209 w 8636594"/>
              <a:gd name="connsiteY70" fmla="*/ 3258640 h 6247281"/>
              <a:gd name="connsiteX71" fmla="*/ 6299430 w 8636594"/>
              <a:gd name="connsiteY71" fmla="*/ 3107321 h 6247281"/>
              <a:gd name="connsiteX72" fmla="*/ 6372650 w 8636594"/>
              <a:gd name="connsiteY72" fmla="*/ 2993735 h 6247281"/>
              <a:gd name="connsiteX73" fmla="*/ 6453197 w 8636594"/>
              <a:gd name="connsiteY73" fmla="*/ 2869788 h 6247281"/>
              <a:gd name="connsiteX74" fmla="*/ 6564167 w 8636594"/>
              <a:gd name="connsiteY74" fmla="*/ 2696807 h 6247281"/>
              <a:gd name="connsiteX75" fmla="*/ 6976233 w 8636594"/>
              <a:gd name="connsiteY75" fmla="*/ 2045274 h 6247281"/>
              <a:gd name="connsiteX76" fmla="*/ 7086755 w 8636594"/>
              <a:gd name="connsiteY76" fmla="*/ 1872743 h 6247281"/>
              <a:gd name="connsiteX77" fmla="*/ 7170279 w 8636594"/>
              <a:gd name="connsiteY77" fmla="*/ 1744202 h 6247281"/>
              <a:gd name="connsiteX78" fmla="*/ 7226351 w 8636594"/>
              <a:gd name="connsiteY78" fmla="*/ 1659017 h 6247281"/>
              <a:gd name="connsiteX79" fmla="*/ 7282789 w 8636594"/>
              <a:gd name="connsiteY79" fmla="*/ 1574303 h 6247281"/>
              <a:gd name="connsiteX80" fmla="*/ 7339643 w 8636594"/>
              <a:gd name="connsiteY80" fmla="*/ 1490113 h 6247281"/>
              <a:gd name="connsiteX81" fmla="*/ 7396957 w 8636594"/>
              <a:gd name="connsiteY81" fmla="*/ 1406503 h 6247281"/>
              <a:gd name="connsiteX82" fmla="*/ 7454781 w 8636594"/>
              <a:gd name="connsiteY82" fmla="*/ 1323526 h 6247281"/>
              <a:gd name="connsiteX83" fmla="*/ 7513161 w 8636594"/>
              <a:gd name="connsiteY83" fmla="*/ 1241237 h 6247281"/>
              <a:gd name="connsiteX84" fmla="*/ 7572144 w 8636594"/>
              <a:gd name="connsiteY84" fmla="*/ 1159689 h 6247281"/>
              <a:gd name="connsiteX85" fmla="*/ 7601877 w 8636594"/>
              <a:gd name="connsiteY85" fmla="*/ 1119210 h 6247281"/>
              <a:gd name="connsiteX86" fmla="*/ 7631779 w 8636594"/>
              <a:gd name="connsiteY86" fmla="*/ 1078937 h 6247281"/>
              <a:gd name="connsiteX87" fmla="*/ 7661855 w 8636594"/>
              <a:gd name="connsiteY87" fmla="*/ 1038876 h 6247281"/>
              <a:gd name="connsiteX88" fmla="*/ 7692111 w 8636594"/>
              <a:gd name="connsiteY88" fmla="*/ 999035 h 6247281"/>
              <a:gd name="connsiteX89" fmla="*/ 7722554 w 8636594"/>
              <a:gd name="connsiteY89" fmla="*/ 959419 h 6247281"/>
              <a:gd name="connsiteX90" fmla="*/ 7753190 w 8636594"/>
              <a:gd name="connsiteY90" fmla="*/ 920037 h 6247281"/>
              <a:gd name="connsiteX91" fmla="*/ 7784023 w 8636594"/>
              <a:gd name="connsiteY91" fmla="*/ 880894 h 6247281"/>
              <a:gd name="connsiteX92" fmla="*/ 7815061 w 8636594"/>
              <a:gd name="connsiteY92" fmla="*/ 841997 h 6247281"/>
              <a:gd name="connsiteX93" fmla="*/ 7846308 w 8636594"/>
              <a:gd name="connsiteY93" fmla="*/ 803354 h 6247281"/>
              <a:gd name="connsiteX94" fmla="*/ 7877772 w 8636594"/>
              <a:gd name="connsiteY94" fmla="*/ 764970 h 6247281"/>
              <a:gd name="connsiteX95" fmla="*/ 7909458 w 8636594"/>
              <a:gd name="connsiteY95" fmla="*/ 726853 h 6247281"/>
              <a:gd name="connsiteX96" fmla="*/ 7941371 w 8636594"/>
              <a:gd name="connsiteY96" fmla="*/ 689010 h 6247281"/>
              <a:gd name="connsiteX97" fmla="*/ 7973518 w 8636594"/>
              <a:gd name="connsiteY97" fmla="*/ 651447 h 6247281"/>
              <a:gd name="connsiteX98" fmla="*/ 8005905 w 8636594"/>
              <a:gd name="connsiteY98" fmla="*/ 614171 h 6247281"/>
              <a:gd name="connsiteX99" fmla="*/ 8038538 w 8636594"/>
              <a:gd name="connsiteY99" fmla="*/ 577189 h 6247281"/>
              <a:gd name="connsiteX100" fmla="*/ 8071421 w 8636594"/>
              <a:gd name="connsiteY100" fmla="*/ 540507 h 6247281"/>
              <a:gd name="connsiteX101" fmla="*/ 8104563 w 8636594"/>
              <a:gd name="connsiteY101" fmla="*/ 504132 h 6247281"/>
              <a:gd name="connsiteX102" fmla="*/ 8137967 w 8636594"/>
              <a:gd name="connsiteY102" fmla="*/ 468072 h 6247281"/>
              <a:gd name="connsiteX103" fmla="*/ 8171641 w 8636594"/>
              <a:gd name="connsiteY103" fmla="*/ 432332 h 6247281"/>
              <a:gd name="connsiteX104" fmla="*/ 8205590 w 8636594"/>
              <a:gd name="connsiteY104" fmla="*/ 396920 h 6247281"/>
              <a:gd name="connsiteX105" fmla="*/ 8239820 w 8636594"/>
              <a:gd name="connsiteY105" fmla="*/ 361843 h 6247281"/>
              <a:gd name="connsiteX106" fmla="*/ 8274337 w 8636594"/>
              <a:gd name="connsiteY106" fmla="*/ 327107 h 6247281"/>
              <a:gd name="connsiteX107" fmla="*/ 8309147 w 8636594"/>
              <a:gd name="connsiteY107" fmla="*/ 292718 h 6247281"/>
              <a:gd name="connsiteX108" fmla="*/ 8344256 w 8636594"/>
              <a:gd name="connsiteY108" fmla="*/ 258685 h 6247281"/>
              <a:gd name="connsiteX109" fmla="*/ 8379669 w 8636594"/>
              <a:gd name="connsiteY109" fmla="*/ 225013 h 6247281"/>
              <a:gd name="connsiteX110" fmla="*/ 8415394 w 8636594"/>
              <a:gd name="connsiteY110" fmla="*/ 191709 h 6247281"/>
              <a:gd name="connsiteX111" fmla="*/ 8451434 w 8636594"/>
              <a:gd name="connsiteY111" fmla="*/ 158780 h 6247281"/>
              <a:gd name="connsiteX112" fmla="*/ 8487798 w 8636594"/>
              <a:gd name="connsiteY112" fmla="*/ 126233 h 6247281"/>
              <a:gd name="connsiteX113" fmla="*/ 8524489 w 8636594"/>
              <a:gd name="connsiteY113" fmla="*/ 94075 h 6247281"/>
              <a:gd name="connsiteX114" fmla="*/ 8561515 w 8636594"/>
              <a:gd name="connsiteY114" fmla="*/ 62312 h 6247281"/>
              <a:gd name="connsiteX115" fmla="*/ 8598881 w 8636594"/>
              <a:gd name="connsiteY115" fmla="*/ 30951 h 6247281"/>
              <a:gd name="connsiteX116" fmla="*/ 8636594 w 8636594"/>
              <a:gd name="connsiteY116" fmla="*/ 0 h 6247281"/>
              <a:gd name="connsiteX0" fmla="*/ 8636594 w 8636594"/>
              <a:gd name="connsiteY0" fmla="*/ 0 h 6227263"/>
              <a:gd name="connsiteX1" fmla="*/ 5293 w 8636594"/>
              <a:gd name="connsiteY1" fmla="*/ 0 h 6227263"/>
              <a:gd name="connsiteX2" fmla="*/ 0 w 8636594"/>
              <a:gd name="connsiteY2" fmla="*/ 5587843 h 6227263"/>
              <a:gd name="connsiteX3" fmla="*/ 1594033 w 8636594"/>
              <a:gd name="connsiteY3" fmla="*/ 5600057 h 6227263"/>
              <a:gd name="connsiteX4" fmla="*/ 1686068 w 8636594"/>
              <a:gd name="connsiteY4" fmla="*/ 5599745 h 6227263"/>
              <a:gd name="connsiteX5" fmla="*/ 3421300 w 8636594"/>
              <a:gd name="connsiteY5" fmla="*/ 6227263 h 6227263"/>
              <a:gd name="connsiteX6" fmla="*/ 3465680 w 8636594"/>
              <a:gd name="connsiteY6" fmla="*/ 6206893 h 6227263"/>
              <a:gd name="connsiteX7" fmla="*/ 3509548 w 8636594"/>
              <a:gd name="connsiteY7" fmla="*/ 6186174 h 6227263"/>
              <a:gd name="connsiteX8" fmla="*/ 3552910 w 8636594"/>
              <a:gd name="connsiteY8" fmla="*/ 6165110 h 6227263"/>
              <a:gd name="connsiteX9" fmla="*/ 3595773 w 8636594"/>
              <a:gd name="connsiteY9" fmla="*/ 6143704 h 6227263"/>
              <a:gd name="connsiteX10" fmla="*/ 3638142 w 8636594"/>
              <a:gd name="connsiteY10" fmla="*/ 6121960 h 6227263"/>
              <a:gd name="connsiteX11" fmla="*/ 3680024 w 8636594"/>
              <a:gd name="connsiteY11" fmla="*/ 6099881 h 6227263"/>
              <a:gd name="connsiteX12" fmla="*/ 3721426 w 8636594"/>
              <a:gd name="connsiteY12" fmla="*/ 6077471 h 6227263"/>
              <a:gd name="connsiteX13" fmla="*/ 3762353 w 8636594"/>
              <a:gd name="connsiteY13" fmla="*/ 6054733 h 6227263"/>
              <a:gd name="connsiteX14" fmla="*/ 3802812 w 8636594"/>
              <a:gd name="connsiteY14" fmla="*/ 6031671 h 6227263"/>
              <a:gd name="connsiteX15" fmla="*/ 3842810 w 8636594"/>
              <a:gd name="connsiteY15" fmla="*/ 6008288 h 6227263"/>
              <a:gd name="connsiteX16" fmla="*/ 3882352 w 8636594"/>
              <a:gd name="connsiteY16" fmla="*/ 5984588 h 6227263"/>
              <a:gd name="connsiteX17" fmla="*/ 3921445 w 8636594"/>
              <a:gd name="connsiteY17" fmla="*/ 5960574 h 6227263"/>
              <a:gd name="connsiteX18" fmla="*/ 3960096 w 8636594"/>
              <a:gd name="connsiteY18" fmla="*/ 5936250 h 6227263"/>
              <a:gd name="connsiteX19" fmla="*/ 3998311 w 8636594"/>
              <a:gd name="connsiteY19" fmla="*/ 5911619 h 6227263"/>
              <a:gd name="connsiteX20" fmla="*/ 4036095 w 8636594"/>
              <a:gd name="connsiteY20" fmla="*/ 5886685 h 6227263"/>
              <a:gd name="connsiteX21" fmla="*/ 4073456 w 8636594"/>
              <a:gd name="connsiteY21" fmla="*/ 5861452 h 6227263"/>
              <a:gd name="connsiteX22" fmla="*/ 4110400 w 8636594"/>
              <a:gd name="connsiteY22" fmla="*/ 5835922 h 6227263"/>
              <a:gd name="connsiteX23" fmla="*/ 4146933 w 8636594"/>
              <a:gd name="connsiteY23" fmla="*/ 5810100 h 6227263"/>
              <a:gd name="connsiteX24" fmla="*/ 4183061 w 8636594"/>
              <a:gd name="connsiteY24" fmla="*/ 5783988 h 6227263"/>
              <a:gd name="connsiteX25" fmla="*/ 4218791 w 8636594"/>
              <a:gd name="connsiteY25" fmla="*/ 5757591 h 6227263"/>
              <a:gd name="connsiteX26" fmla="*/ 4254129 w 8636594"/>
              <a:gd name="connsiteY26" fmla="*/ 5730912 h 6227263"/>
              <a:gd name="connsiteX27" fmla="*/ 4289081 w 8636594"/>
              <a:gd name="connsiteY27" fmla="*/ 5703955 h 6227263"/>
              <a:gd name="connsiteX28" fmla="*/ 4323654 w 8636594"/>
              <a:gd name="connsiteY28" fmla="*/ 5676722 h 6227263"/>
              <a:gd name="connsiteX29" fmla="*/ 4357854 w 8636594"/>
              <a:gd name="connsiteY29" fmla="*/ 5649218 h 6227263"/>
              <a:gd name="connsiteX30" fmla="*/ 4391688 w 8636594"/>
              <a:gd name="connsiteY30" fmla="*/ 5621446 h 6227263"/>
              <a:gd name="connsiteX31" fmla="*/ 4425162 w 8636594"/>
              <a:gd name="connsiteY31" fmla="*/ 5593409 h 6227263"/>
              <a:gd name="connsiteX32" fmla="*/ 4458281 w 8636594"/>
              <a:gd name="connsiteY32" fmla="*/ 5565111 h 6227263"/>
              <a:gd name="connsiteX33" fmla="*/ 4491053 w 8636594"/>
              <a:gd name="connsiteY33" fmla="*/ 5536556 h 6227263"/>
              <a:gd name="connsiteX34" fmla="*/ 4523484 w 8636594"/>
              <a:gd name="connsiteY34" fmla="*/ 5507747 h 6227263"/>
              <a:gd name="connsiteX35" fmla="*/ 4555580 w 8636594"/>
              <a:gd name="connsiteY35" fmla="*/ 5478687 h 6227263"/>
              <a:gd name="connsiteX36" fmla="*/ 4587347 w 8636594"/>
              <a:gd name="connsiteY36" fmla="*/ 5449380 h 6227263"/>
              <a:gd name="connsiteX37" fmla="*/ 4618793 w 8636594"/>
              <a:gd name="connsiteY37" fmla="*/ 5419830 h 6227263"/>
              <a:gd name="connsiteX38" fmla="*/ 4649922 w 8636594"/>
              <a:gd name="connsiteY38" fmla="*/ 5390040 h 6227263"/>
              <a:gd name="connsiteX39" fmla="*/ 4680742 w 8636594"/>
              <a:gd name="connsiteY39" fmla="*/ 5360014 h 6227263"/>
              <a:gd name="connsiteX40" fmla="*/ 4711259 w 8636594"/>
              <a:gd name="connsiteY40" fmla="*/ 5329755 h 6227263"/>
              <a:gd name="connsiteX41" fmla="*/ 4741478 w 8636594"/>
              <a:gd name="connsiteY41" fmla="*/ 5299266 h 6227263"/>
              <a:gd name="connsiteX42" fmla="*/ 4771408 w 8636594"/>
              <a:gd name="connsiteY42" fmla="*/ 5268551 h 6227263"/>
              <a:gd name="connsiteX43" fmla="*/ 4801053 w 8636594"/>
              <a:gd name="connsiteY43" fmla="*/ 5237614 h 6227263"/>
              <a:gd name="connsiteX44" fmla="*/ 4830420 w 8636594"/>
              <a:gd name="connsiteY44" fmla="*/ 5206458 h 6227263"/>
              <a:gd name="connsiteX45" fmla="*/ 4859516 w 8636594"/>
              <a:gd name="connsiteY45" fmla="*/ 5175087 h 6227263"/>
              <a:gd name="connsiteX46" fmla="*/ 4888347 w 8636594"/>
              <a:gd name="connsiteY46" fmla="*/ 5143504 h 6227263"/>
              <a:gd name="connsiteX47" fmla="*/ 4916919 w 8636594"/>
              <a:gd name="connsiteY47" fmla="*/ 5111713 h 6227263"/>
              <a:gd name="connsiteX48" fmla="*/ 4945238 w 8636594"/>
              <a:gd name="connsiteY48" fmla="*/ 5079717 h 6227263"/>
              <a:gd name="connsiteX49" fmla="*/ 4973311 w 8636594"/>
              <a:gd name="connsiteY49" fmla="*/ 5047519 h 6227263"/>
              <a:gd name="connsiteX50" fmla="*/ 5001145 w 8636594"/>
              <a:gd name="connsiteY50" fmla="*/ 5015124 h 6227263"/>
              <a:gd name="connsiteX51" fmla="*/ 5028745 w 8636594"/>
              <a:gd name="connsiteY51" fmla="*/ 4982535 h 6227263"/>
              <a:gd name="connsiteX52" fmla="*/ 5056117 w 8636594"/>
              <a:gd name="connsiteY52" fmla="*/ 4949755 h 6227263"/>
              <a:gd name="connsiteX53" fmla="*/ 5083269 w 8636594"/>
              <a:gd name="connsiteY53" fmla="*/ 4916787 h 6227263"/>
              <a:gd name="connsiteX54" fmla="*/ 5110207 w 8636594"/>
              <a:gd name="connsiteY54" fmla="*/ 4883636 h 6227263"/>
              <a:gd name="connsiteX55" fmla="*/ 5136937 w 8636594"/>
              <a:gd name="connsiteY55" fmla="*/ 4850305 h 6227263"/>
              <a:gd name="connsiteX56" fmla="*/ 5163464 w 8636594"/>
              <a:gd name="connsiteY56" fmla="*/ 4816797 h 6227263"/>
              <a:gd name="connsiteX57" fmla="*/ 5215940 w 8636594"/>
              <a:gd name="connsiteY57" fmla="*/ 4749265 h 6227263"/>
              <a:gd name="connsiteX58" fmla="*/ 5267684 w 8636594"/>
              <a:gd name="connsiteY58" fmla="*/ 4681068 h 6227263"/>
              <a:gd name="connsiteX59" fmla="*/ 5318748 w 8636594"/>
              <a:gd name="connsiteY59" fmla="*/ 4612234 h 6227263"/>
              <a:gd name="connsiteX60" fmla="*/ 5369182 w 8636594"/>
              <a:gd name="connsiteY60" fmla="*/ 4542793 h 6227263"/>
              <a:gd name="connsiteX61" fmla="*/ 5419038 w 8636594"/>
              <a:gd name="connsiteY61" fmla="*/ 4472771 h 6227263"/>
              <a:gd name="connsiteX62" fmla="*/ 5468365 w 8636594"/>
              <a:gd name="connsiteY62" fmla="*/ 4402196 h 6227263"/>
              <a:gd name="connsiteX63" fmla="*/ 5517215 w 8636594"/>
              <a:gd name="connsiteY63" fmla="*/ 4331098 h 6227263"/>
              <a:gd name="connsiteX64" fmla="*/ 5565637 w 8636594"/>
              <a:gd name="connsiteY64" fmla="*/ 4259503 h 6227263"/>
              <a:gd name="connsiteX65" fmla="*/ 5613684 w 8636594"/>
              <a:gd name="connsiteY65" fmla="*/ 4187441 h 6227263"/>
              <a:gd name="connsiteX66" fmla="*/ 5685160 w 8636594"/>
              <a:gd name="connsiteY66" fmla="*/ 4078531 h 6227263"/>
              <a:gd name="connsiteX67" fmla="*/ 5756074 w 8636594"/>
              <a:gd name="connsiteY67" fmla="*/ 3968727 h 6227263"/>
              <a:gd name="connsiteX68" fmla="*/ 5873483 w 8636594"/>
              <a:gd name="connsiteY68" fmla="*/ 3783989 h 6227263"/>
              <a:gd name="connsiteX69" fmla="*/ 6203209 w 8636594"/>
              <a:gd name="connsiteY69" fmla="*/ 3258640 h 6227263"/>
              <a:gd name="connsiteX70" fmla="*/ 6299430 w 8636594"/>
              <a:gd name="connsiteY70" fmla="*/ 3107321 h 6227263"/>
              <a:gd name="connsiteX71" fmla="*/ 6372650 w 8636594"/>
              <a:gd name="connsiteY71" fmla="*/ 2993735 h 6227263"/>
              <a:gd name="connsiteX72" fmla="*/ 6453197 w 8636594"/>
              <a:gd name="connsiteY72" fmla="*/ 2869788 h 6227263"/>
              <a:gd name="connsiteX73" fmla="*/ 6564167 w 8636594"/>
              <a:gd name="connsiteY73" fmla="*/ 2696807 h 6227263"/>
              <a:gd name="connsiteX74" fmla="*/ 6976233 w 8636594"/>
              <a:gd name="connsiteY74" fmla="*/ 2045274 h 6227263"/>
              <a:gd name="connsiteX75" fmla="*/ 7086755 w 8636594"/>
              <a:gd name="connsiteY75" fmla="*/ 1872743 h 6227263"/>
              <a:gd name="connsiteX76" fmla="*/ 7170279 w 8636594"/>
              <a:gd name="connsiteY76" fmla="*/ 1744202 h 6227263"/>
              <a:gd name="connsiteX77" fmla="*/ 7226351 w 8636594"/>
              <a:gd name="connsiteY77" fmla="*/ 1659017 h 6227263"/>
              <a:gd name="connsiteX78" fmla="*/ 7282789 w 8636594"/>
              <a:gd name="connsiteY78" fmla="*/ 1574303 h 6227263"/>
              <a:gd name="connsiteX79" fmla="*/ 7339643 w 8636594"/>
              <a:gd name="connsiteY79" fmla="*/ 1490113 h 6227263"/>
              <a:gd name="connsiteX80" fmla="*/ 7396957 w 8636594"/>
              <a:gd name="connsiteY80" fmla="*/ 1406503 h 6227263"/>
              <a:gd name="connsiteX81" fmla="*/ 7454781 w 8636594"/>
              <a:gd name="connsiteY81" fmla="*/ 1323526 h 6227263"/>
              <a:gd name="connsiteX82" fmla="*/ 7513161 w 8636594"/>
              <a:gd name="connsiteY82" fmla="*/ 1241237 h 6227263"/>
              <a:gd name="connsiteX83" fmla="*/ 7572144 w 8636594"/>
              <a:gd name="connsiteY83" fmla="*/ 1159689 h 6227263"/>
              <a:gd name="connsiteX84" fmla="*/ 7601877 w 8636594"/>
              <a:gd name="connsiteY84" fmla="*/ 1119210 h 6227263"/>
              <a:gd name="connsiteX85" fmla="*/ 7631779 w 8636594"/>
              <a:gd name="connsiteY85" fmla="*/ 1078937 h 6227263"/>
              <a:gd name="connsiteX86" fmla="*/ 7661855 w 8636594"/>
              <a:gd name="connsiteY86" fmla="*/ 1038876 h 6227263"/>
              <a:gd name="connsiteX87" fmla="*/ 7692111 w 8636594"/>
              <a:gd name="connsiteY87" fmla="*/ 999035 h 6227263"/>
              <a:gd name="connsiteX88" fmla="*/ 7722554 w 8636594"/>
              <a:gd name="connsiteY88" fmla="*/ 959419 h 6227263"/>
              <a:gd name="connsiteX89" fmla="*/ 7753190 w 8636594"/>
              <a:gd name="connsiteY89" fmla="*/ 920037 h 6227263"/>
              <a:gd name="connsiteX90" fmla="*/ 7784023 w 8636594"/>
              <a:gd name="connsiteY90" fmla="*/ 880894 h 6227263"/>
              <a:gd name="connsiteX91" fmla="*/ 7815061 w 8636594"/>
              <a:gd name="connsiteY91" fmla="*/ 841997 h 6227263"/>
              <a:gd name="connsiteX92" fmla="*/ 7846308 w 8636594"/>
              <a:gd name="connsiteY92" fmla="*/ 803354 h 6227263"/>
              <a:gd name="connsiteX93" fmla="*/ 7877772 w 8636594"/>
              <a:gd name="connsiteY93" fmla="*/ 764970 h 6227263"/>
              <a:gd name="connsiteX94" fmla="*/ 7909458 w 8636594"/>
              <a:gd name="connsiteY94" fmla="*/ 726853 h 6227263"/>
              <a:gd name="connsiteX95" fmla="*/ 7941371 w 8636594"/>
              <a:gd name="connsiteY95" fmla="*/ 689010 h 6227263"/>
              <a:gd name="connsiteX96" fmla="*/ 7973518 w 8636594"/>
              <a:gd name="connsiteY96" fmla="*/ 651447 h 6227263"/>
              <a:gd name="connsiteX97" fmla="*/ 8005905 w 8636594"/>
              <a:gd name="connsiteY97" fmla="*/ 614171 h 6227263"/>
              <a:gd name="connsiteX98" fmla="*/ 8038538 w 8636594"/>
              <a:gd name="connsiteY98" fmla="*/ 577189 h 6227263"/>
              <a:gd name="connsiteX99" fmla="*/ 8071421 w 8636594"/>
              <a:gd name="connsiteY99" fmla="*/ 540507 h 6227263"/>
              <a:gd name="connsiteX100" fmla="*/ 8104563 w 8636594"/>
              <a:gd name="connsiteY100" fmla="*/ 504132 h 6227263"/>
              <a:gd name="connsiteX101" fmla="*/ 8137967 w 8636594"/>
              <a:gd name="connsiteY101" fmla="*/ 468072 h 6227263"/>
              <a:gd name="connsiteX102" fmla="*/ 8171641 w 8636594"/>
              <a:gd name="connsiteY102" fmla="*/ 432332 h 6227263"/>
              <a:gd name="connsiteX103" fmla="*/ 8205590 w 8636594"/>
              <a:gd name="connsiteY103" fmla="*/ 396920 h 6227263"/>
              <a:gd name="connsiteX104" fmla="*/ 8239820 w 8636594"/>
              <a:gd name="connsiteY104" fmla="*/ 361843 h 6227263"/>
              <a:gd name="connsiteX105" fmla="*/ 8274337 w 8636594"/>
              <a:gd name="connsiteY105" fmla="*/ 327107 h 6227263"/>
              <a:gd name="connsiteX106" fmla="*/ 8309147 w 8636594"/>
              <a:gd name="connsiteY106" fmla="*/ 292718 h 6227263"/>
              <a:gd name="connsiteX107" fmla="*/ 8344256 w 8636594"/>
              <a:gd name="connsiteY107" fmla="*/ 258685 h 6227263"/>
              <a:gd name="connsiteX108" fmla="*/ 8379669 w 8636594"/>
              <a:gd name="connsiteY108" fmla="*/ 225013 h 6227263"/>
              <a:gd name="connsiteX109" fmla="*/ 8415394 w 8636594"/>
              <a:gd name="connsiteY109" fmla="*/ 191709 h 6227263"/>
              <a:gd name="connsiteX110" fmla="*/ 8451434 w 8636594"/>
              <a:gd name="connsiteY110" fmla="*/ 158780 h 6227263"/>
              <a:gd name="connsiteX111" fmla="*/ 8487798 w 8636594"/>
              <a:gd name="connsiteY111" fmla="*/ 126233 h 6227263"/>
              <a:gd name="connsiteX112" fmla="*/ 8524489 w 8636594"/>
              <a:gd name="connsiteY112" fmla="*/ 94075 h 6227263"/>
              <a:gd name="connsiteX113" fmla="*/ 8561515 w 8636594"/>
              <a:gd name="connsiteY113" fmla="*/ 62312 h 6227263"/>
              <a:gd name="connsiteX114" fmla="*/ 8598881 w 8636594"/>
              <a:gd name="connsiteY114" fmla="*/ 30951 h 6227263"/>
              <a:gd name="connsiteX115" fmla="*/ 8636594 w 8636594"/>
              <a:gd name="connsiteY115" fmla="*/ 0 h 6227263"/>
              <a:gd name="connsiteX0" fmla="*/ 8636594 w 8636594"/>
              <a:gd name="connsiteY0" fmla="*/ 0 h 6206893"/>
              <a:gd name="connsiteX1" fmla="*/ 5293 w 8636594"/>
              <a:gd name="connsiteY1" fmla="*/ 0 h 6206893"/>
              <a:gd name="connsiteX2" fmla="*/ 0 w 8636594"/>
              <a:gd name="connsiteY2" fmla="*/ 5587843 h 6206893"/>
              <a:gd name="connsiteX3" fmla="*/ 1594033 w 8636594"/>
              <a:gd name="connsiteY3" fmla="*/ 5600057 h 6206893"/>
              <a:gd name="connsiteX4" fmla="*/ 1686068 w 8636594"/>
              <a:gd name="connsiteY4" fmla="*/ 5599745 h 6206893"/>
              <a:gd name="connsiteX5" fmla="*/ 3465680 w 8636594"/>
              <a:gd name="connsiteY5" fmla="*/ 6206893 h 6206893"/>
              <a:gd name="connsiteX6" fmla="*/ 3509548 w 8636594"/>
              <a:gd name="connsiteY6" fmla="*/ 6186174 h 6206893"/>
              <a:gd name="connsiteX7" fmla="*/ 3552910 w 8636594"/>
              <a:gd name="connsiteY7" fmla="*/ 6165110 h 6206893"/>
              <a:gd name="connsiteX8" fmla="*/ 3595773 w 8636594"/>
              <a:gd name="connsiteY8" fmla="*/ 6143704 h 6206893"/>
              <a:gd name="connsiteX9" fmla="*/ 3638142 w 8636594"/>
              <a:gd name="connsiteY9" fmla="*/ 6121960 h 6206893"/>
              <a:gd name="connsiteX10" fmla="*/ 3680024 w 8636594"/>
              <a:gd name="connsiteY10" fmla="*/ 6099881 h 6206893"/>
              <a:gd name="connsiteX11" fmla="*/ 3721426 w 8636594"/>
              <a:gd name="connsiteY11" fmla="*/ 6077471 h 6206893"/>
              <a:gd name="connsiteX12" fmla="*/ 3762353 w 8636594"/>
              <a:gd name="connsiteY12" fmla="*/ 6054733 h 6206893"/>
              <a:gd name="connsiteX13" fmla="*/ 3802812 w 8636594"/>
              <a:gd name="connsiteY13" fmla="*/ 6031671 h 6206893"/>
              <a:gd name="connsiteX14" fmla="*/ 3842810 w 8636594"/>
              <a:gd name="connsiteY14" fmla="*/ 6008288 h 6206893"/>
              <a:gd name="connsiteX15" fmla="*/ 3882352 w 8636594"/>
              <a:gd name="connsiteY15" fmla="*/ 5984588 h 6206893"/>
              <a:gd name="connsiteX16" fmla="*/ 3921445 w 8636594"/>
              <a:gd name="connsiteY16" fmla="*/ 5960574 h 6206893"/>
              <a:gd name="connsiteX17" fmla="*/ 3960096 w 8636594"/>
              <a:gd name="connsiteY17" fmla="*/ 5936250 h 6206893"/>
              <a:gd name="connsiteX18" fmla="*/ 3998311 w 8636594"/>
              <a:gd name="connsiteY18" fmla="*/ 5911619 h 6206893"/>
              <a:gd name="connsiteX19" fmla="*/ 4036095 w 8636594"/>
              <a:gd name="connsiteY19" fmla="*/ 5886685 h 6206893"/>
              <a:gd name="connsiteX20" fmla="*/ 4073456 w 8636594"/>
              <a:gd name="connsiteY20" fmla="*/ 5861452 h 6206893"/>
              <a:gd name="connsiteX21" fmla="*/ 4110400 w 8636594"/>
              <a:gd name="connsiteY21" fmla="*/ 5835922 h 6206893"/>
              <a:gd name="connsiteX22" fmla="*/ 4146933 w 8636594"/>
              <a:gd name="connsiteY22" fmla="*/ 5810100 h 6206893"/>
              <a:gd name="connsiteX23" fmla="*/ 4183061 w 8636594"/>
              <a:gd name="connsiteY23" fmla="*/ 5783988 h 6206893"/>
              <a:gd name="connsiteX24" fmla="*/ 4218791 w 8636594"/>
              <a:gd name="connsiteY24" fmla="*/ 5757591 h 6206893"/>
              <a:gd name="connsiteX25" fmla="*/ 4254129 w 8636594"/>
              <a:gd name="connsiteY25" fmla="*/ 5730912 h 6206893"/>
              <a:gd name="connsiteX26" fmla="*/ 4289081 w 8636594"/>
              <a:gd name="connsiteY26" fmla="*/ 5703955 h 6206893"/>
              <a:gd name="connsiteX27" fmla="*/ 4323654 w 8636594"/>
              <a:gd name="connsiteY27" fmla="*/ 5676722 h 6206893"/>
              <a:gd name="connsiteX28" fmla="*/ 4357854 w 8636594"/>
              <a:gd name="connsiteY28" fmla="*/ 5649218 h 6206893"/>
              <a:gd name="connsiteX29" fmla="*/ 4391688 w 8636594"/>
              <a:gd name="connsiteY29" fmla="*/ 5621446 h 6206893"/>
              <a:gd name="connsiteX30" fmla="*/ 4425162 w 8636594"/>
              <a:gd name="connsiteY30" fmla="*/ 5593409 h 6206893"/>
              <a:gd name="connsiteX31" fmla="*/ 4458281 w 8636594"/>
              <a:gd name="connsiteY31" fmla="*/ 5565111 h 6206893"/>
              <a:gd name="connsiteX32" fmla="*/ 4491053 w 8636594"/>
              <a:gd name="connsiteY32" fmla="*/ 5536556 h 6206893"/>
              <a:gd name="connsiteX33" fmla="*/ 4523484 w 8636594"/>
              <a:gd name="connsiteY33" fmla="*/ 5507747 h 6206893"/>
              <a:gd name="connsiteX34" fmla="*/ 4555580 w 8636594"/>
              <a:gd name="connsiteY34" fmla="*/ 5478687 h 6206893"/>
              <a:gd name="connsiteX35" fmla="*/ 4587347 w 8636594"/>
              <a:gd name="connsiteY35" fmla="*/ 5449380 h 6206893"/>
              <a:gd name="connsiteX36" fmla="*/ 4618793 w 8636594"/>
              <a:gd name="connsiteY36" fmla="*/ 5419830 h 6206893"/>
              <a:gd name="connsiteX37" fmla="*/ 4649922 w 8636594"/>
              <a:gd name="connsiteY37" fmla="*/ 5390040 h 6206893"/>
              <a:gd name="connsiteX38" fmla="*/ 4680742 w 8636594"/>
              <a:gd name="connsiteY38" fmla="*/ 5360014 h 6206893"/>
              <a:gd name="connsiteX39" fmla="*/ 4711259 w 8636594"/>
              <a:gd name="connsiteY39" fmla="*/ 5329755 h 6206893"/>
              <a:gd name="connsiteX40" fmla="*/ 4741478 w 8636594"/>
              <a:gd name="connsiteY40" fmla="*/ 5299266 h 6206893"/>
              <a:gd name="connsiteX41" fmla="*/ 4771408 w 8636594"/>
              <a:gd name="connsiteY41" fmla="*/ 5268551 h 6206893"/>
              <a:gd name="connsiteX42" fmla="*/ 4801053 w 8636594"/>
              <a:gd name="connsiteY42" fmla="*/ 5237614 h 6206893"/>
              <a:gd name="connsiteX43" fmla="*/ 4830420 w 8636594"/>
              <a:gd name="connsiteY43" fmla="*/ 5206458 h 6206893"/>
              <a:gd name="connsiteX44" fmla="*/ 4859516 w 8636594"/>
              <a:gd name="connsiteY44" fmla="*/ 5175087 h 6206893"/>
              <a:gd name="connsiteX45" fmla="*/ 4888347 w 8636594"/>
              <a:gd name="connsiteY45" fmla="*/ 5143504 h 6206893"/>
              <a:gd name="connsiteX46" fmla="*/ 4916919 w 8636594"/>
              <a:gd name="connsiteY46" fmla="*/ 5111713 h 6206893"/>
              <a:gd name="connsiteX47" fmla="*/ 4945238 w 8636594"/>
              <a:gd name="connsiteY47" fmla="*/ 5079717 h 6206893"/>
              <a:gd name="connsiteX48" fmla="*/ 4973311 w 8636594"/>
              <a:gd name="connsiteY48" fmla="*/ 5047519 h 6206893"/>
              <a:gd name="connsiteX49" fmla="*/ 5001145 w 8636594"/>
              <a:gd name="connsiteY49" fmla="*/ 5015124 h 6206893"/>
              <a:gd name="connsiteX50" fmla="*/ 5028745 w 8636594"/>
              <a:gd name="connsiteY50" fmla="*/ 4982535 h 6206893"/>
              <a:gd name="connsiteX51" fmla="*/ 5056117 w 8636594"/>
              <a:gd name="connsiteY51" fmla="*/ 4949755 h 6206893"/>
              <a:gd name="connsiteX52" fmla="*/ 5083269 w 8636594"/>
              <a:gd name="connsiteY52" fmla="*/ 4916787 h 6206893"/>
              <a:gd name="connsiteX53" fmla="*/ 5110207 w 8636594"/>
              <a:gd name="connsiteY53" fmla="*/ 4883636 h 6206893"/>
              <a:gd name="connsiteX54" fmla="*/ 5136937 w 8636594"/>
              <a:gd name="connsiteY54" fmla="*/ 4850305 h 6206893"/>
              <a:gd name="connsiteX55" fmla="*/ 5163464 w 8636594"/>
              <a:gd name="connsiteY55" fmla="*/ 4816797 h 6206893"/>
              <a:gd name="connsiteX56" fmla="*/ 5215940 w 8636594"/>
              <a:gd name="connsiteY56" fmla="*/ 4749265 h 6206893"/>
              <a:gd name="connsiteX57" fmla="*/ 5267684 w 8636594"/>
              <a:gd name="connsiteY57" fmla="*/ 4681068 h 6206893"/>
              <a:gd name="connsiteX58" fmla="*/ 5318748 w 8636594"/>
              <a:gd name="connsiteY58" fmla="*/ 4612234 h 6206893"/>
              <a:gd name="connsiteX59" fmla="*/ 5369182 w 8636594"/>
              <a:gd name="connsiteY59" fmla="*/ 4542793 h 6206893"/>
              <a:gd name="connsiteX60" fmla="*/ 5419038 w 8636594"/>
              <a:gd name="connsiteY60" fmla="*/ 4472771 h 6206893"/>
              <a:gd name="connsiteX61" fmla="*/ 5468365 w 8636594"/>
              <a:gd name="connsiteY61" fmla="*/ 4402196 h 6206893"/>
              <a:gd name="connsiteX62" fmla="*/ 5517215 w 8636594"/>
              <a:gd name="connsiteY62" fmla="*/ 4331098 h 6206893"/>
              <a:gd name="connsiteX63" fmla="*/ 5565637 w 8636594"/>
              <a:gd name="connsiteY63" fmla="*/ 4259503 h 6206893"/>
              <a:gd name="connsiteX64" fmla="*/ 5613684 w 8636594"/>
              <a:gd name="connsiteY64" fmla="*/ 4187441 h 6206893"/>
              <a:gd name="connsiteX65" fmla="*/ 5685160 w 8636594"/>
              <a:gd name="connsiteY65" fmla="*/ 4078531 h 6206893"/>
              <a:gd name="connsiteX66" fmla="*/ 5756074 w 8636594"/>
              <a:gd name="connsiteY66" fmla="*/ 3968727 h 6206893"/>
              <a:gd name="connsiteX67" fmla="*/ 5873483 w 8636594"/>
              <a:gd name="connsiteY67" fmla="*/ 3783989 h 6206893"/>
              <a:gd name="connsiteX68" fmla="*/ 6203209 w 8636594"/>
              <a:gd name="connsiteY68" fmla="*/ 3258640 h 6206893"/>
              <a:gd name="connsiteX69" fmla="*/ 6299430 w 8636594"/>
              <a:gd name="connsiteY69" fmla="*/ 3107321 h 6206893"/>
              <a:gd name="connsiteX70" fmla="*/ 6372650 w 8636594"/>
              <a:gd name="connsiteY70" fmla="*/ 2993735 h 6206893"/>
              <a:gd name="connsiteX71" fmla="*/ 6453197 w 8636594"/>
              <a:gd name="connsiteY71" fmla="*/ 2869788 h 6206893"/>
              <a:gd name="connsiteX72" fmla="*/ 6564167 w 8636594"/>
              <a:gd name="connsiteY72" fmla="*/ 2696807 h 6206893"/>
              <a:gd name="connsiteX73" fmla="*/ 6976233 w 8636594"/>
              <a:gd name="connsiteY73" fmla="*/ 2045274 h 6206893"/>
              <a:gd name="connsiteX74" fmla="*/ 7086755 w 8636594"/>
              <a:gd name="connsiteY74" fmla="*/ 1872743 h 6206893"/>
              <a:gd name="connsiteX75" fmla="*/ 7170279 w 8636594"/>
              <a:gd name="connsiteY75" fmla="*/ 1744202 h 6206893"/>
              <a:gd name="connsiteX76" fmla="*/ 7226351 w 8636594"/>
              <a:gd name="connsiteY76" fmla="*/ 1659017 h 6206893"/>
              <a:gd name="connsiteX77" fmla="*/ 7282789 w 8636594"/>
              <a:gd name="connsiteY77" fmla="*/ 1574303 h 6206893"/>
              <a:gd name="connsiteX78" fmla="*/ 7339643 w 8636594"/>
              <a:gd name="connsiteY78" fmla="*/ 1490113 h 6206893"/>
              <a:gd name="connsiteX79" fmla="*/ 7396957 w 8636594"/>
              <a:gd name="connsiteY79" fmla="*/ 1406503 h 6206893"/>
              <a:gd name="connsiteX80" fmla="*/ 7454781 w 8636594"/>
              <a:gd name="connsiteY80" fmla="*/ 1323526 h 6206893"/>
              <a:gd name="connsiteX81" fmla="*/ 7513161 w 8636594"/>
              <a:gd name="connsiteY81" fmla="*/ 1241237 h 6206893"/>
              <a:gd name="connsiteX82" fmla="*/ 7572144 w 8636594"/>
              <a:gd name="connsiteY82" fmla="*/ 1159689 h 6206893"/>
              <a:gd name="connsiteX83" fmla="*/ 7601877 w 8636594"/>
              <a:gd name="connsiteY83" fmla="*/ 1119210 h 6206893"/>
              <a:gd name="connsiteX84" fmla="*/ 7631779 w 8636594"/>
              <a:gd name="connsiteY84" fmla="*/ 1078937 h 6206893"/>
              <a:gd name="connsiteX85" fmla="*/ 7661855 w 8636594"/>
              <a:gd name="connsiteY85" fmla="*/ 1038876 h 6206893"/>
              <a:gd name="connsiteX86" fmla="*/ 7692111 w 8636594"/>
              <a:gd name="connsiteY86" fmla="*/ 999035 h 6206893"/>
              <a:gd name="connsiteX87" fmla="*/ 7722554 w 8636594"/>
              <a:gd name="connsiteY87" fmla="*/ 959419 h 6206893"/>
              <a:gd name="connsiteX88" fmla="*/ 7753190 w 8636594"/>
              <a:gd name="connsiteY88" fmla="*/ 920037 h 6206893"/>
              <a:gd name="connsiteX89" fmla="*/ 7784023 w 8636594"/>
              <a:gd name="connsiteY89" fmla="*/ 880894 h 6206893"/>
              <a:gd name="connsiteX90" fmla="*/ 7815061 w 8636594"/>
              <a:gd name="connsiteY90" fmla="*/ 841997 h 6206893"/>
              <a:gd name="connsiteX91" fmla="*/ 7846308 w 8636594"/>
              <a:gd name="connsiteY91" fmla="*/ 803354 h 6206893"/>
              <a:gd name="connsiteX92" fmla="*/ 7877772 w 8636594"/>
              <a:gd name="connsiteY92" fmla="*/ 764970 h 6206893"/>
              <a:gd name="connsiteX93" fmla="*/ 7909458 w 8636594"/>
              <a:gd name="connsiteY93" fmla="*/ 726853 h 6206893"/>
              <a:gd name="connsiteX94" fmla="*/ 7941371 w 8636594"/>
              <a:gd name="connsiteY94" fmla="*/ 689010 h 6206893"/>
              <a:gd name="connsiteX95" fmla="*/ 7973518 w 8636594"/>
              <a:gd name="connsiteY95" fmla="*/ 651447 h 6206893"/>
              <a:gd name="connsiteX96" fmla="*/ 8005905 w 8636594"/>
              <a:gd name="connsiteY96" fmla="*/ 614171 h 6206893"/>
              <a:gd name="connsiteX97" fmla="*/ 8038538 w 8636594"/>
              <a:gd name="connsiteY97" fmla="*/ 577189 h 6206893"/>
              <a:gd name="connsiteX98" fmla="*/ 8071421 w 8636594"/>
              <a:gd name="connsiteY98" fmla="*/ 540507 h 6206893"/>
              <a:gd name="connsiteX99" fmla="*/ 8104563 w 8636594"/>
              <a:gd name="connsiteY99" fmla="*/ 504132 h 6206893"/>
              <a:gd name="connsiteX100" fmla="*/ 8137967 w 8636594"/>
              <a:gd name="connsiteY100" fmla="*/ 468072 h 6206893"/>
              <a:gd name="connsiteX101" fmla="*/ 8171641 w 8636594"/>
              <a:gd name="connsiteY101" fmla="*/ 432332 h 6206893"/>
              <a:gd name="connsiteX102" fmla="*/ 8205590 w 8636594"/>
              <a:gd name="connsiteY102" fmla="*/ 396920 h 6206893"/>
              <a:gd name="connsiteX103" fmla="*/ 8239820 w 8636594"/>
              <a:gd name="connsiteY103" fmla="*/ 361843 h 6206893"/>
              <a:gd name="connsiteX104" fmla="*/ 8274337 w 8636594"/>
              <a:gd name="connsiteY104" fmla="*/ 327107 h 6206893"/>
              <a:gd name="connsiteX105" fmla="*/ 8309147 w 8636594"/>
              <a:gd name="connsiteY105" fmla="*/ 292718 h 6206893"/>
              <a:gd name="connsiteX106" fmla="*/ 8344256 w 8636594"/>
              <a:gd name="connsiteY106" fmla="*/ 258685 h 6206893"/>
              <a:gd name="connsiteX107" fmla="*/ 8379669 w 8636594"/>
              <a:gd name="connsiteY107" fmla="*/ 225013 h 6206893"/>
              <a:gd name="connsiteX108" fmla="*/ 8415394 w 8636594"/>
              <a:gd name="connsiteY108" fmla="*/ 191709 h 6206893"/>
              <a:gd name="connsiteX109" fmla="*/ 8451434 w 8636594"/>
              <a:gd name="connsiteY109" fmla="*/ 158780 h 6206893"/>
              <a:gd name="connsiteX110" fmla="*/ 8487798 w 8636594"/>
              <a:gd name="connsiteY110" fmla="*/ 126233 h 6206893"/>
              <a:gd name="connsiteX111" fmla="*/ 8524489 w 8636594"/>
              <a:gd name="connsiteY111" fmla="*/ 94075 h 6206893"/>
              <a:gd name="connsiteX112" fmla="*/ 8561515 w 8636594"/>
              <a:gd name="connsiteY112" fmla="*/ 62312 h 6206893"/>
              <a:gd name="connsiteX113" fmla="*/ 8598881 w 8636594"/>
              <a:gd name="connsiteY113" fmla="*/ 30951 h 6206893"/>
              <a:gd name="connsiteX114" fmla="*/ 8636594 w 8636594"/>
              <a:gd name="connsiteY114" fmla="*/ 0 h 6206893"/>
              <a:gd name="connsiteX0" fmla="*/ 8636594 w 8636594"/>
              <a:gd name="connsiteY0" fmla="*/ 0 h 6186174"/>
              <a:gd name="connsiteX1" fmla="*/ 5293 w 8636594"/>
              <a:gd name="connsiteY1" fmla="*/ 0 h 6186174"/>
              <a:gd name="connsiteX2" fmla="*/ 0 w 8636594"/>
              <a:gd name="connsiteY2" fmla="*/ 5587843 h 6186174"/>
              <a:gd name="connsiteX3" fmla="*/ 1594033 w 8636594"/>
              <a:gd name="connsiteY3" fmla="*/ 5600057 h 6186174"/>
              <a:gd name="connsiteX4" fmla="*/ 1686068 w 8636594"/>
              <a:gd name="connsiteY4" fmla="*/ 5599745 h 6186174"/>
              <a:gd name="connsiteX5" fmla="*/ 3509548 w 8636594"/>
              <a:gd name="connsiteY5" fmla="*/ 6186174 h 6186174"/>
              <a:gd name="connsiteX6" fmla="*/ 3552910 w 8636594"/>
              <a:gd name="connsiteY6" fmla="*/ 6165110 h 6186174"/>
              <a:gd name="connsiteX7" fmla="*/ 3595773 w 8636594"/>
              <a:gd name="connsiteY7" fmla="*/ 6143704 h 6186174"/>
              <a:gd name="connsiteX8" fmla="*/ 3638142 w 8636594"/>
              <a:gd name="connsiteY8" fmla="*/ 6121960 h 6186174"/>
              <a:gd name="connsiteX9" fmla="*/ 3680024 w 8636594"/>
              <a:gd name="connsiteY9" fmla="*/ 6099881 h 6186174"/>
              <a:gd name="connsiteX10" fmla="*/ 3721426 w 8636594"/>
              <a:gd name="connsiteY10" fmla="*/ 6077471 h 6186174"/>
              <a:gd name="connsiteX11" fmla="*/ 3762353 w 8636594"/>
              <a:gd name="connsiteY11" fmla="*/ 6054733 h 6186174"/>
              <a:gd name="connsiteX12" fmla="*/ 3802812 w 8636594"/>
              <a:gd name="connsiteY12" fmla="*/ 6031671 h 6186174"/>
              <a:gd name="connsiteX13" fmla="*/ 3842810 w 8636594"/>
              <a:gd name="connsiteY13" fmla="*/ 6008288 h 6186174"/>
              <a:gd name="connsiteX14" fmla="*/ 3882352 w 8636594"/>
              <a:gd name="connsiteY14" fmla="*/ 5984588 h 6186174"/>
              <a:gd name="connsiteX15" fmla="*/ 3921445 w 8636594"/>
              <a:gd name="connsiteY15" fmla="*/ 5960574 h 6186174"/>
              <a:gd name="connsiteX16" fmla="*/ 3960096 w 8636594"/>
              <a:gd name="connsiteY16" fmla="*/ 5936250 h 6186174"/>
              <a:gd name="connsiteX17" fmla="*/ 3998311 w 8636594"/>
              <a:gd name="connsiteY17" fmla="*/ 5911619 h 6186174"/>
              <a:gd name="connsiteX18" fmla="*/ 4036095 w 8636594"/>
              <a:gd name="connsiteY18" fmla="*/ 5886685 h 6186174"/>
              <a:gd name="connsiteX19" fmla="*/ 4073456 w 8636594"/>
              <a:gd name="connsiteY19" fmla="*/ 5861452 h 6186174"/>
              <a:gd name="connsiteX20" fmla="*/ 4110400 w 8636594"/>
              <a:gd name="connsiteY20" fmla="*/ 5835922 h 6186174"/>
              <a:gd name="connsiteX21" fmla="*/ 4146933 w 8636594"/>
              <a:gd name="connsiteY21" fmla="*/ 5810100 h 6186174"/>
              <a:gd name="connsiteX22" fmla="*/ 4183061 w 8636594"/>
              <a:gd name="connsiteY22" fmla="*/ 5783988 h 6186174"/>
              <a:gd name="connsiteX23" fmla="*/ 4218791 w 8636594"/>
              <a:gd name="connsiteY23" fmla="*/ 5757591 h 6186174"/>
              <a:gd name="connsiteX24" fmla="*/ 4254129 w 8636594"/>
              <a:gd name="connsiteY24" fmla="*/ 5730912 h 6186174"/>
              <a:gd name="connsiteX25" fmla="*/ 4289081 w 8636594"/>
              <a:gd name="connsiteY25" fmla="*/ 5703955 h 6186174"/>
              <a:gd name="connsiteX26" fmla="*/ 4323654 w 8636594"/>
              <a:gd name="connsiteY26" fmla="*/ 5676722 h 6186174"/>
              <a:gd name="connsiteX27" fmla="*/ 4357854 w 8636594"/>
              <a:gd name="connsiteY27" fmla="*/ 5649218 h 6186174"/>
              <a:gd name="connsiteX28" fmla="*/ 4391688 w 8636594"/>
              <a:gd name="connsiteY28" fmla="*/ 5621446 h 6186174"/>
              <a:gd name="connsiteX29" fmla="*/ 4425162 w 8636594"/>
              <a:gd name="connsiteY29" fmla="*/ 5593409 h 6186174"/>
              <a:gd name="connsiteX30" fmla="*/ 4458281 w 8636594"/>
              <a:gd name="connsiteY30" fmla="*/ 5565111 h 6186174"/>
              <a:gd name="connsiteX31" fmla="*/ 4491053 w 8636594"/>
              <a:gd name="connsiteY31" fmla="*/ 5536556 h 6186174"/>
              <a:gd name="connsiteX32" fmla="*/ 4523484 w 8636594"/>
              <a:gd name="connsiteY32" fmla="*/ 5507747 h 6186174"/>
              <a:gd name="connsiteX33" fmla="*/ 4555580 w 8636594"/>
              <a:gd name="connsiteY33" fmla="*/ 5478687 h 6186174"/>
              <a:gd name="connsiteX34" fmla="*/ 4587347 w 8636594"/>
              <a:gd name="connsiteY34" fmla="*/ 5449380 h 6186174"/>
              <a:gd name="connsiteX35" fmla="*/ 4618793 w 8636594"/>
              <a:gd name="connsiteY35" fmla="*/ 5419830 h 6186174"/>
              <a:gd name="connsiteX36" fmla="*/ 4649922 w 8636594"/>
              <a:gd name="connsiteY36" fmla="*/ 5390040 h 6186174"/>
              <a:gd name="connsiteX37" fmla="*/ 4680742 w 8636594"/>
              <a:gd name="connsiteY37" fmla="*/ 5360014 h 6186174"/>
              <a:gd name="connsiteX38" fmla="*/ 4711259 w 8636594"/>
              <a:gd name="connsiteY38" fmla="*/ 5329755 h 6186174"/>
              <a:gd name="connsiteX39" fmla="*/ 4741478 w 8636594"/>
              <a:gd name="connsiteY39" fmla="*/ 5299266 h 6186174"/>
              <a:gd name="connsiteX40" fmla="*/ 4771408 w 8636594"/>
              <a:gd name="connsiteY40" fmla="*/ 5268551 h 6186174"/>
              <a:gd name="connsiteX41" fmla="*/ 4801053 w 8636594"/>
              <a:gd name="connsiteY41" fmla="*/ 5237614 h 6186174"/>
              <a:gd name="connsiteX42" fmla="*/ 4830420 w 8636594"/>
              <a:gd name="connsiteY42" fmla="*/ 5206458 h 6186174"/>
              <a:gd name="connsiteX43" fmla="*/ 4859516 w 8636594"/>
              <a:gd name="connsiteY43" fmla="*/ 5175087 h 6186174"/>
              <a:gd name="connsiteX44" fmla="*/ 4888347 w 8636594"/>
              <a:gd name="connsiteY44" fmla="*/ 5143504 h 6186174"/>
              <a:gd name="connsiteX45" fmla="*/ 4916919 w 8636594"/>
              <a:gd name="connsiteY45" fmla="*/ 5111713 h 6186174"/>
              <a:gd name="connsiteX46" fmla="*/ 4945238 w 8636594"/>
              <a:gd name="connsiteY46" fmla="*/ 5079717 h 6186174"/>
              <a:gd name="connsiteX47" fmla="*/ 4973311 w 8636594"/>
              <a:gd name="connsiteY47" fmla="*/ 5047519 h 6186174"/>
              <a:gd name="connsiteX48" fmla="*/ 5001145 w 8636594"/>
              <a:gd name="connsiteY48" fmla="*/ 5015124 h 6186174"/>
              <a:gd name="connsiteX49" fmla="*/ 5028745 w 8636594"/>
              <a:gd name="connsiteY49" fmla="*/ 4982535 h 6186174"/>
              <a:gd name="connsiteX50" fmla="*/ 5056117 w 8636594"/>
              <a:gd name="connsiteY50" fmla="*/ 4949755 h 6186174"/>
              <a:gd name="connsiteX51" fmla="*/ 5083269 w 8636594"/>
              <a:gd name="connsiteY51" fmla="*/ 4916787 h 6186174"/>
              <a:gd name="connsiteX52" fmla="*/ 5110207 w 8636594"/>
              <a:gd name="connsiteY52" fmla="*/ 4883636 h 6186174"/>
              <a:gd name="connsiteX53" fmla="*/ 5136937 w 8636594"/>
              <a:gd name="connsiteY53" fmla="*/ 4850305 h 6186174"/>
              <a:gd name="connsiteX54" fmla="*/ 5163464 w 8636594"/>
              <a:gd name="connsiteY54" fmla="*/ 4816797 h 6186174"/>
              <a:gd name="connsiteX55" fmla="*/ 5215940 w 8636594"/>
              <a:gd name="connsiteY55" fmla="*/ 4749265 h 6186174"/>
              <a:gd name="connsiteX56" fmla="*/ 5267684 w 8636594"/>
              <a:gd name="connsiteY56" fmla="*/ 4681068 h 6186174"/>
              <a:gd name="connsiteX57" fmla="*/ 5318748 w 8636594"/>
              <a:gd name="connsiteY57" fmla="*/ 4612234 h 6186174"/>
              <a:gd name="connsiteX58" fmla="*/ 5369182 w 8636594"/>
              <a:gd name="connsiteY58" fmla="*/ 4542793 h 6186174"/>
              <a:gd name="connsiteX59" fmla="*/ 5419038 w 8636594"/>
              <a:gd name="connsiteY59" fmla="*/ 4472771 h 6186174"/>
              <a:gd name="connsiteX60" fmla="*/ 5468365 w 8636594"/>
              <a:gd name="connsiteY60" fmla="*/ 4402196 h 6186174"/>
              <a:gd name="connsiteX61" fmla="*/ 5517215 w 8636594"/>
              <a:gd name="connsiteY61" fmla="*/ 4331098 h 6186174"/>
              <a:gd name="connsiteX62" fmla="*/ 5565637 w 8636594"/>
              <a:gd name="connsiteY62" fmla="*/ 4259503 h 6186174"/>
              <a:gd name="connsiteX63" fmla="*/ 5613684 w 8636594"/>
              <a:gd name="connsiteY63" fmla="*/ 4187441 h 6186174"/>
              <a:gd name="connsiteX64" fmla="*/ 5685160 w 8636594"/>
              <a:gd name="connsiteY64" fmla="*/ 4078531 h 6186174"/>
              <a:gd name="connsiteX65" fmla="*/ 5756074 w 8636594"/>
              <a:gd name="connsiteY65" fmla="*/ 3968727 h 6186174"/>
              <a:gd name="connsiteX66" fmla="*/ 5873483 w 8636594"/>
              <a:gd name="connsiteY66" fmla="*/ 3783989 h 6186174"/>
              <a:gd name="connsiteX67" fmla="*/ 6203209 w 8636594"/>
              <a:gd name="connsiteY67" fmla="*/ 3258640 h 6186174"/>
              <a:gd name="connsiteX68" fmla="*/ 6299430 w 8636594"/>
              <a:gd name="connsiteY68" fmla="*/ 3107321 h 6186174"/>
              <a:gd name="connsiteX69" fmla="*/ 6372650 w 8636594"/>
              <a:gd name="connsiteY69" fmla="*/ 2993735 h 6186174"/>
              <a:gd name="connsiteX70" fmla="*/ 6453197 w 8636594"/>
              <a:gd name="connsiteY70" fmla="*/ 2869788 h 6186174"/>
              <a:gd name="connsiteX71" fmla="*/ 6564167 w 8636594"/>
              <a:gd name="connsiteY71" fmla="*/ 2696807 h 6186174"/>
              <a:gd name="connsiteX72" fmla="*/ 6976233 w 8636594"/>
              <a:gd name="connsiteY72" fmla="*/ 2045274 h 6186174"/>
              <a:gd name="connsiteX73" fmla="*/ 7086755 w 8636594"/>
              <a:gd name="connsiteY73" fmla="*/ 1872743 h 6186174"/>
              <a:gd name="connsiteX74" fmla="*/ 7170279 w 8636594"/>
              <a:gd name="connsiteY74" fmla="*/ 1744202 h 6186174"/>
              <a:gd name="connsiteX75" fmla="*/ 7226351 w 8636594"/>
              <a:gd name="connsiteY75" fmla="*/ 1659017 h 6186174"/>
              <a:gd name="connsiteX76" fmla="*/ 7282789 w 8636594"/>
              <a:gd name="connsiteY76" fmla="*/ 1574303 h 6186174"/>
              <a:gd name="connsiteX77" fmla="*/ 7339643 w 8636594"/>
              <a:gd name="connsiteY77" fmla="*/ 1490113 h 6186174"/>
              <a:gd name="connsiteX78" fmla="*/ 7396957 w 8636594"/>
              <a:gd name="connsiteY78" fmla="*/ 1406503 h 6186174"/>
              <a:gd name="connsiteX79" fmla="*/ 7454781 w 8636594"/>
              <a:gd name="connsiteY79" fmla="*/ 1323526 h 6186174"/>
              <a:gd name="connsiteX80" fmla="*/ 7513161 w 8636594"/>
              <a:gd name="connsiteY80" fmla="*/ 1241237 h 6186174"/>
              <a:gd name="connsiteX81" fmla="*/ 7572144 w 8636594"/>
              <a:gd name="connsiteY81" fmla="*/ 1159689 h 6186174"/>
              <a:gd name="connsiteX82" fmla="*/ 7601877 w 8636594"/>
              <a:gd name="connsiteY82" fmla="*/ 1119210 h 6186174"/>
              <a:gd name="connsiteX83" fmla="*/ 7631779 w 8636594"/>
              <a:gd name="connsiteY83" fmla="*/ 1078937 h 6186174"/>
              <a:gd name="connsiteX84" fmla="*/ 7661855 w 8636594"/>
              <a:gd name="connsiteY84" fmla="*/ 1038876 h 6186174"/>
              <a:gd name="connsiteX85" fmla="*/ 7692111 w 8636594"/>
              <a:gd name="connsiteY85" fmla="*/ 999035 h 6186174"/>
              <a:gd name="connsiteX86" fmla="*/ 7722554 w 8636594"/>
              <a:gd name="connsiteY86" fmla="*/ 959419 h 6186174"/>
              <a:gd name="connsiteX87" fmla="*/ 7753190 w 8636594"/>
              <a:gd name="connsiteY87" fmla="*/ 920037 h 6186174"/>
              <a:gd name="connsiteX88" fmla="*/ 7784023 w 8636594"/>
              <a:gd name="connsiteY88" fmla="*/ 880894 h 6186174"/>
              <a:gd name="connsiteX89" fmla="*/ 7815061 w 8636594"/>
              <a:gd name="connsiteY89" fmla="*/ 841997 h 6186174"/>
              <a:gd name="connsiteX90" fmla="*/ 7846308 w 8636594"/>
              <a:gd name="connsiteY90" fmla="*/ 803354 h 6186174"/>
              <a:gd name="connsiteX91" fmla="*/ 7877772 w 8636594"/>
              <a:gd name="connsiteY91" fmla="*/ 764970 h 6186174"/>
              <a:gd name="connsiteX92" fmla="*/ 7909458 w 8636594"/>
              <a:gd name="connsiteY92" fmla="*/ 726853 h 6186174"/>
              <a:gd name="connsiteX93" fmla="*/ 7941371 w 8636594"/>
              <a:gd name="connsiteY93" fmla="*/ 689010 h 6186174"/>
              <a:gd name="connsiteX94" fmla="*/ 7973518 w 8636594"/>
              <a:gd name="connsiteY94" fmla="*/ 651447 h 6186174"/>
              <a:gd name="connsiteX95" fmla="*/ 8005905 w 8636594"/>
              <a:gd name="connsiteY95" fmla="*/ 614171 h 6186174"/>
              <a:gd name="connsiteX96" fmla="*/ 8038538 w 8636594"/>
              <a:gd name="connsiteY96" fmla="*/ 577189 h 6186174"/>
              <a:gd name="connsiteX97" fmla="*/ 8071421 w 8636594"/>
              <a:gd name="connsiteY97" fmla="*/ 540507 h 6186174"/>
              <a:gd name="connsiteX98" fmla="*/ 8104563 w 8636594"/>
              <a:gd name="connsiteY98" fmla="*/ 504132 h 6186174"/>
              <a:gd name="connsiteX99" fmla="*/ 8137967 w 8636594"/>
              <a:gd name="connsiteY99" fmla="*/ 468072 h 6186174"/>
              <a:gd name="connsiteX100" fmla="*/ 8171641 w 8636594"/>
              <a:gd name="connsiteY100" fmla="*/ 432332 h 6186174"/>
              <a:gd name="connsiteX101" fmla="*/ 8205590 w 8636594"/>
              <a:gd name="connsiteY101" fmla="*/ 396920 h 6186174"/>
              <a:gd name="connsiteX102" fmla="*/ 8239820 w 8636594"/>
              <a:gd name="connsiteY102" fmla="*/ 361843 h 6186174"/>
              <a:gd name="connsiteX103" fmla="*/ 8274337 w 8636594"/>
              <a:gd name="connsiteY103" fmla="*/ 327107 h 6186174"/>
              <a:gd name="connsiteX104" fmla="*/ 8309147 w 8636594"/>
              <a:gd name="connsiteY104" fmla="*/ 292718 h 6186174"/>
              <a:gd name="connsiteX105" fmla="*/ 8344256 w 8636594"/>
              <a:gd name="connsiteY105" fmla="*/ 258685 h 6186174"/>
              <a:gd name="connsiteX106" fmla="*/ 8379669 w 8636594"/>
              <a:gd name="connsiteY106" fmla="*/ 225013 h 6186174"/>
              <a:gd name="connsiteX107" fmla="*/ 8415394 w 8636594"/>
              <a:gd name="connsiteY107" fmla="*/ 191709 h 6186174"/>
              <a:gd name="connsiteX108" fmla="*/ 8451434 w 8636594"/>
              <a:gd name="connsiteY108" fmla="*/ 158780 h 6186174"/>
              <a:gd name="connsiteX109" fmla="*/ 8487798 w 8636594"/>
              <a:gd name="connsiteY109" fmla="*/ 126233 h 6186174"/>
              <a:gd name="connsiteX110" fmla="*/ 8524489 w 8636594"/>
              <a:gd name="connsiteY110" fmla="*/ 94075 h 6186174"/>
              <a:gd name="connsiteX111" fmla="*/ 8561515 w 8636594"/>
              <a:gd name="connsiteY111" fmla="*/ 62312 h 6186174"/>
              <a:gd name="connsiteX112" fmla="*/ 8598881 w 8636594"/>
              <a:gd name="connsiteY112" fmla="*/ 30951 h 6186174"/>
              <a:gd name="connsiteX113" fmla="*/ 8636594 w 8636594"/>
              <a:gd name="connsiteY113" fmla="*/ 0 h 6186174"/>
              <a:gd name="connsiteX0" fmla="*/ 8636594 w 8636594"/>
              <a:gd name="connsiteY0" fmla="*/ 0 h 6165110"/>
              <a:gd name="connsiteX1" fmla="*/ 5293 w 8636594"/>
              <a:gd name="connsiteY1" fmla="*/ 0 h 6165110"/>
              <a:gd name="connsiteX2" fmla="*/ 0 w 8636594"/>
              <a:gd name="connsiteY2" fmla="*/ 5587843 h 6165110"/>
              <a:gd name="connsiteX3" fmla="*/ 1594033 w 8636594"/>
              <a:gd name="connsiteY3" fmla="*/ 5600057 h 6165110"/>
              <a:gd name="connsiteX4" fmla="*/ 1686068 w 8636594"/>
              <a:gd name="connsiteY4" fmla="*/ 5599745 h 6165110"/>
              <a:gd name="connsiteX5" fmla="*/ 3552910 w 8636594"/>
              <a:gd name="connsiteY5" fmla="*/ 6165110 h 6165110"/>
              <a:gd name="connsiteX6" fmla="*/ 3595773 w 8636594"/>
              <a:gd name="connsiteY6" fmla="*/ 6143704 h 6165110"/>
              <a:gd name="connsiteX7" fmla="*/ 3638142 w 8636594"/>
              <a:gd name="connsiteY7" fmla="*/ 6121960 h 6165110"/>
              <a:gd name="connsiteX8" fmla="*/ 3680024 w 8636594"/>
              <a:gd name="connsiteY8" fmla="*/ 6099881 h 6165110"/>
              <a:gd name="connsiteX9" fmla="*/ 3721426 w 8636594"/>
              <a:gd name="connsiteY9" fmla="*/ 6077471 h 6165110"/>
              <a:gd name="connsiteX10" fmla="*/ 3762353 w 8636594"/>
              <a:gd name="connsiteY10" fmla="*/ 6054733 h 6165110"/>
              <a:gd name="connsiteX11" fmla="*/ 3802812 w 8636594"/>
              <a:gd name="connsiteY11" fmla="*/ 6031671 h 6165110"/>
              <a:gd name="connsiteX12" fmla="*/ 3842810 w 8636594"/>
              <a:gd name="connsiteY12" fmla="*/ 6008288 h 6165110"/>
              <a:gd name="connsiteX13" fmla="*/ 3882352 w 8636594"/>
              <a:gd name="connsiteY13" fmla="*/ 5984588 h 6165110"/>
              <a:gd name="connsiteX14" fmla="*/ 3921445 w 8636594"/>
              <a:gd name="connsiteY14" fmla="*/ 5960574 h 6165110"/>
              <a:gd name="connsiteX15" fmla="*/ 3960096 w 8636594"/>
              <a:gd name="connsiteY15" fmla="*/ 5936250 h 6165110"/>
              <a:gd name="connsiteX16" fmla="*/ 3998311 w 8636594"/>
              <a:gd name="connsiteY16" fmla="*/ 5911619 h 6165110"/>
              <a:gd name="connsiteX17" fmla="*/ 4036095 w 8636594"/>
              <a:gd name="connsiteY17" fmla="*/ 5886685 h 6165110"/>
              <a:gd name="connsiteX18" fmla="*/ 4073456 w 8636594"/>
              <a:gd name="connsiteY18" fmla="*/ 5861452 h 6165110"/>
              <a:gd name="connsiteX19" fmla="*/ 4110400 w 8636594"/>
              <a:gd name="connsiteY19" fmla="*/ 5835922 h 6165110"/>
              <a:gd name="connsiteX20" fmla="*/ 4146933 w 8636594"/>
              <a:gd name="connsiteY20" fmla="*/ 5810100 h 6165110"/>
              <a:gd name="connsiteX21" fmla="*/ 4183061 w 8636594"/>
              <a:gd name="connsiteY21" fmla="*/ 5783988 h 6165110"/>
              <a:gd name="connsiteX22" fmla="*/ 4218791 w 8636594"/>
              <a:gd name="connsiteY22" fmla="*/ 5757591 h 6165110"/>
              <a:gd name="connsiteX23" fmla="*/ 4254129 w 8636594"/>
              <a:gd name="connsiteY23" fmla="*/ 5730912 h 6165110"/>
              <a:gd name="connsiteX24" fmla="*/ 4289081 w 8636594"/>
              <a:gd name="connsiteY24" fmla="*/ 5703955 h 6165110"/>
              <a:gd name="connsiteX25" fmla="*/ 4323654 w 8636594"/>
              <a:gd name="connsiteY25" fmla="*/ 5676722 h 6165110"/>
              <a:gd name="connsiteX26" fmla="*/ 4357854 w 8636594"/>
              <a:gd name="connsiteY26" fmla="*/ 5649218 h 6165110"/>
              <a:gd name="connsiteX27" fmla="*/ 4391688 w 8636594"/>
              <a:gd name="connsiteY27" fmla="*/ 5621446 h 6165110"/>
              <a:gd name="connsiteX28" fmla="*/ 4425162 w 8636594"/>
              <a:gd name="connsiteY28" fmla="*/ 5593409 h 6165110"/>
              <a:gd name="connsiteX29" fmla="*/ 4458281 w 8636594"/>
              <a:gd name="connsiteY29" fmla="*/ 5565111 h 6165110"/>
              <a:gd name="connsiteX30" fmla="*/ 4491053 w 8636594"/>
              <a:gd name="connsiteY30" fmla="*/ 5536556 h 6165110"/>
              <a:gd name="connsiteX31" fmla="*/ 4523484 w 8636594"/>
              <a:gd name="connsiteY31" fmla="*/ 5507747 h 6165110"/>
              <a:gd name="connsiteX32" fmla="*/ 4555580 w 8636594"/>
              <a:gd name="connsiteY32" fmla="*/ 5478687 h 6165110"/>
              <a:gd name="connsiteX33" fmla="*/ 4587347 w 8636594"/>
              <a:gd name="connsiteY33" fmla="*/ 5449380 h 6165110"/>
              <a:gd name="connsiteX34" fmla="*/ 4618793 w 8636594"/>
              <a:gd name="connsiteY34" fmla="*/ 5419830 h 6165110"/>
              <a:gd name="connsiteX35" fmla="*/ 4649922 w 8636594"/>
              <a:gd name="connsiteY35" fmla="*/ 5390040 h 6165110"/>
              <a:gd name="connsiteX36" fmla="*/ 4680742 w 8636594"/>
              <a:gd name="connsiteY36" fmla="*/ 5360014 h 6165110"/>
              <a:gd name="connsiteX37" fmla="*/ 4711259 w 8636594"/>
              <a:gd name="connsiteY37" fmla="*/ 5329755 h 6165110"/>
              <a:gd name="connsiteX38" fmla="*/ 4741478 w 8636594"/>
              <a:gd name="connsiteY38" fmla="*/ 5299266 h 6165110"/>
              <a:gd name="connsiteX39" fmla="*/ 4771408 w 8636594"/>
              <a:gd name="connsiteY39" fmla="*/ 5268551 h 6165110"/>
              <a:gd name="connsiteX40" fmla="*/ 4801053 w 8636594"/>
              <a:gd name="connsiteY40" fmla="*/ 5237614 h 6165110"/>
              <a:gd name="connsiteX41" fmla="*/ 4830420 w 8636594"/>
              <a:gd name="connsiteY41" fmla="*/ 5206458 h 6165110"/>
              <a:gd name="connsiteX42" fmla="*/ 4859516 w 8636594"/>
              <a:gd name="connsiteY42" fmla="*/ 5175087 h 6165110"/>
              <a:gd name="connsiteX43" fmla="*/ 4888347 w 8636594"/>
              <a:gd name="connsiteY43" fmla="*/ 5143504 h 6165110"/>
              <a:gd name="connsiteX44" fmla="*/ 4916919 w 8636594"/>
              <a:gd name="connsiteY44" fmla="*/ 5111713 h 6165110"/>
              <a:gd name="connsiteX45" fmla="*/ 4945238 w 8636594"/>
              <a:gd name="connsiteY45" fmla="*/ 5079717 h 6165110"/>
              <a:gd name="connsiteX46" fmla="*/ 4973311 w 8636594"/>
              <a:gd name="connsiteY46" fmla="*/ 5047519 h 6165110"/>
              <a:gd name="connsiteX47" fmla="*/ 5001145 w 8636594"/>
              <a:gd name="connsiteY47" fmla="*/ 5015124 h 6165110"/>
              <a:gd name="connsiteX48" fmla="*/ 5028745 w 8636594"/>
              <a:gd name="connsiteY48" fmla="*/ 4982535 h 6165110"/>
              <a:gd name="connsiteX49" fmla="*/ 5056117 w 8636594"/>
              <a:gd name="connsiteY49" fmla="*/ 4949755 h 6165110"/>
              <a:gd name="connsiteX50" fmla="*/ 5083269 w 8636594"/>
              <a:gd name="connsiteY50" fmla="*/ 4916787 h 6165110"/>
              <a:gd name="connsiteX51" fmla="*/ 5110207 w 8636594"/>
              <a:gd name="connsiteY51" fmla="*/ 4883636 h 6165110"/>
              <a:gd name="connsiteX52" fmla="*/ 5136937 w 8636594"/>
              <a:gd name="connsiteY52" fmla="*/ 4850305 h 6165110"/>
              <a:gd name="connsiteX53" fmla="*/ 5163464 w 8636594"/>
              <a:gd name="connsiteY53" fmla="*/ 4816797 h 6165110"/>
              <a:gd name="connsiteX54" fmla="*/ 5215940 w 8636594"/>
              <a:gd name="connsiteY54" fmla="*/ 4749265 h 6165110"/>
              <a:gd name="connsiteX55" fmla="*/ 5267684 w 8636594"/>
              <a:gd name="connsiteY55" fmla="*/ 4681068 h 6165110"/>
              <a:gd name="connsiteX56" fmla="*/ 5318748 w 8636594"/>
              <a:gd name="connsiteY56" fmla="*/ 4612234 h 6165110"/>
              <a:gd name="connsiteX57" fmla="*/ 5369182 w 8636594"/>
              <a:gd name="connsiteY57" fmla="*/ 4542793 h 6165110"/>
              <a:gd name="connsiteX58" fmla="*/ 5419038 w 8636594"/>
              <a:gd name="connsiteY58" fmla="*/ 4472771 h 6165110"/>
              <a:gd name="connsiteX59" fmla="*/ 5468365 w 8636594"/>
              <a:gd name="connsiteY59" fmla="*/ 4402196 h 6165110"/>
              <a:gd name="connsiteX60" fmla="*/ 5517215 w 8636594"/>
              <a:gd name="connsiteY60" fmla="*/ 4331098 h 6165110"/>
              <a:gd name="connsiteX61" fmla="*/ 5565637 w 8636594"/>
              <a:gd name="connsiteY61" fmla="*/ 4259503 h 6165110"/>
              <a:gd name="connsiteX62" fmla="*/ 5613684 w 8636594"/>
              <a:gd name="connsiteY62" fmla="*/ 4187441 h 6165110"/>
              <a:gd name="connsiteX63" fmla="*/ 5685160 w 8636594"/>
              <a:gd name="connsiteY63" fmla="*/ 4078531 h 6165110"/>
              <a:gd name="connsiteX64" fmla="*/ 5756074 w 8636594"/>
              <a:gd name="connsiteY64" fmla="*/ 3968727 h 6165110"/>
              <a:gd name="connsiteX65" fmla="*/ 5873483 w 8636594"/>
              <a:gd name="connsiteY65" fmla="*/ 3783989 h 6165110"/>
              <a:gd name="connsiteX66" fmla="*/ 6203209 w 8636594"/>
              <a:gd name="connsiteY66" fmla="*/ 3258640 h 6165110"/>
              <a:gd name="connsiteX67" fmla="*/ 6299430 w 8636594"/>
              <a:gd name="connsiteY67" fmla="*/ 3107321 h 6165110"/>
              <a:gd name="connsiteX68" fmla="*/ 6372650 w 8636594"/>
              <a:gd name="connsiteY68" fmla="*/ 2993735 h 6165110"/>
              <a:gd name="connsiteX69" fmla="*/ 6453197 w 8636594"/>
              <a:gd name="connsiteY69" fmla="*/ 2869788 h 6165110"/>
              <a:gd name="connsiteX70" fmla="*/ 6564167 w 8636594"/>
              <a:gd name="connsiteY70" fmla="*/ 2696807 h 6165110"/>
              <a:gd name="connsiteX71" fmla="*/ 6976233 w 8636594"/>
              <a:gd name="connsiteY71" fmla="*/ 2045274 h 6165110"/>
              <a:gd name="connsiteX72" fmla="*/ 7086755 w 8636594"/>
              <a:gd name="connsiteY72" fmla="*/ 1872743 h 6165110"/>
              <a:gd name="connsiteX73" fmla="*/ 7170279 w 8636594"/>
              <a:gd name="connsiteY73" fmla="*/ 1744202 h 6165110"/>
              <a:gd name="connsiteX74" fmla="*/ 7226351 w 8636594"/>
              <a:gd name="connsiteY74" fmla="*/ 1659017 h 6165110"/>
              <a:gd name="connsiteX75" fmla="*/ 7282789 w 8636594"/>
              <a:gd name="connsiteY75" fmla="*/ 1574303 h 6165110"/>
              <a:gd name="connsiteX76" fmla="*/ 7339643 w 8636594"/>
              <a:gd name="connsiteY76" fmla="*/ 1490113 h 6165110"/>
              <a:gd name="connsiteX77" fmla="*/ 7396957 w 8636594"/>
              <a:gd name="connsiteY77" fmla="*/ 1406503 h 6165110"/>
              <a:gd name="connsiteX78" fmla="*/ 7454781 w 8636594"/>
              <a:gd name="connsiteY78" fmla="*/ 1323526 h 6165110"/>
              <a:gd name="connsiteX79" fmla="*/ 7513161 w 8636594"/>
              <a:gd name="connsiteY79" fmla="*/ 1241237 h 6165110"/>
              <a:gd name="connsiteX80" fmla="*/ 7572144 w 8636594"/>
              <a:gd name="connsiteY80" fmla="*/ 1159689 h 6165110"/>
              <a:gd name="connsiteX81" fmla="*/ 7601877 w 8636594"/>
              <a:gd name="connsiteY81" fmla="*/ 1119210 h 6165110"/>
              <a:gd name="connsiteX82" fmla="*/ 7631779 w 8636594"/>
              <a:gd name="connsiteY82" fmla="*/ 1078937 h 6165110"/>
              <a:gd name="connsiteX83" fmla="*/ 7661855 w 8636594"/>
              <a:gd name="connsiteY83" fmla="*/ 1038876 h 6165110"/>
              <a:gd name="connsiteX84" fmla="*/ 7692111 w 8636594"/>
              <a:gd name="connsiteY84" fmla="*/ 999035 h 6165110"/>
              <a:gd name="connsiteX85" fmla="*/ 7722554 w 8636594"/>
              <a:gd name="connsiteY85" fmla="*/ 959419 h 6165110"/>
              <a:gd name="connsiteX86" fmla="*/ 7753190 w 8636594"/>
              <a:gd name="connsiteY86" fmla="*/ 920037 h 6165110"/>
              <a:gd name="connsiteX87" fmla="*/ 7784023 w 8636594"/>
              <a:gd name="connsiteY87" fmla="*/ 880894 h 6165110"/>
              <a:gd name="connsiteX88" fmla="*/ 7815061 w 8636594"/>
              <a:gd name="connsiteY88" fmla="*/ 841997 h 6165110"/>
              <a:gd name="connsiteX89" fmla="*/ 7846308 w 8636594"/>
              <a:gd name="connsiteY89" fmla="*/ 803354 h 6165110"/>
              <a:gd name="connsiteX90" fmla="*/ 7877772 w 8636594"/>
              <a:gd name="connsiteY90" fmla="*/ 764970 h 6165110"/>
              <a:gd name="connsiteX91" fmla="*/ 7909458 w 8636594"/>
              <a:gd name="connsiteY91" fmla="*/ 726853 h 6165110"/>
              <a:gd name="connsiteX92" fmla="*/ 7941371 w 8636594"/>
              <a:gd name="connsiteY92" fmla="*/ 689010 h 6165110"/>
              <a:gd name="connsiteX93" fmla="*/ 7973518 w 8636594"/>
              <a:gd name="connsiteY93" fmla="*/ 651447 h 6165110"/>
              <a:gd name="connsiteX94" fmla="*/ 8005905 w 8636594"/>
              <a:gd name="connsiteY94" fmla="*/ 614171 h 6165110"/>
              <a:gd name="connsiteX95" fmla="*/ 8038538 w 8636594"/>
              <a:gd name="connsiteY95" fmla="*/ 577189 h 6165110"/>
              <a:gd name="connsiteX96" fmla="*/ 8071421 w 8636594"/>
              <a:gd name="connsiteY96" fmla="*/ 540507 h 6165110"/>
              <a:gd name="connsiteX97" fmla="*/ 8104563 w 8636594"/>
              <a:gd name="connsiteY97" fmla="*/ 504132 h 6165110"/>
              <a:gd name="connsiteX98" fmla="*/ 8137967 w 8636594"/>
              <a:gd name="connsiteY98" fmla="*/ 468072 h 6165110"/>
              <a:gd name="connsiteX99" fmla="*/ 8171641 w 8636594"/>
              <a:gd name="connsiteY99" fmla="*/ 432332 h 6165110"/>
              <a:gd name="connsiteX100" fmla="*/ 8205590 w 8636594"/>
              <a:gd name="connsiteY100" fmla="*/ 396920 h 6165110"/>
              <a:gd name="connsiteX101" fmla="*/ 8239820 w 8636594"/>
              <a:gd name="connsiteY101" fmla="*/ 361843 h 6165110"/>
              <a:gd name="connsiteX102" fmla="*/ 8274337 w 8636594"/>
              <a:gd name="connsiteY102" fmla="*/ 327107 h 6165110"/>
              <a:gd name="connsiteX103" fmla="*/ 8309147 w 8636594"/>
              <a:gd name="connsiteY103" fmla="*/ 292718 h 6165110"/>
              <a:gd name="connsiteX104" fmla="*/ 8344256 w 8636594"/>
              <a:gd name="connsiteY104" fmla="*/ 258685 h 6165110"/>
              <a:gd name="connsiteX105" fmla="*/ 8379669 w 8636594"/>
              <a:gd name="connsiteY105" fmla="*/ 225013 h 6165110"/>
              <a:gd name="connsiteX106" fmla="*/ 8415394 w 8636594"/>
              <a:gd name="connsiteY106" fmla="*/ 191709 h 6165110"/>
              <a:gd name="connsiteX107" fmla="*/ 8451434 w 8636594"/>
              <a:gd name="connsiteY107" fmla="*/ 158780 h 6165110"/>
              <a:gd name="connsiteX108" fmla="*/ 8487798 w 8636594"/>
              <a:gd name="connsiteY108" fmla="*/ 126233 h 6165110"/>
              <a:gd name="connsiteX109" fmla="*/ 8524489 w 8636594"/>
              <a:gd name="connsiteY109" fmla="*/ 94075 h 6165110"/>
              <a:gd name="connsiteX110" fmla="*/ 8561515 w 8636594"/>
              <a:gd name="connsiteY110" fmla="*/ 62312 h 6165110"/>
              <a:gd name="connsiteX111" fmla="*/ 8598881 w 8636594"/>
              <a:gd name="connsiteY111" fmla="*/ 30951 h 6165110"/>
              <a:gd name="connsiteX112" fmla="*/ 8636594 w 8636594"/>
              <a:gd name="connsiteY112" fmla="*/ 0 h 6165110"/>
              <a:gd name="connsiteX0" fmla="*/ 8636594 w 8636594"/>
              <a:gd name="connsiteY0" fmla="*/ 0 h 6143704"/>
              <a:gd name="connsiteX1" fmla="*/ 5293 w 8636594"/>
              <a:gd name="connsiteY1" fmla="*/ 0 h 6143704"/>
              <a:gd name="connsiteX2" fmla="*/ 0 w 8636594"/>
              <a:gd name="connsiteY2" fmla="*/ 5587843 h 6143704"/>
              <a:gd name="connsiteX3" fmla="*/ 1594033 w 8636594"/>
              <a:gd name="connsiteY3" fmla="*/ 5600057 h 6143704"/>
              <a:gd name="connsiteX4" fmla="*/ 1686068 w 8636594"/>
              <a:gd name="connsiteY4" fmla="*/ 5599745 h 6143704"/>
              <a:gd name="connsiteX5" fmla="*/ 3595773 w 8636594"/>
              <a:gd name="connsiteY5" fmla="*/ 6143704 h 6143704"/>
              <a:gd name="connsiteX6" fmla="*/ 3638142 w 8636594"/>
              <a:gd name="connsiteY6" fmla="*/ 6121960 h 6143704"/>
              <a:gd name="connsiteX7" fmla="*/ 3680024 w 8636594"/>
              <a:gd name="connsiteY7" fmla="*/ 6099881 h 6143704"/>
              <a:gd name="connsiteX8" fmla="*/ 3721426 w 8636594"/>
              <a:gd name="connsiteY8" fmla="*/ 6077471 h 6143704"/>
              <a:gd name="connsiteX9" fmla="*/ 3762353 w 8636594"/>
              <a:gd name="connsiteY9" fmla="*/ 6054733 h 6143704"/>
              <a:gd name="connsiteX10" fmla="*/ 3802812 w 8636594"/>
              <a:gd name="connsiteY10" fmla="*/ 6031671 h 6143704"/>
              <a:gd name="connsiteX11" fmla="*/ 3842810 w 8636594"/>
              <a:gd name="connsiteY11" fmla="*/ 6008288 h 6143704"/>
              <a:gd name="connsiteX12" fmla="*/ 3882352 w 8636594"/>
              <a:gd name="connsiteY12" fmla="*/ 5984588 h 6143704"/>
              <a:gd name="connsiteX13" fmla="*/ 3921445 w 8636594"/>
              <a:gd name="connsiteY13" fmla="*/ 5960574 h 6143704"/>
              <a:gd name="connsiteX14" fmla="*/ 3960096 w 8636594"/>
              <a:gd name="connsiteY14" fmla="*/ 5936250 h 6143704"/>
              <a:gd name="connsiteX15" fmla="*/ 3998311 w 8636594"/>
              <a:gd name="connsiteY15" fmla="*/ 5911619 h 6143704"/>
              <a:gd name="connsiteX16" fmla="*/ 4036095 w 8636594"/>
              <a:gd name="connsiteY16" fmla="*/ 5886685 h 6143704"/>
              <a:gd name="connsiteX17" fmla="*/ 4073456 w 8636594"/>
              <a:gd name="connsiteY17" fmla="*/ 5861452 h 6143704"/>
              <a:gd name="connsiteX18" fmla="*/ 4110400 w 8636594"/>
              <a:gd name="connsiteY18" fmla="*/ 5835922 h 6143704"/>
              <a:gd name="connsiteX19" fmla="*/ 4146933 w 8636594"/>
              <a:gd name="connsiteY19" fmla="*/ 5810100 h 6143704"/>
              <a:gd name="connsiteX20" fmla="*/ 4183061 w 8636594"/>
              <a:gd name="connsiteY20" fmla="*/ 5783988 h 6143704"/>
              <a:gd name="connsiteX21" fmla="*/ 4218791 w 8636594"/>
              <a:gd name="connsiteY21" fmla="*/ 5757591 h 6143704"/>
              <a:gd name="connsiteX22" fmla="*/ 4254129 w 8636594"/>
              <a:gd name="connsiteY22" fmla="*/ 5730912 h 6143704"/>
              <a:gd name="connsiteX23" fmla="*/ 4289081 w 8636594"/>
              <a:gd name="connsiteY23" fmla="*/ 5703955 h 6143704"/>
              <a:gd name="connsiteX24" fmla="*/ 4323654 w 8636594"/>
              <a:gd name="connsiteY24" fmla="*/ 5676722 h 6143704"/>
              <a:gd name="connsiteX25" fmla="*/ 4357854 w 8636594"/>
              <a:gd name="connsiteY25" fmla="*/ 5649218 h 6143704"/>
              <a:gd name="connsiteX26" fmla="*/ 4391688 w 8636594"/>
              <a:gd name="connsiteY26" fmla="*/ 5621446 h 6143704"/>
              <a:gd name="connsiteX27" fmla="*/ 4425162 w 8636594"/>
              <a:gd name="connsiteY27" fmla="*/ 5593409 h 6143704"/>
              <a:gd name="connsiteX28" fmla="*/ 4458281 w 8636594"/>
              <a:gd name="connsiteY28" fmla="*/ 5565111 h 6143704"/>
              <a:gd name="connsiteX29" fmla="*/ 4491053 w 8636594"/>
              <a:gd name="connsiteY29" fmla="*/ 5536556 h 6143704"/>
              <a:gd name="connsiteX30" fmla="*/ 4523484 w 8636594"/>
              <a:gd name="connsiteY30" fmla="*/ 5507747 h 6143704"/>
              <a:gd name="connsiteX31" fmla="*/ 4555580 w 8636594"/>
              <a:gd name="connsiteY31" fmla="*/ 5478687 h 6143704"/>
              <a:gd name="connsiteX32" fmla="*/ 4587347 w 8636594"/>
              <a:gd name="connsiteY32" fmla="*/ 5449380 h 6143704"/>
              <a:gd name="connsiteX33" fmla="*/ 4618793 w 8636594"/>
              <a:gd name="connsiteY33" fmla="*/ 5419830 h 6143704"/>
              <a:gd name="connsiteX34" fmla="*/ 4649922 w 8636594"/>
              <a:gd name="connsiteY34" fmla="*/ 5390040 h 6143704"/>
              <a:gd name="connsiteX35" fmla="*/ 4680742 w 8636594"/>
              <a:gd name="connsiteY35" fmla="*/ 5360014 h 6143704"/>
              <a:gd name="connsiteX36" fmla="*/ 4711259 w 8636594"/>
              <a:gd name="connsiteY36" fmla="*/ 5329755 h 6143704"/>
              <a:gd name="connsiteX37" fmla="*/ 4741478 w 8636594"/>
              <a:gd name="connsiteY37" fmla="*/ 5299266 h 6143704"/>
              <a:gd name="connsiteX38" fmla="*/ 4771408 w 8636594"/>
              <a:gd name="connsiteY38" fmla="*/ 5268551 h 6143704"/>
              <a:gd name="connsiteX39" fmla="*/ 4801053 w 8636594"/>
              <a:gd name="connsiteY39" fmla="*/ 5237614 h 6143704"/>
              <a:gd name="connsiteX40" fmla="*/ 4830420 w 8636594"/>
              <a:gd name="connsiteY40" fmla="*/ 5206458 h 6143704"/>
              <a:gd name="connsiteX41" fmla="*/ 4859516 w 8636594"/>
              <a:gd name="connsiteY41" fmla="*/ 5175087 h 6143704"/>
              <a:gd name="connsiteX42" fmla="*/ 4888347 w 8636594"/>
              <a:gd name="connsiteY42" fmla="*/ 5143504 h 6143704"/>
              <a:gd name="connsiteX43" fmla="*/ 4916919 w 8636594"/>
              <a:gd name="connsiteY43" fmla="*/ 5111713 h 6143704"/>
              <a:gd name="connsiteX44" fmla="*/ 4945238 w 8636594"/>
              <a:gd name="connsiteY44" fmla="*/ 5079717 h 6143704"/>
              <a:gd name="connsiteX45" fmla="*/ 4973311 w 8636594"/>
              <a:gd name="connsiteY45" fmla="*/ 5047519 h 6143704"/>
              <a:gd name="connsiteX46" fmla="*/ 5001145 w 8636594"/>
              <a:gd name="connsiteY46" fmla="*/ 5015124 h 6143704"/>
              <a:gd name="connsiteX47" fmla="*/ 5028745 w 8636594"/>
              <a:gd name="connsiteY47" fmla="*/ 4982535 h 6143704"/>
              <a:gd name="connsiteX48" fmla="*/ 5056117 w 8636594"/>
              <a:gd name="connsiteY48" fmla="*/ 4949755 h 6143704"/>
              <a:gd name="connsiteX49" fmla="*/ 5083269 w 8636594"/>
              <a:gd name="connsiteY49" fmla="*/ 4916787 h 6143704"/>
              <a:gd name="connsiteX50" fmla="*/ 5110207 w 8636594"/>
              <a:gd name="connsiteY50" fmla="*/ 4883636 h 6143704"/>
              <a:gd name="connsiteX51" fmla="*/ 5136937 w 8636594"/>
              <a:gd name="connsiteY51" fmla="*/ 4850305 h 6143704"/>
              <a:gd name="connsiteX52" fmla="*/ 5163464 w 8636594"/>
              <a:gd name="connsiteY52" fmla="*/ 4816797 h 6143704"/>
              <a:gd name="connsiteX53" fmla="*/ 5215940 w 8636594"/>
              <a:gd name="connsiteY53" fmla="*/ 4749265 h 6143704"/>
              <a:gd name="connsiteX54" fmla="*/ 5267684 w 8636594"/>
              <a:gd name="connsiteY54" fmla="*/ 4681068 h 6143704"/>
              <a:gd name="connsiteX55" fmla="*/ 5318748 w 8636594"/>
              <a:gd name="connsiteY55" fmla="*/ 4612234 h 6143704"/>
              <a:gd name="connsiteX56" fmla="*/ 5369182 w 8636594"/>
              <a:gd name="connsiteY56" fmla="*/ 4542793 h 6143704"/>
              <a:gd name="connsiteX57" fmla="*/ 5419038 w 8636594"/>
              <a:gd name="connsiteY57" fmla="*/ 4472771 h 6143704"/>
              <a:gd name="connsiteX58" fmla="*/ 5468365 w 8636594"/>
              <a:gd name="connsiteY58" fmla="*/ 4402196 h 6143704"/>
              <a:gd name="connsiteX59" fmla="*/ 5517215 w 8636594"/>
              <a:gd name="connsiteY59" fmla="*/ 4331098 h 6143704"/>
              <a:gd name="connsiteX60" fmla="*/ 5565637 w 8636594"/>
              <a:gd name="connsiteY60" fmla="*/ 4259503 h 6143704"/>
              <a:gd name="connsiteX61" fmla="*/ 5613684 w 8636594"/>
              <a:gd name="connsiteY61" fmla="*/ 4187441 h 6143704"/>
              <a:gd name="connsiteX62" fmla="*/ 5685160 w 8636594"/>
              <a:gd name="connsiteY62" fmla="*/ 4078531 h 6143704"/>
              <a:gd name="connsiteX63" fmla="*/ 5756074 w 8636594"/>
              <a:gd name="connsiteY63" fmla="*/ 3968727 h 6143704"/>
              <a:gd name="connsiteX64" fmla="*/ 5873483 w 8636594"/>
              <a:gd name="connsiteY64" fmla="*/ 3783989 h 6143704"/>
              <a:gd name="connsiteX65" fmla="*/ 6203209 w 8636594"/>
              <a:gd name="connsiteY65" fmla="*/ 3258640 h 6143704"/>
              <a:gd name="connsiteX66" fmla="*/ 6299430 w 8636594"/>
              <a:gd name="connsiteY66" fmla="*/ 3107321 h 6143704"/>
              <a:gd name="connsiteX67" fmla="*/ 6372650 w 8636594"/>
              <a:gd name="connsiteY67" fmla="*/ 2993735 h 6143704"/>
              <a:gd name="connsiteX68" fmla="*/ 6453197 w 8636594"/>
              <a:gd name="connsiteY68" fmla="*/ 2869788 h 6143704"/>
              <a:gd name="connsiteX69" fmla="*/ 6564167 w 8636594"/>
              <a:gd name="connsiteY69" fmla="*/ 2696807 h 6143704"/>
              <a:gd name="connsiteX70" fmla="*/ 6976233 w 8636594"/>
              <a:gd name="connsiteY70" fmla="*/ 2045274 h 6143704"/>
              <a:gd name="connsiteX71" fmla="*/ 7086755 w 8636594"/>
              <a:gd name="connsiteY71" fmla="*/ 1872743 h 6143704"/>
              <a:gd name="connsiteX72" fmla="*/ 7170279 w 8636594"/>
              <a:gd name="connsiteY72" fmla="*/ 1744202 h 6143704"/>
              <a:gd name="connsiteX73" fmla="*/ 7226351 w 8636594"/>
              <a:gd name="connsiteY73" fmla="*/ 1659017 h 6143704"/>
              <a:gd name="connsiteX74" fmla="*/ 7282789 w 8636594"/>
              <a:gd name="connsiteY74" fmla="*/ 1574303 h 6143704"/>
              <a:gd name="connsiteX75" fmla="*/ 7339643 w 8636594"/>
              <a:gd name="connsiteY75" fmla="*/ 1490113 h 6143704"/>
              <a:gd name="connsiteX76" fmla="*/ 7396957 w 8636594"/>
              <a:gd name="connsiteY76" fmla="*/ 1406503 h 6143704"/>
              <a:gd name="connsiteX77" fmla="*/ 7454781 w 8636594"/>
              <a:gd name="connsiteY77" fmla="*/ 1323526 h 6143704"/>
              <a:gd name="connsiteX78" fmla="*/ 7513161 w 8636594"/>
              <a:gd name="connsiteY78" fmla="*/ 1241237 h 6143704"/>
              <a:gd name="connsiteX79" fmla="*/ 7572144 w 8636594"/>
              <a:gd name="connsiteY79" fmla="*/ 1159689 h 6143704"/>
              <a:gd name="connsiteX80" fmla="*/ 7601877 w 8636594"/>
              <a:gd name="connsiteY80" fmla="*/ 1119210 h 6143704"/>
              <a:gd name="connsiteX81" fmla="*/ 7631779 w 8636594"/>
              <a:gd name="connsiteY81" fmla="*/ 1078937 h 6143704"/>
              <a:gd name="connsiteX82" fmla="*/ 7661855 w 8636594"/>
              <a:gd name="connsiteY82" fmla="*/ 1038876 h 6143704"/>
              <a:gd name="connsiteX83" fmla="*/ 7692111 w 8636594"/>
              <a:gd name="connsiteY83" fmla="*/ 999035 h 6143704"/>
              <a:gd name="connsiteX84" fmla="*/ 7722554 w 8636594"/>
              <a:gd name="connsiteY84" fmla="*/ 959419 h 6143704"/>
              <a:gd name="connsiteX85" fmla="*/ 7753190 w 8636594"/>
              <a:gd name="connsiteY85" fmla="*/ 920037 h 6143704"/>
              <a:gd name="connsiteX86" fmla="*/ 7784023 w 8636594"/>
              <a:gd name="connsiteY86" fmla="*/ 880894 h 6143704"/>
              <a:gd name="connsiteX87" fmla="*/ 7815061 w 8636594"/>
              <a:gd name="connsiteY87" fmla="*/ 841997 h 6143704"/>
              <a:gd name="connsiteX88" fmla="*/ 7846308 w 8636594"/>
              <a:gd name="connsiteY88" fmla="*/ 803354 h 6143704"/>
              <a:gd name="connsiteX89" fmla="*/ 7877772 w 8636594"/>
              <a:gd name="connsiteY89" fmla="*/ 764970 h 6143704"/>
              <a:gd name="connsiteX90" fmla="*/ 7909458 w 8636594"/>
              <a:gd name="connsiteY90" fmla="*/ 726853 h 6143704"/>
              <a:gd name="connsiteX91" fmla="*/ 7941371 w 8636594"/>
              <a:gd name="connsiteY91" fmla="*/ 689010 h 6143704"/>
              <a:gd name="connsiteX92" fmla="*/ 7973518 w 8636594"/>
              <a:gd name="connsiteY92" fmla="*/ 651447 h 6143704"/>
              <a:gd name="connsiteX93" fmla="*/ 8005905 w 8636594"/>
              <a:gd name="connsiteY93" fmla="*/ 614171 h 6143704"/>
              <a:gd name="connsiteX94" fmla="*/ 8038538 w 8636594"/>
              <a:gd name="connsiteY94" fmla="*/ 577189 h 6143704"/>
              <a:gd name="connsiteX95" fmla="*/ 8071421 w 8636594"/>
              <a:gd name="connsiteY95" fmla="*/ 540507 h 6143704"/>
              <a:gd name="connsiteX96" fmla="*/ 8104563 w 8636594"/>
              <a:gd name="connsiteY96" fmla="*/ 504132 h 6143704"/>
              <a:gd name="connsiteX97" fmla="*/ 8137967 w 8636594"/>
              <a:gd name="connsiteY97" fmla="*/ 468072 h 6143704"/>
              <a:gd name="connsiteX98" fmla="*/ 8171641 w 8636594"/>
              <a:gd name="connsiteY98" fmla="*/ 432332 h 6143704"/>
              <a:gd name="connsiteX99" fmla="*/ 8205590 w 8636594"/>
              <a:gd name="connsiteY99" fmla="*/ 396920 h 6143704"/>
              <a:gd name="connsiteX100" fmla="*/ 8239820 w 8636594"/>
              <a:gd name="connsiteY100" fmla="*/ 361843 h 6143704"/>
              <a:gd name="connsiteX101" fmla="*/ 8274337 w 8636594"/>
              <a:gd name="connsiteY101" fmla="*/ 327107 h 6143704"/>
              <a:gd name="connsiteX102" fmla="*/ 8309147 w 8636594"/>
              <a:gd name="connsiteY102" fmla="*/ 292718 h 6143704"/>
              <a:gd name="connsiteX103" fmla="*/ 8344256 w 8636594"/>
              <a:gd name="connsiteY103" fmla="*/ 258685 h 6143704"/>
              <a:gd name="connsiteX104" fmla="*/ 8379669 w 8636594"/>
              <a:gd name="connsiteY104" fmla="*/ 225013 h 6143704"/>
              <a:gd name="connsiteX105" fmla="*/ 8415394 w 8636594"/>
              <a:gd name="connsiteY105" fmla="*/ 191709 h 6143704"/>
              <a:gd name="connsiteX106" fmla="*/ 8451434 w 8636594"/>
              <a:gd name="connsiteY106" fmla="*/ 158780 h 6143704"/>
              <a:gd name="connsiteX107" fmla="*/ 8487798 w 8636594"/>
              <a:gd name="connsiteY107" fmla="*/ 126233 h 6143704"/>
              <a:gd name="connsiteX108" fmla="*/ 8524489 w 8636594"/>
              <a:gd name="connsiteY108" fmla="*/ 94075 h 6143704"/>
              <a:gd name="connsiteX109" fmla="*/ 8561515 w 8636594"/>
              <a:gd name="connsiteY109" fmla="*/ 62312 h 6143704"/>
              <a:gd name="connsiteX110" fmla="*/ 8598881 w 8636594"/>
              <a:gd name="connsiteY110" fmla="*/ 30951 h 6143704"/>
              <a:gd name="connsiteX111" fmla="*/ 8636594 w 8636594"/>
              <a:gd name="connsiteY111" fmla="*/ 0 h 6143704"/>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1686068 w 8636594"/>
              <a:gd name="connsiteY4" fmla="*/ 5599745 h 6121960"/>
              <a:gd name="connsiteX5" fmla="*/ 3638142 w 8636594"/>
              <a:gd name="connsiteY5" fmla="*/ 6121960 h 6121960"/>
              <a:gd name="connsiteX6" fmla="*/ 3680024 w 8636594"/>
              <a:gd name="connsiteY6" fmla="*/ 6099881 h 6121960"/>
              <a:gd name="connsiteX7" fmla="*/ 3721426 w 8636594"/>
              <a:gd name="connsiteY7" fmla="*/ 6077471 h 6121960"/>
              <a:gd name="connsiteX8" fmla="*/ 3762353 w 8636594"/>
              <a:gd name="connsiteY8" fmla="*/ 6054733 h 6121960"/>
              <a:gd name="connsiteX9" fmla="*/ 3802812 w 8636594"/>
              <a:gd name="connsiteY9" fmla="*/ 6031671 h 6121960"/>
              <a:gd name="connsiteX10" fmla="*/ 3842810 w 8636594"/>
              <a:gd name="connsiteY10" fmla="*/ 6008288 h 6121960"/>
              <a:gd name="connsiteX11" fmla="*/ 3882352 w 8636594"/>
              <a:gd name="connsiteY11" fmla="*/ 5984588 h 6121960"/>
              <a:gd name="connsiteX12" fmla="*/ 3921445 w 8636594"/>
              <a:gd name="connsiteY12" fmla="*/ 5960574 h 6121960"/>
              <a:gd name="connsiteX13" fmla="*/ 3960096 w 8636594"/>
              <a:gd name="connsiteY13" fmla="*/ 5936250 h 6121960"/>
              <a:gd name="connsiteX14" fmla="*/ 3998311 w 8636594"/>
              <a:gd name="connsiteY14" fmla="*/ 5911619 h 6121960"/>
              <a:gd name="connsiteX15" fmla="*/ 4036095 w 8636594"/>
              <a:gd name="connsiteY15" fmla="*/ 5886685 h 6121960"/>
              <a:gd name="connsiteX16" fmla="*/ 4073456 w 8636594"/>
              <a:gd name="connsiteY16" fmla="*/ 5861452 h 6121960"/>
              <a:gd name="connsiteX17" fmla="*/ 4110400 w 8636594"/>
              <a:gd name="connsiteY17" fmla="*/ 5835922 h 6121960"/>
              <a:gd name="connsiteX18" fmla="*/ 4146933 w 8636594"/>
              <a:gd name="connsiteY18" fmla="*/ 5810100 h 6121960"/>
              <a:gd name="connsiteX19" fmla="*/ 4183061 w 8636594"/>
              <a:gd name="connsiteY19" fmla="*/ 5783988 h 6121960"/>
              <a:gd name="connsiteX20" fmla="*/ 4218791 w 8636594"/>
              <a:gd name="connsiteY20" fmla="*/ 5757591 h 6121960"/>
              <a:gd name="connsiteX21" fmla="*/ 4254129 w 8636594"/>
              <a:gd name="connsiteY21" fmla="*/ 5730912 h 6121960"/>
              <a:gd name="connsiteX22" fmla="*/ 4289081 w 8636594"/>
              <a:gd name="connsiteY22" fmla="*/ 5703955 h 6121960"/>
              <a:gd name="connsiteX23" fmla="*/ 4323654 w 8636594"/>
              <a:gd name="connsiteY23" fmla="*/ 5676722 h 6121960"/>
              <a:gd name="connsiteX24" fmla="*/ 4357854 w 8636594"/>
              <a:gd name="connsiteY24" fmla="*/ 5649218 h 6121960"/>
              <a:gd name="connsiteX25" fmla="*/ 4391688 w 8636594"/>
              <a:gd name="connsiteY25" fmla="*/ 5621446 h 6121960"/>
              <a:gd name="connsiteX26" fmla="*/ 4425162 w 8636594"/>
              <a:gd name="connsiteY26" fmla="*/ 5593409 h 6121960"/>
              <a:gd name="connsiteX27" fmla="*/ 4458281 w 8636594"/>
              <a:gd name="connsiteY27" fmla="*/ 5565111 h 6121960"/>
              <a:gd name="connsiteX28" fmla="*/ 4491053 w 8636594"/>
              <a:gd name="connsiteY28" fmla="*/ 5536556 h 6121960"/>
              <a:gd name="connsiteX29" fmla="*/ 4523484 w 8636594"/>
              <a:gd name="connsiteY29" fmla="*/ 5507747 h 6121960"/>
              <a:gd name="connsiteX30" fmla="*/ 4555580 w 8636594"/>
              <a:gd name="connsiteY30" fmla="*/ 5478687 h 6121960"/>
              <a:gd name="connsiteX31" fmla="*/ 4587347 w 8636594"/>
              <a:gd name="connsiteY31" fmla="*/ 5449380 h 6121960"/>
              <a:gd name="connsiteX32" fmla="*/ 4618793 w 8636594"/>
              <a:gd name="connsiteY32" fmla="*/ 5419830 h 6121960"/>
              <a:gd name="connsiteX33" fmla="*/ 4649922 w 8636594"/>
              <a:gd name="connsiteY33" fmla="*/ 5390040 h 6121960"/>
              <a:gd name="connsiteX34" fmla="*/ 4680742 w 8636594"/>
              <a:gd name="connsiteY34" fmla="*/ 5360014 h 6121960"/>
              <a:gd name="connsiteX35" fmla="*/ 4711259 w 8636594"/>
              <a:gd name="connsiteY35" fmla="*/ 5329755 h 6121960"/>
              <a:gd name="connsiteX36" fmla="*/ 4741478 w 8636594"/>
              <a:gd name="connsiteY36" fmla="*/ 5299266 h 6121960"/>
              <a:gd name="connsiteX37" fmla="*/ 4771408 w 8636594"/>
              <a:gd name="connsiteY37" fmla="*/ 5268551 h 6121960"/>
              <a:gd name="connsiteX38" fmla="*/ 4801053 w 8636594"/>
              <a:gd name="connsiteY38" fmla="*/ 5237614 h 6121960"/>
              <a:gd name="connsiteX39" fmla="*/ 4830420 w 8636594"/>
              <a:gd name="connsiteY39" fmla="*/ 5206458 h 6121960"/>
              <a:gd name="connsiteX40" fmla="*/ 4859516 w 8636594"/>
              <a:gd name="connsiteY40" fmla="*/ 5175087 h 6121960"/>
              <a:gd name="connsiteX41" fmla="*/ 4888347 w 8636594"/>
              <a:gd name="connsiteY41" fmla="*/ 5143504 h 6121960"/>
              <a:gd name="connsiteX42" fmla="*/ 4916919 w 8636594"/>
              <a:gd name="connsiteY42" fmla="*/ 5111713 h 6121960"/>
              <a:gd name="connsiteX43" fmla="*/ 4945238 w 8636594"/>
              <a:gd name="connsiteY43" fmla="*/ 5079717 h 6121960"/>
              <a:gd name="connsiteX44" fmla="*/ 4973311 w 8636594"/>
              <a:gd name="connsiteY44" fmla="*/ 5047519 h 6121960"/>
              <a:gd name="connsiteX45" fmla="*/ 5001145 w 8636594"/>
              <a:gd name="connsiteY45" fmla="*/ 5015124 h 6121960"/>
              <a:gd name="connsiteX46" fmla="*/ 5028745 w 8636594"/>
              <a:gd name="connsiteY46" fmla="*/ 4982535 h 6121960"/>
              <a:gd name="connsiteX47" fmla="*/ 5056117 w 8636594"/>
              <a:gd name="connsiteY47" fmla="*/ 4949755 h 6121960"/>
              <a:gd name="connsiteX48" fmla="*/ 5083269 w 8636594"/>
              <a:gd name="connsiteY48" fmla="*/ 4916787 h 6121960"/>
              <a:gd name="connsiteX49" fmla="*/ 5110207 w 8636594"/>
              <a:gd name="connsiteY49" fmla="*/ 4883636 h 6121960"/>
              <a:gd name="connsiteX50" fmla="*/ 5136937 w 8636594"/>
              <a:gd name="connsiteY50" fmla="*/ 4850305 h 6121960"/>
              <a:gd name="connsiteX51" fmla="*/ 5163464 w 8636594"/>
              <a:gd name="connsiteY51" fmla="*/ 4816797 h 6121960"/>
              <a:gd name="connsiteX52" fmla="*/ 5215940 w 8636594"/>
              <a:gd name="connsiteY52" fmla="*/ 4749265 h 6121960"/>
              <a:gd name="connsiteX53" fmla="*/ 5267684 w 8636594"/>
              <a:gd name="connsiteY53" fmla="*/ 4681068 h 6121960"/>
              <a:gd name="connsiteX54" fmla="*/ 5318748 w 8636594"/>
              <a:gd name="connsiteY54" fmla="*/ 4612234 h 6121960"/>
              <a:gd name="connsiteX55" fmla="*/ 5369182 w 8636594"/>
              <a:gd name="connsiteY55" fmla="*/ 4542793 h 6121960"/>
              <a:gd name="connsiteX56" fmla="*/ 5419038 w 8636594"/>
              <a:gd name="connsiteY56" fmla="*/ 4472771 h 6121960"/>
              <a:gd name="connsiteX57" fmla="*/ 5468365 w 8636594"/>
              <a:gd name="connsiteY57" fmla="*/ 4402196 h 6121960"/>
              <a:gd name="connsiteX58" fmla="*/ 5517215 w 8636594"/>
              <a:gd name="connsiteY58" fmla="*/ 4331098 h 6121960"/>
              <a:gd name="connsiteX59" fmla="*/ 5565637 w 8636594"/>
              <a:gd name="connsiteY59" fmla="*/ 4259503 h 6121960"/>
              <a:gd name="connsiteX60" fmla="*/ 5613684 w 8636594"/>
              <a:gd name="connsiteY60" fmla="*/ 4187441 h 6121960"/>
              <a:gd name="connsiteX61" fmla="*/ 5685160 w 8636594"/>
              <a:gd name="connsiteY61" fmla="*/ 4078531 h 6121960"/>
              <a:gd name="connsiteX62" fmla="*/ 5756074 w 8636594"/>
              <a:gd name="connsiteY62" fmla="*/ 3968727 h 6121960"/>
              <a:gd name="connsiteX63" fmla="*/ 5873483 w 8636594"/>
              <a:gd name="connsiteY63" fmla="*/ 3783989 h 6121960"/>
              <a:gd name="connsiteX64" fmla="*/ 6203209 w 8636594"/>
              <a:gd name="connsiteY64" fmla="*/ 3258640 h 6121960"/>
              <a:gd name="connsiteX65" fmla="*/ 6299430 w 8636594"/>
              <a:gd name="connsiteY65" fmla="*/ 3107321 h 6121960"/>
              <a:gd name="connsiteX66" fmla="*/ 6372650 w 8636594"/>
              <a:gd name="connsiteY66" fmla="*/ 2993735 h 6121960"/>
              <a:gd name="connsiteX67" fmla="*/ 6453197 w 8636594"/>
              <a:gd name="connsiteY67" fmla="*/ 2869788 h 6121960"/>
              <a:gd name="connsiteX68" fmla="*/ 6564167 w 8636594"/>
              <a:gd name="connsiteY68" fmla="*/ 2696807 h 6121960"/>
              <a:gd name="connsiteX69" fmla="*/ 6976233 w 8636594"/>
              <a:gd name="connsiteY69" fmla="*/ 2045274 h 6121960"/>
              <a:gd name="connsiteX70" fmla="*/ 7086755 w 8636594"/>
              <a:gd name="connsiteY70" fmla="*/ 1872743 h 6121960"/>
              <a:gd name="connsiteX71" fmla="*/ 7170279 w 8636594"/>
              <a:gd name="connsiteY71" fmla="*/ 1744202 h 6121960"/>
              <a:gd name="connsiteX72" fmla="*/ 7226351 w 8636594"/>
              <a:gd name="connsiteY72" fmla="*/ 1659017 h 6121960"/>
              <a:gd name="connsiteX73" fmla="*/ 7282789 w 8636594"/>
              <a:gd name="connsiteY73" fmla="*/ 1574303 h 6121960"/>
              <a:gd name="connsiteX74" fmla="*/ 7339643 w 8636594"/>
              <a:gd name="connsiteY74" fmla="*/ 1490113 h 6121960"/>
              <a:gd name="connsiteX75" fmla="*/ 7396957 w 8636594"/>
              <a:gd name="connsiteY75" fmla="*/ 1406503 h 6121960"/>
              <a:gd name="connsiteX76" fmla="*/ 7454781 w 8636594"/>
              <a:gd name="connsiteY76" fmla="*/ 1323526 h 6121960"/>
              <a:gd name="connsiteX77" fmla="*/ 7513161 w 8636594"/>
              <a:gd name="connsiteY77" fmla="*/ 1241237 h 6121960"/>
              <a:gd name="connsiteX78" fmla="*/ 7572144 w 8636594"/>
              <a:gd name="connsiteY78" fmla="*/ 1159689 h 6121960"/>
              <a:gd name="connsiteX79" fmla="*/ 7601877 w 8636594"/>
              <a:gd name="connsiteY79" fmla="*/ 1119210 h 6121960"/>
              <a:gd name="connsiteX80" fmla="*/ 7631779 w 8636594"/>
              <a:gd name="connsiteY80" fmla="*/ 1078937 h 6121960"/>
              <a:gd name="connsiteX81" fmla="*/ 7661855 w 8636594"/>
              <a:gd name="connsiteY81" fmla="*/ 1038876 h 6121960"/>
              <a:gd name="connsiteX82" fmla="*/ 7692111 w 8636594"/>
              <a:gd name="connsiteY82" fmla="*/ 999035 h 6121960"/>
              <a:gd name="connsiteX83" fmla="*/ 7722554 w 8636594"/>
              <a:gd name="connsiteY83" fmla="*/ 959419 h 6121960"/>
              <a:gd name="connsiteX84" fmla="*/ 7753190 w 8636594"/>
              <a:gd name="connsiteY84" fmla="*/ 920037 h 6121960"/>
              <a:gd name="connsiteX85" fmla="*/ 7784023 w 8636594"/>
              <a:gd name="connsiteY85" fmla="*/ 880894 h 6121960"/>
              <a:gd name="connsiteX86" fmla="*/ 7815061 w 8636594"/>
              <a:gd name="connsiteY86" fmla="*/ 841997 h 6121960"/>
              <a:gd name="connsiteX87" fmla="*/ 7846308 w 8636594"/>
              <a:gd name="connsiteY87" fmla="*/ 803354 h 6121960"/>
              <a:gd name="connsiteX88" fmla="*/ 7877772 w 8636594"/>
              <a:gd name="connsiteY88" fmla="*/ 764970 h 6121960"/>
              <a:gd name="connsiteX89" fmla="*/ 7909458 w 8636594"/>
              <a:gd name="connsiteY89" fmla="*/ 726853 h 6121960"/>
              <a:gd name="connsiteX90" fmla="*/ 7941371 w 8636594"/>
              <a:gd name="connsiteY90" fmla="*/ 689010 h 6121960"/>
              <a:gd name="connsiteX91" fmla="*/ 7973518 w 8636594"/>
              <a:gd name="connsiteY91" fmla="*/ 651447 h 6121960"/>
              <a:gd name="connsiteX92" fmla="*/ 8005905 w 8636594"/>
              <a:gd name="connsiteY92" fmla="*/ 614171 h 6121960"/>
              <a:gd name="connsiteX93" fmla="*/ 8038538 w 8636594"/>
              <a:gd name="connsiteY93" fmla="*/ 577189 h 6121960"/>
              <a:gd name="connsiteX94" fmla="*/ 8071421 w 8636594"/>
              <a:gd name="connsiteY94" fmla="*/ 540507 h 6121960"/>
              <a:gd name="connsiteX95" fmla="*/ 8104563 w 8636594"/>
              <a:gd name="connsiteY95" fmla="*/ 504132 h 6121960"/>
              <a:gd name="connsiteX96" fmla="*/ 8137967 w 8636594"/>
              <a:gd name="connsiteY96" fmla="*/ 468072 h 6121960"/>
              <a:gd name="connsiteX97" fmla="*/ 8171641 w 8636594"/>
              <a:gd name="connsiteY97" fmla="*/ 432332 h 6121960"/>
              <a:gd name="connsiteX98" fmla="*/ 8205590 w 8636594"/>
              <a:gd name="connsiteY98" fmla="*/ 396920 h 6121960"/>
              <a:gd name="connsiteX99" fmla="*/ 8239820 w 8636594"/>
              <a:gd name="connsiteY99" fmla="*/ 361843 h 6121960"/>
              <a:gd name="connsiteX100" fmla="*/ 8274337 w 8636594"/>
              <a:gd name="connsiteY100" fmla="*/ 327107 h 6121960"/>
              <a:gd name="connsiteX101" fmla="*/ 8309147 w 8636594"/>
              <a:gd name="connsiteY101" fmla="*/ 292718 h 6121960"/>
              <a:gd name="connsiteX102" fmla="*/ 8344256 w 8636594"/>
              <a:gd name="connsiteY102" fmla="*/ 258685 h 6121960"/>
              <a:gd name="connsiteX103" fmla="*/ 8379669 w 8636594"/>
              <a:gd name="connsiteY103" fmla="*/ 225013 h 6121960"/>
              <a:gd name="connsiteX104" fmla="*/ 8415394 w 8636594"/>
              <a:gd name="connsiteY104" fmla="*/ 191709 h 6121960"/>
              <a:gd name="connsiteX105" fmla="*/ 8451434 w 8636594"/>
              <a:gd name="connsiteY105" fmla="*/ 158780 h 6121960"/>
              <a:gd name="connsiteX106" fmla="*/ 8487798 w 8636594"/>
              <a:gd name="connsiteY106" fmla="*/ 126233 h 6121960"/>
              <a:gd name="connsiteX107" fmla="*/ 8524489 w 8636594"/>
              <a:gd name="connsiteY107" fmla="*/ 94075 h 6121960"/>
              <a:gd name="connsiteX108" fmla="*/ 8561515 w 8636594"/>
              <a:gd name="connsiteY108" fmla="*/ 62312 h 6121960"/>
              <a:gd name="connsiteX109" fmla="*/ 8598881 w 8636594"/>
              <a:gd name="connsiteY109" fmla="*/ 30951 h 6121960"/>
              <a:gd name="connsiteX110" fmla="*/ 8636594 w 8636594"/>
              <a:gd name="connsiteY110" fmla="*/ 0 h 6121960"/>
              <a:gd name="connsiteX0" fmla="*/ 8636594 w 8636594"/>
              <a:gd name="connsiteY0" fmla="*/ 0 h 6121960"/>
              <a:gd name="connsiteX1" fmla="*/ 5293 w 8636594"/>
              <a:gd name="connsiteY1" fmla="*/ 0 h 6121960"/>
              <a:gd name="connsiteX2" fmla="*/ 0 w 8636594"/>
              <a:gd name="connsiteY2" fmla="*/ 5587843 h 6121960"/>
              <a:gd name="connsiteX3" fmla="*/ 1594033 w 8636594"/>
              <a:gd name="connsiteY3" fmla="*/ 5600057 h 6121960"/>
              <a:gd name="connsiteX4" fmla="*/ 3638142 w 8636594"/>
              <a:gd name="connsiteY4" fmla="*/ 6121960 h 6121960"/>
              <a:gd name="connsiteX5" fmla="*/ 3680024 w 8636594"/>
              <a:gd name="connsiteY5" fmla="*/ 6099881 h 6121960"/>
              <a:gd name="connsiteX6" fmla="*/ 3721426 w 8636594"/>
              <a:gd name="connsiteY6" fmla="*/ 6077471 h 6121960"/>
              <a:gd name="connsiteX7" fmla="*/ 3762353 w 8636594"/>
              <a:gd name="connsiteY7" fmla="*/ 6054733 h 6121960"/>
              <a:gd name="connsiteX8" fmla="*/ 3802812 w 8636594"/>
              <a:gd name="connsiteY8" fmla="*/ 6031671 h 6121960"/>
              <a:gd name="connsiteX9" fmla="*/ 3842810 w 8636594"/>
              <a:gd name="connsiteY9" fmla="*/ 6008288 h 6121960"/>
              <a:gd name="connsiteX10" fmla="*/ 3882352 w 8636594"/>
              <a:gd name="connsiteY10" fmla="*/ 5984588 h 6121960"/>
              <a:gd name="connsiteX11" fmla="*/ 3921445 w 8636594"/>
              <a:gd name="connsiteY11" fmla="*/ 5960574 h 6121960"/>
              <a:gd name="connsiteX12" fmla="*/ 3960096 w 8636594"/>
              <a:gd name="connsiteY12" fmla="*/ 5936250 h 6121960"/>
              <a:gd name="connsiteX13" fmla="*/ 3998311 w 8636594"/>
              <a:gd name="connsiteY13" fmla="*/ 5911619 h 6121960"/>
              <a:gd name="connsiteX14" fmla="*/ 4036095 w 8636594"/>
              <a:gd name="connsiteY14" fmla="*/ 5886685 h 6121960"/>
              <a:gd name="connsiteX15" fmla="*/ 4073456 w 8636594"/>
              <a:gd name="connsiteY15" fmla="*/ 5861452 h 6121960"/>
              <a:gd name="connsiteX16" fmla="*/ 4110400 w 8636594"/>
              <a:gd name="connsiteY16" fmla="*/ 5835922 h 6121960"/>
              <a:gd name="connsiteX17" fmla="*/ 4146933 w 8636594"/>
              <a:gd name="connsiteY17" fmla="*/ 5810100 h 6121960"/>
              <a:gd name="connsiteX18" fmla="*/ 4183061 w 8636594"/>
              <a:gd name="connsiteY18" fmla="*/ 5783988 h 6121960"/>
              <a:gd name="connsiteX19" fmla="*/ 4218791 w 8636594"/>
              <a:gd name="connsiteY19" fmla="*/ 5757591 h 6121960"/>
              <a:gd name="connsiteX20" fmla="*/ 4254129 w 8636594"/>
              <a:gd name="connsiteY20" fmla="*/ 5730912 h 6121960"/>
              <a:gd name="connsiteX21" fmla="*/ 4289081 w 8636594"/>
              <a:gd name="connsiteY21" fmla="*/ 5703955 h 6121960"/>
              <a:gd name="connsiteX22" fmla="*/ 4323654 w 8636594"/>
              <a:gd name="connsiteY22" fmla="*/ 5676722 h 6121960"/>
              <a:gd name="connsiteX23" fmla="*/ 4357854 w 8636594"/>
              <a:gd name="connsiteY23" fmla="*/ 5649218 h 6121960"/>
              <a:gd name="connsiteX24" fmla="*/ 4391688 w 8636594"/>
              <a:gd name="connsiteY24" fmla="*/ 5621446 h 6121960"/>
              <a:gd name="connsiteX25" fmla="*/ 4425162 w 8636594"/>
              <a:gd name="connsiteY25" fmla="*/ 5593409 h 6121960"/>
              <a:gd name="connsiteX26" fmla="*/ 4458281 w 8636594"/>
              <a:gd name="connsiteY26" fmla="*/ 5565111 h 6121960"/>
              <a:gd name="connsiteX27" fmla="*/ 4491053 w 8636594"/>
              <a:gd name="connsiteY27" fmla="*/ 5536556 h 6121960"/>
              <a:gd name="connsiteX28" fmla="*/ 4523484 w 8636594"/>
              <a:gd name="connsiteY28" fmla="*/ 5507747 h 6121960"/>
              <a:gd name="connsiteX29" fmla="*/ 4555580 w 8636594"/>
              <a:gd name="connsiteY29" fmla="*/ 5478687 h 6121960"/>
              <a:gd name="connsiteX30" fmla="*/ 4587347 w 8636594"/>
              <a:gd name="connsiteY30" fmla="*/ 5449380 h 6121960"/>
              <a:gd name="connsiteX31" fmla="*/ 4618793 w 8636594"/>
              <a:gd name="connsiteY31" fmla="*/ 5419830 h 6121960"/>
              <a:gd name="connsiteX32" fmla="*/ 4649922 w 8636594"/>
              <a:gd name="connsiteY32" fmla="*/ 5390040 h 6121960"/>
              <a:gd name="connsiteX33" fmla="*/ 4680742 w 8636594"/>
              <a:gd name="connsiteY33" fmla="*/ 5360014 h 6121960"/>
              <a:gd name="connsiteX34" fmla="*/ 4711259 w 8636594"/>
              <a:gd name="connsiteY34" fmla="*/ 5329755 h 6121960"/>
              <a:gd name="connsiteX35" fmla="*/ 4741478 w 8636594"/>
              <a:gd name="connsiteY35" fmla="*/ 5299266 h 6121960"/>
              <a:gd name="connsiteX36" fmla="*/ 4771408 w 8636594"/>
              <a:gd name="connsiteY36" fmla="*/ 5268551 h 6121960"/>
              <a:gd name="connsiteX37" fmla="*/ 4801053 w 8636594"/>
              <a:gd name="connsiteY37" fmla="*/ 5237614 h 6121960"/>
              <a:gd name="connsiteX38" fmla="*/ 4830420 w 8636594"/>
              <a:gd name="connsiteY38" fmla="*/ 5206458 h 6121960"/>
              <a:gd name="connsiteX39" fmla="*/ 4859516 w 8636594"/>
              <a:gd name="connsiteY39" fmla="*/ 5175087 h 6121960"/>
              <a:gd name="connsiteX40" fmla="*/ 4888347 w 8636594"/>
              <a:gd name="connsiteY40" fmla="*/ 5143504 h 6121960"/>
              <a:gd name="connsiteX41" fmla="*/ 4916919 w 8636594"/>
              <a:gd name="connsiteY41" fmla="*/ 5111713 h 6121960"/>
              <a:gd name="connsiteX42" fmla="*/ 4945238 w 8636594"/>
              <a:gd name="connsiteY42" fmla="*/ 5079717 h 6121960"/>
              <a:gd name="connsiteX43" fmla="*/ 4973311 w 8636594"/>
              <a:gd name="connsiteY43" fmla="*/ 5047519 h 6121960"/>
              <a:gd name="connsiteX44" fmla="*/ 5001145 w 8636594"/>
              <a:gd name="connsiteY44" fmla="*/ 5015124 h 6121960"/>
              <a:gd name="connsiteX45" fmla="*/ 5028745 w 8636594"/>
              <a:gd name="connsiteY45" fmla="*/ 4982535 h 6121960"/>
              <a:gd name="connsiteX46" fmla="*/ 5056117 w 8636594"/>
              <a:gd name="connsiteY46" fmla="*/ 4949755 h 6121960"/>
              <a:gd name="connsiteX47" fmla="*/ 5083269 w 8636594"/>
              <a:gd name="connsiteY47" fmla="*/ 4916787 h 6121960"/>
              <a:gd name="connsiteX48" fmla="*/ 5110207 w 8636594"/>
              <a:gd name="connsiteY48" fmla="*/ 4883636 h 6121960"/>
              <a:gd name="connsiteX49" fmla="*/ 5136937 w 8636594"/>
              <a:gd name="connsiteY49" fmla="*/ 4850305 h 6121960"/>
              <a:gd name="connsiteX50" fmla="*/ 5163464 w 8636594"/>
              <a:gd name="connsiteY50" fmla="*/ 4816797 h 6121960"/>
              <a:gd name="connsiteX51" fmla="*/ 5215940 w 8636594"/>
              <a:gd name="connsiteY51" fmla="*/ 4749265 h 6121960"/>
              <a:gd name="connsiteX52" fmla="*/ 5267684 w 8636594"/>
              <a:gd name="connsiteY52" fmla="*/ 4681068 h 6121960"/>
              <a:gd name="connsiteX53" fmla="*/ 5318748 w 8636594"/>
              <a:gd name="connsiteY53" fmla="*/ 4612234 h 6121960"/>
              <a:gd name="connsiteX54" fmla="*/ 5369182 w 8636594"/>
              <a:gd name="connsiteY54" fmla="*/ 4542793 h 6121960"/>
              <a:gd name="connsiteX55" fmla="*/ 5419038 w 8636594"/>
              <a:gd name="connsiteY55" fmla="*/ 4472771 h 6121960"/>
              <a:gd name="connsiteX56" fmla="*/ 5468365 w 8636594"/>
              <a:gd name="connsiteY56" fmla="*/ 4402196 h 6121960"/>
              <a:gd name="connsiteX57" fmla="*/ 5517215 w 8636594"/>
              <a:gd name="connsiteY57" fmla="*/ 4331098 h 6121960"/>
              <a:gd name="connsiteX58" fmla="*/ 5565637 w 8636594"/>
              <a:gd name="connsiteY58" fmla="*/ 4259503 h 6121960"/>
              <a:gd name="connsiteX59" fmla="*/ 5613684 w 8636594"/>
              <a:gd name="connsiteY59" fmla="*/ 4187441 h 6121960"/>
              <a:gd name="connsiteX60" fmla="*/ 5685160 w 8636594"/>
              <a:gd name="connsiteY60" fmla="*/ 4078531 h 6121960"/>
              <a:gd name="connsiteX61" fmla="*/ 5756074 w 8636594"/>
              <a:gd name="connsiteY61" fmla="*/ 3968727 h 6121960"/>
              <a:gd name="connsiteX62" fmla="*/ 5873483 w 8636594"/>
              <a:gd name="connsiteY62" fmla="*/ 3783989 h 6121960"/>
              <a:gd name="connsiteX63" fmla="*/ 6203209 w 8636594"/>
              <a:gd name="connsiteY63" fmla="*/ 3258640 h 6121960"/>
              <a:gd name="connsiteX64" fmla="*/ 6299430 w 8636594"/>
              <a:gd name="connsiteY64" fmla="*/ 3107321 h 6121960"/>
              <a:gd name="connsiteX65" fmla="*/ 6372650 w 8636594"/>
              <a:gd name="connsiteY65" fmla="*/ 2993735 h 6121960"/>
              <a:gd name="connsiteX66" fmla="*/ 6453197 w 8636594"/>
              <a:gd name="connsiteY66" fmla="*/ 2869788 h 6121960"/>
              <a:gd name="connsiteX67" fmla="*/ 6564167 w 8636594"/>
              <a:gd name="connsiteY67" fmla="*/ 2696807 h 6121960"/>
              <a:gd name="connsiteX68" fmla="*/ 6976233 w 8636594"/>
              <a:gd name="connsiteY68" fmla="*/ 2045274 h 6121960"/>
              <a:gd name="connsiteX69" fmla="*/ 7086755 w 8636594"/>
              <a:gd name="connsiteY69" fmla="*/ 1872743 h 6121960"/>
              <a:gd name="connsiteX70" fmla="*/ 7170279 w 8636594"/>
              <a:gd name="connsiteY70" fmla="*/ 1744202 h 6121960"/>
              <a:gd name="connsiteX71" fmla="*/ 7226351 w 8636594"/>
              <a:gd name="connsiteY71" fmla="*/ 1659017 h 6121960"/>
              <a:gd name="connsiteX72" fmla="*/ 7282789 w 8636594"/>
              <a:gd name="connsiteY72" fmla="*/ 1574303 h 6121960"/>
              <a:gd name="connsiteX73" fmla="*/ 7339643 w 8636594"/>
              <a:gd name="connsiteY73" fmla="*/ 1490113 h 6121960"/>
              <a:gd name="connsiteX74" fmla="*/ 7396957 w 8636594"/>
              <a:gd name="connsiteY74" fmla="*/ 1406503 h 6121960"/>
              <a:gd name="connsiteX75" fmla="*/ 7454781 w 8636594"/>
              <a:gd name="connsiteY75" fmla="*/ 1323526 h 6121960"/>
              <a:gd name="connsiteX76" fmla="*/ 7513161 w 8636594"/>
              <a:gd name="connsiteY76" fmla="*/ 1241237 h 6121960"/>
              <a:gd name="connsiteX77" fmla="*/ 7572144 w 8636594"/>
              <a:gd name="connsiteY77" fmla="*/ 1159689 h 6121960"/>
              <a:gd name="connsiteX78" fmla="*/ 7601877 w 8636594"/>
              <a:gd name="connsiteY78" fmla="*/ 1119210 h 6121960"/>
              <a:gd name="connsiteX79" fmla="*/ 7631779 w 8636594"/>
              <a:gd name="connsiteY79" fmla="*/ 1078937 h 6121960"/>
              <a:gd name="connsiteX80" fmla="*/ 7661855 w 8636594"/>
              <a:gd name="connsiteY80" fmla="*/ 1038876 h 6121960"/>
              <a:gd name="connsiteX81" fmla="*/ 7692111 w 8636594"/>
              <a:gd name="connsiteY81" fmla="*/ 999035 h 6121960"/>
              <a:gd name="connsiteX82" fmla="*/ 7722554 w 8636594"/>
              <a:gd name="connsiteY82" fmla="*/ 959419 h 6121960"/>
              <a:gd name="connsiteX83" fmla="*/ 7753190 w 8636594"/>
              <a:gd name="connsiteY83" fmla="*/ 920037 h 6121960"/>
              <a:gd name="connsiteX84" fmla="*/ 7784023 w 8636594"/>
              <a:gd name="connsiteY84" fmla="*/ 880894 h 6121960"/>
              <a:gd name="connsiteX85" fmla="*/ 7815061 w 8636594"/>
              <a:gd name="connsiteY85" fmla="*/ 841997 h 6121960"/>
              <a:gd name="connsiteX86" fmla="*/ 7846308 w 8636594"/>
              <a:gd name="connsiteY86" fmla="*/ 803354 h 6121960"/>
              <a:gd name="connsiteX87" fmla="*/ 7877772 w 8636594"/>
              <a:gd name="connsiteY87" fmla="*/ 764970 h 6121960"/>
              <a:gd name="connsiteX88" fmla="*/ 7909458 w 8636594"/>
              <a:gd name="connsiteY88" fmla="*/ 726853 h 6121960"/>
              <a:gd name="connsiteX89" fmla="*/ 7941371 w 8636594"/>
              <a:gd name="connsiteY89" fmla="*/ 689010 h 6121960"/>
              <a:gd name="connsiteX90" fmla="*/ 7973518 w 8636594"/>
              <a:gd name="connsiteY90" fmla="*/ 651447 h 6121960"/>
              <a:gd name="connsiteX91" fmla="*/ 8005905 w 8636594"/>
              <a:gd name="connsiteY91" fmla="*/ 614171 h 6121960"/>
              <a:gd name="connsiteX92" fmla="*/ 8038538 w 8636594"/>
              <a:gd name="connsiteY92" fmla="*/ 577189 h 6121960"/>
              <a:gd name="connsiteX93" fmla="*/ 8071421 w 8636594"/>
              <a:gd name="connsiteY93" fmla="*/ 540507 h 6121960"/>
              <a:gd name="connsiteX94" fmla="*/ 8104563 w 8636594"/>
              <a:gd name="connsiteY94" fmla="*/ 504132 h 6121960"/>
              <a:gd name="connsiteX95" fmla="*/ 8137967 w 8636594"/>
              <a:gd name="connsiteY95" fmla="*/ 468072 h 6121960"/>
              <a:gd name="connsiteX96" fmla="*/ 8171641 w 8636594"/>
              <a:gd name="connsiteY96" fmla="*/ 432332 h 6121960"/>
              <a:gd name="connsiteX97" fmla="*/ 8205590 w 8636594"/>
              <a:gd name="connsiteY97" fmla="*/ 396920 h 6121960"/>
              <a:gd name="connsiteX98" fmla="*/ 8239820 w 8636594"/>
              <a:gd name="connsiteY98" fmla="*/ 361843 h 6121960"/>
              <a:gd name="connsiteX99" fmla="*/ 8274337 w 8636594"/>
              <a:gd name="connsiteY99" fmla="*/ 327107 h 6121960"/>
              <a:gd name="connsiteX100" fmla="*/ 8309147 w 8636594"/>
              <a:gd name="connsiteY100" fmla="*/ 292718 h 6121960"/>
              <a:gd name="connsiteX101" fmla="*/ 8344256 w 8636594"/>
              <a:gd name="connsiteY101" fmla="*/ 258685 h 6121960"/>
              <a:gd name="connsiteX102" fmla="*/ 8379669 w 8636594"/>
              <a:gd name="connsiteY102" fmla="*/ 225013 h 6121960"/>
              <a:gd name="connsiteX103" fmla="*/ 8415394 w 8636594"/>
              <a:gd name="connsiteY103" fmla="*/ 191709 h 6121960"/>
              <a:gd name="connsiteX104" fmla="*/ 8451434 w 8636594"/>
              <a:gd name="connsiteY104" fmla="*/ 158780 h 6121960"/>
              <a:gd name="connsiteX105" fmla="*/ 8487798 w 8636594"/>
              <a:gd name="connsiteY105" fmla="*/ 126233 h 6121960"/>
              <a:gd name="connsiteX106" fmla="*/ 8524489 w 8636594"/>
              <a:gd name="connsiteY106" fmla="*/ 94075 h 6121960"/>
              <a:gd name="connsiteX107" fmla="*/ 8561515 w 8636594"/>
              <a:gd name="connsiteY107" fmla="*/ 62312 h 6121960"/>
              <a:gd name="connsiteX108" fmla="*/ 8598881 w 8636594"/>
              <a:gd name="connsiteY108" fmla="*/ 30951 h 6121960"/>
              <a:gd name="connsiteX109" fmla="*/ 8636594 w 8636594"/>
              <a:gd name="connsiteY109" fmla="*/ 0 h 6121960"/>
              <a:gd name="connsiteX0" fmla="*/ 8636594 w 8636594"/>
              <a:gd name="connsiteY0" fmla="*/ 0 h 6121960"/>
              <a:gd name="connsiteX1" fmla="*/ 5293 w 8636594"/>
              <a:gd name="connsiteY1" fmla="*/ 0 h 6121960"/>
              <a:gd name="connsiteX2" fmla="*/ 0 w 8636594"/>
              <a:gd name="connsiteY2" fmla="*/ 5587843 h 6121960"/>
              <a:gd name="connsiteX3" fmla="*/ 3638142 w 8636594"/>
              <a:gd name="connsiteY3" fmla="*/ 6121960 h 6121960"/>
              <a:gd name="connsiteX4" fmla="*/ 3680024 w 8636594"/>
              <a:gd name="connsiteY4" fmla="*/ 6099881 h 6121960"/>
              <a:gd name="connsiteX5" fmla="*/ 3721426 w 8636594"/>
              <a:gd name="connsiteY5" fmla="*/ 6077471 h 6121960"/>
              <a:gd name="connsiteX6" fmla="*/ 3762353 w 8636594"/>
              <a:gd name="connsiteY6" fmla="*/ 6054733 h 6121960"/>
              <a:gd name="connsiteX7" fmla="*/ 3802812 w 8636594"/>
              <a:gd name="connsiteY7" fmla="*/ 6031671 h 6121960"/>
              <a:gd name="connsiteX8" fmla="*/ 3842810 w 8636594"/>
              <a:gd name="connsiteY8" fmla="*/ 6008288 h 6121960"/>
              <a:gd name="connsiteX9" fmla="*/ 3882352 w 8636594"/>
              <a:gd name="connsiteY9" fmla="*/ 5984588 h 6121960"/>
              <a:gd name="connsiteX10" fmla="*/ 3921445 w 8636594"/>
              <a:gd name="connsiteY10" fmla="*/ 5960574 h 6121960"/>
              <a:gd name="connsiteX11" fmla="*/ 3960096 w 8636594"/>
              <a:gd name="connsiteY11" fmla="*/ 5936250 h 6121960"/>
              <a:gd name="connsiteX12" fmla="*/ 3998311 w 8636594"/>
              <a:gd name="connsiteY12" fmla="*/ 5911619 h 6121960"/>
              <a:gd name="connsiteX13" fmla="*/ 4036095 w 8636594"/>
              <a:gd name="connsiteY13" fmla="*/ 5886685 h 6121960"/>
              <a:gd name="connsiteX14" fmla="*/ 4073456 w 8636594"/>
              <a:gd name="connsiteY14" fmla="*/ 5861452 h 6121960"/>
              <a:gd name="connsiteX15" fmla="*/ 4110400 w 8636594"/>
              <a:gd name="connsiteY15" fmla="*/ 5835922 h 6121960"/>
              <a:gd name="connsiteX16" fmla="*/ 4146933 w 8636594"/>
              <a:gd name="connsiteY16" fmla="*/ 5810100 h 6121960"/>
              <a:gd name="connsiteX17" fmla="*/ 4183061 w 8636594"/>
              <a:gd name="connsiteY17" fmla="*/ 5783988 h 6121960"/>
              <a:gd name="connsiteX18" fmla="*/ 4218791 w 8636594"/>
              <a:gd name="connsiteY18" fmla="*/ 5757591 h 6121960"/>
              <a:gd name="connsiteX19" fmla="*/ 4254129 w 8636594"/>
              <a:gd name="connsiteY19" fmla="*/ 5730912 h 6121960"/>
              <a:gd name="connsiteX20" fmla="*/ 4289081 w 8636594"/>
              <a:gd name="connsiteY20" fmla="*/ 5703955 h 6121960"/>
              <a:gd name="connsiteX21" fmla="*/ 4323654 w 8636594"/>
              <a:gd name="connsiteY21" fmla="*/ 5676722 h 6121960"/>
              <a:gd name="connsiteX22" fmla="*/ 4357854 w 8636594"/>
              <a:gd name="connsiteY22" fmla="*/ 5649218 h 6121960"/>
              <a:gd name="connsiteX23" fmla="*/ 4391688 w 8636594"/>
              <a:gd name="connsiteY23" fmla="*/ 5621446 h 6121960"/>
              <a:gd name="connsiteX24" fmla="*/ 4425162 w 8636594"/>
              <a:gd name="connsiteY24" fmla="*/ 5593409 h 6121960"/>
              <a:gd name="connsiteX25" fmla="*/ 4458281 w 8636594"/>
              <a:gd name="connsiteY25" fmla="*/ 5565111 h 6121960"/>
              <a:gd name="connsiteX26" fmla="*/ 4491053 w 8636594"/>
              <a:gd name="connsiteY26" fmla="*/ 5536556 h 6121960"/>
              <a:gd name="connsiteX27" fmla="*/ 4523484 w 8636594"/>
              <a:gd name="connsiteY27" fmla="*/ 5507747 h 6121960"/>
              <a:gd name="connsiteX28" fmla="*/ 4555580 w 8636594"/>
              <a:gd name="connsiteY28" fmla="*/ 5478687 h 6121960"/>
              <a:gd name="connsiteX29" fmla="*/ 4587347 w 8636594"/>
              <a:gd name="connsiteY29" fmla="*/ 5449380 h 6121960"/>
              <a:gd name="connsiteX30" fmla="*/ 4618793 w 8636594"/>
              <a:gd name="connsiteY30" fmla="*/ 5419830 h 6121960"/>
              <a:gd name="connsiteX31" fmla="*/ 4649922 w 8636594"/>
              <a:gd name="connsiteY31" fmla="*/ 5390040 h 6121960"/>
              <a:gd name="connsiteX32" fmla="*/ 4680742 w 8636594"/>
              <a:gd name="connsiteY32" fmla="*/ 5360014 h 6121960"/>
              <a:gd name="connsiteX33" fmla="*/ 4711259 w 8636594"/>
              <a:gd name="connsiteY33" fmla="*/ 5329755 h 6121960"/>
              <a:gd name="connsiteX34" fmla="*/ 4741478 w 8636594"/>
              <a:gd name="connsiteY34" fmla="*/ 5299266 h 6121960"/>
              <a:gd name="connsiteX35" fmla="*/ 4771408 w 8636594"/>
              <a:gd name="connsiteY35" fmla="*/ 5268551 h 6121960"/>
              <a:gd name="connsiteX36" fmla="*/ 4801053 w 8636594"/>
              <a:gd name="connsiteY36" fmla="*/ 5237614 h 6121960"/>
              <a:gd name="connsiteX37" fmla="*/ 4830420 w 8636594"/>
              <a:gd name="connsiteY37" fmla="*/ 5206458 h 6121960"/>
              <a:gd name="connsiteX38" fmla="*/ 4859516 w 8636594"/>
              <a:gd name="connsiteY38" fmla="*/ 5175087 h 6121960"/>
              <a:gd name="connsiteX39" fmla="*/ 4888347 w 8636594"/>
              <a:gd name="connsiteY39" fmla="*/ 5143504 h 6121960"/>
              <a:gd name="connsiteX40" fmla="*/ 4916919 w 8636594"/>
              <a:gd name="connsiteY40" fmla="*/ 5111713 h 6121960"/>
              <a:gd name="connsiteX41" fmla="*/ 4945238 w 8636594"/>
              <a:gd name="connsiteY41" fmla="*/ 5079717 h 6121960"/>
              <a:gd name="connsiteX42" fmla="*/ 4973311 w 8636594"/>
              <a:gd name="connsiteY42" fmla="*/ 5047519 h 6121960"/>
              <a:gd name="connsiteX43" fmla="*/ 5001145 w 8636594"/>
              <a:gd name="connsiteY43" fmla="*/ 5015124 h 6121960"/>
              <a:gd name="connsiteX44" fmla="*/ 5028745 w 8636594"/>
              <a:gd name="connsiteY44" fmla="*/ 4982535 h 6121960"/>
              <a:gd name="connsiteX45" fmla="*/ 5056117 w 8636594"/>
              <a:gd name="connsiteY45" fmla="*/ 4949755 h 6121960"/>
              <a:gd name="connsiteX46" fmla="*/ 5083269 w 8636594"/>
              <a:gd name="connsiteY46" fmla="*/ 4916787 h 6121960"/>
              <a:gd name="connsiteX47" fmla="*/ 5110207 w 8636594"/>
              <a:gd name="connsiteY47" fmla="*/ 4883636 h 6121960"/>
              <a:gd name="connsiteX48" fmla="*/ 5136937 w 8636594"/>
              <a:gd name="connsiteY48" fmla="*/ 4850305 h 6121960"/>
              <a:gd name="connsiteX49" fmla="*/ 5163464 w 8636594"/>
              <a:gd name="connsiteY49" fmla="*/ 4816797 h 6121960"/>
              <a:gd name="connsiteX50" fmla="*/ 5215940 w 8636594"/>
              <a:gd name="connsiteY50" fmla="*/ 4749265 h 6121960"/>
              <a:gd name="connsiteX51" fmla="*/ 5267684 w 8636594"/>
              <a:gd name="connsiteY51" fmla="*/ 4681068 h 6121960"/>
              <a:gd name="connsiteX52" fmla="*/ 5318748 w 8636594"/>
              <a:gd name="connsiteY52" fmla="*/ 4612234 h 6121960"/>
              <a:gd name="connsiteX53" fmla="*/ 5369182 w 8636594"/>
              <a:gd name="connsiteY53" fmla="*/ 4542793 h 6121960"/>
              <a:gd name="connsiteX54" fmla="*/ 5419038 w 8636594"/>
              <a:gd name="connsiteY54" fmla="*/ 4472771 h 6121960"/>
              <a:gd name="connsiteX55" fmla="*/ 5468365 w 8636594"/>
              <a:gd name="connsiteY55" fmla="*/ 4402196 h 6121960"/>
              <a:gd name="connsiteX56" fmla="*/ 5517215 w 8636594"/>
              <a:gd name="connsiteY56" fmla="*/ 4331098 h 6121960"/>
              <a:gd name="connsiteX57" fmla="*/ 5565637 w 8636594"/>
              <a:gd name="connsiteY57" fmla="*/ 4259503 h 6121960"/>
              <a:gd name="connsiteX58" fmla="*/ 5613684 w 8636594"/>
              <a:gd name="connsiteY58" fmla="*/ 4187441 h 6121960"/>
              <a:gd name="connsiteX59" fmla="*/ 5685160 w 8636594"/>
              <a:gd name="connsiteY59" fmla="*/ 4078531 h 6121960"/>
              <a:gd name="connsiteX60" fmla="*/ 5756074 w 8636594"/>
              <a:gd name="connsiteY60" fmla="*/ 3968727 h 6121960"/>
              <a:gd name="connsiteX61" fmla="*/ 5873483 w 8636594"/>
              <a:gd name="connsiteY61" fmla="*/ 3783989 h 6121960"/>
              <a:gd name="connsiteX62" fmla="*/ 6203209 w 8636594"/>
              <a:gd name="connsiteY62" fmla="*/ 3258640 h 6121960"/>
              <a:gd name="connsiteX63" fmla="*/ 6299430 w 8636594"/>
              <a:gd name="connsiteY63" fmla="*/ 3107321 h 6121960"/>
              <a:gd name="connsiteX64" fmla="*/ 6372650 w 8636594"/>
              <a:gd name="connsiteY64" fmla="*/ 2993735 h 6121960"/>
              <a:gd name="connsiteX65" fmla="*/ 6453197 w 8636594"/>
              <a:gd name="connsiteY65" fmla="*/ 2869788 h 6121960"/>
              <a:gd name="connsiteX66" fmla="*/ 6564167 w 8636594"/>
              <a:gd name="connsiteY66" fmla="*/ 2696807 h 6121960"/>
              <a:gd name="connsiteX67" fmla="*/ 6976233 w 8636594"/>
              <a:gd name="connsiteY67" fmla="*/ 2045274 h 6121960"/>
              <a:gd name="connsiteX68" fmla="*/ 7086755 w 8636594"/>
              <a:gd name="connsiteY68" fmla="*/ 1872743 h 6121960"/>
              <a:gd name="connsiteX69" fmla="*/ 7170279 w 8636594"/>
              <a:gd name="connsiteY69" fmla="*/ 1744202 h 6121960"/>
              <a:gd name="connsiteX70" fmla="*/ 7226351 w 8636594"/>
              <a:gd name="connsiteY70" fmla="*/ 1659017 h 6121960"/>
              <a:gd name="connsiteX71" fmla="*/ 7282789 w 8636594"/>
              <a:gd name="connsiteY71" fmla="*/ 1574303 h 6121960"/>
              <a:gd name="connsiteX72" fmla="*/ 7339643 w 8636594"/>
              <a:gd name="connsiteY72" fmla="*/ 1490113 h 6121960"/>
              <a:gd name="connsiteX73" fmla="*/ 7396957 w 8636594"/>
              <a:gd name="connsiteY73" fmla="*/ 1406503 h 6121960"/>
              <a:gd name="connsiteX74" fmla="*/ 7454781 w 8636594"/>
              <a:gd name="connsiteY74" fmla="*/ 1323526 h 6121960"/>
              <a:gd name="connsiteX75" fmla="*/ 7513161 w 8636594"/>
              <a:gd name="connsiteY75" fmla="*/ 1241237 h 6121960"/>
              <a:gd name="connsiteX76" fmla="*/ 7572144 w 8636594"/>
              <a:gd name="connsiteY76" fmla="*/ 1159689 h 6121960"/>
              <a:gd name="connsiteX77" fmla="*/ 7601877 w 8636594"/>
              <a:gd name="connsiteY77" fmla="*/ 1119210 h 6121960"/>
              <a:gd name="connsiteX78" fmla="*/ 7631779 w 8636594"/>
              <a:gd name="connsiteY78" fmla="*/ 1078937 h 6121960"/>
              <a:gd name="connsiteX79" fmla="*/ 7661855 w 8636594"/>
              <a:gd name="connsiteY79" fmla="*/ 1038876 h 6121960"/>
              <a:gd name="connsiteX80" fmla="*/ 7692111 w 8636594"/>
              <a:gd name="connsiteY80" fmla="*/ 999035 h 6121960"/>
              <a:gd name="connsiteX81" fmla="*/ 7722554 w 8636594"/>
              <a:gd name="connsiteY81" fmla="*/ 959419 h 6121960"/>
              <a:gd name="connsiteX82" fmla="*/ 7753190 w 8636594"/>
              <a:gd name="connsiteY82" fmla="*/ 920037 h 6121960"/>
              <a:gd name="connsiteX83" fmla="*/ 7784023 w 8636594"/>
              <a:gd name="connsiteY83" fmla="*/ 880894 h 6121960"/>
              <a:gd name="connsiteX84" fmla="*/ 7815061 w 8636594"/>
              <a:gd name="connsiteY84" fmla="*/ 841997 h 6121960"/>
              <a:gd name="connsiteX85" fmla="*/ 7846308 w 8636594"/>
              <a:gd name="connsiteY85" fmla="*/ 803354 h 6121960"/>
              <a:gd name="connsiteX86" fmla="*/ 7877772 w 8636594"/>
              <a:gd name="connsiteY86" fmla="*/ 764970 h 6121960"/>
              <a:gd name="connsiteX87" fmla="*/ 7909458 w 8636594"/>
              <a:gd name="connsiteY87" fmla="*/ 726853 h 6121960"/>
              <a:gd name="connsiteX88" fmla="*/ 7941371 w 8636594"/>
              <a:gd name="connsiteY88" fmla="*/ 689010 h 6121960"/>
              <a:gd name="connsiteX89" fmla="*/ 7973518 w 8636594"/>
              <a:gd name="connsiteY89" fmla="*/ 651447 h 6121960"/>
              <a:gd name="connsiteX90" fmla="*/ 8005905 w 8636594"/>
              <a:gd name="connsiteY90" fmla="*/ 614171 h 6121960"/>
              <a:gd name="connsiteX91" fmla="*/ 8038538 w 8636594"/>
              <a:gd name="connsiteY91" fmla="*/ 577189 h 6121960"/>
              <a:gd name="connsiteX92" fmla="*/ 8071421 w 8636594"/>
              <a:gd name="connsiteY92" fmla="*/ 540507 h 6121960"/>
              <a:gd name="connsiteX93" fmla="*/ 8104563 w 8636594"/>
              <a:gd name="connsiteY93" fmla="*/ 504132 h 6121960"/>
              <a:gd name="connsiteX94" fmla="*/ 8137967 w 8636594"/>
              <a:gd name="connsiteY94" fmla="*/ 468072 h 6121960"/>
              <a:gd name="connsiteX95" fmla="*/ 8171641 w 8636594"/>
              <a:gd name="connsiteY95" fmla="*/ 432332 h 6121960"/>
              <a:gd name="connsiteX96" fmla="*/ 8205590 w 8636594"/>
              <a:gd name="connsiteY96" fmla="*/ 396920 h 6121960"/>
              <a:gd name="connsiteX97" fmla="*/ 8239820 w 8636594"/>
              <a:gd name="connsiteY97" fmla="*/ 361843 h 6121960"/>
              <a:gd name="connsiteX98" fmla="*/ 8274337 w 8636594"/>
              <a:gd name="connsiteY98" fmla="*/ 327107 h 6121960"/>
              <a:gd name="connsiteX99" fmla="*/ 8309147 w 8636594"/>
              <a:gd name="connsiteY99" fmla="*/ 292718 h 6121960"/>
              <a:gd name="connsiteX100" fmla="*/ 8344256 w 8636594"/>
              <a:gd name="connsiteY100" fmla="*/ 258685 h 6121960"/>
              <a:gd name="connsiteX101" fmla="*/ 8379669 w 8636594"/>
              <a:gd name="connsiteY101" fmla="*/ 225013 h 6121960"/>
              <a:gd name="connsiteX102" fmla="*/ 8415394 w 8636594"/>
              <a:gd name="connsiteY102" fmla="*/ 191709 h 6121960"/>
              <a:gd name="connsiteX103" fmla="*/ 8451434 w 8636594"/>
              <a:gd name="connsiteY103" fmla="*/ 158780 h 6121960"/>
              <a:gd name="connsiteX104" fmla="*/ 8487798 w 8636594"/>
              <a:gd name="connsiteY104" fmla="*/ 126233 h 6121960"/>
              <a:gd name="connsiteX105" fmla="*/ 8524489 w 8636594"/>
              <a:gd name="connsiteY105" fmla="*/ 94075 h 6121960"/>
              <a:gd name="connsiteX106" fmla="*/ 8561515 w 8636594"/>
              <a:gd name="connsiteY106" fmla="*/ 62312 h 6121960"/>
              <a:gd name="connsiteX107" fmla="*/ 8598881 w 8636594"/>
              <a:gd name="connsiteY107" fmla="*/ 30951 h 6121960"/>
              <a:gd name="connsiteX108" fmla="*/ 8636594 w 8636594"/>
              <a:gd name="connsiteY108" fmla="*/ 0 h 6121960"/>
              <a:gd name="connsiteX0" fmla="*/ 8636594 w 8636594"/>
              <a:gd name="connsiteY0" fmla="*/ 0 h 6099881"/>
              <a:gd name="connsiteX1" fmla="*/ 5293 w 8636594"/>
              <a:gd name="connsiteY1" fmla="*/ 0 h 6099881"/>
              <a:gd name="connsiteX2" fmla="*/ 0 w 8636594"/>
              <a:gd name="connsiteY2" fmla="*/ 5587843 h 6099881"/>
              <a:gd name="connsiteX3" fmla="*/ 3680024 w 8636594"/>
              <a:gd name="connsiteY3" fmla="*/ 6099881 h 6099881"/>
              <a:gd name="connsiteX4" fmla="*/ 3721426 w 8636594"/>
              <a:gd name="connsiteY4" fmla="*/ 6077471 h 6099881"/>
              <a:gd name="connsiteX5" fmla="*/ 3762353 w 8636594"/>
              <a:gd name="connsiteY5" fmla="*/ 6054733 h 6099881"/>
              <a:gd name="connsiteX6" fmla="*/ 3802812 w 8636594"/>
              <a:gd name="connsiteY6" fmla="*/ 6031671 h 6099881"/>
              <a:gd name="connsiteX7" fmla="*/ 3842810 w 8636594"/>
              <a:gd name="connsiteY7" fmla="*/ 6008288 h 6099881"/>
              <a:gd name="connsiteX8" fmla="*/ 3882352 w 8636594"/>
              <a:gd name="connsiteY8" fmla="*/ 5984588 h 6099881"/>
              <a:gd name="connsiteX9" fmla="*/ 3921445 w 8636594"/>
              <a:gd name="connsiteY9" fmla="*/ 5960574 h 6099881"/>
              <a:gd name="connsiteX10" fmla="*/ 3960096 w 8636594"/>
              <a:gd name="connsiteY10" fmla="*/ 5936250 h 6099881"/>
              <a:gd name="connsiteX11" fmla="*/ 3998311 w 8636594"/>
              <a:gd name="connsiteY11" fmla="*/ 5911619 h 6099881"/>
              <a:gd name="connsiteX12" fmla="*/ 4036095 w 8636594"/>
              <a:gd name="connsiteY12" fmla="*/ 5886685 h 6099881"/>
              <a:gd name="connsiteX13" fmla="*/ 4073456 w 8636594"/>
              <a:gd name="connsiteY13" fmla="*/ 5861452 h 6099881"/>
              <a:gd name="connsiteX14" fmla="*/ 4110400 w 8636594"/>
              <a:gd name="connsiteY14" fmla="*/ 5835922 h 6099881"/>
              <a:gd name="connsiteX15" fmla="*/ 4146933 w 8636594"/>
              <a:gd name="connsiteY15" fmla="*/ 5810100 h 6099881"/>
              <a:gd name="connsiteX16" fmla="*/ 4183061 w 8636594"/>
              <a:gd name="connsiteY16" fmla="*/ 5783988 h 6099881"/>
              <a:gd name="connsiteX17" fmla="*/ 4218791 w 8636594"/>
              <a:gd name="connsiteY17" fmla="*/ 5757591 h 6099881"/>
              <a:gd name="connsiteX18" fmla="*/ 4254129 w 8636594"/>
              <a:gd name="connsiteY18" fmla="*/ 5730912 h 6099881"/>
              <a:gd name="connsiteX19" fmla="*/ 4289081 w 8636594"/>
              <a:gd name="connsiteY19" fmla="*/ 5703955 h 6099881"/>
              <a:gd name="connsiteX20" fmla="*/ 4323654 w 8636594"/>
              <a:gd name="connsiteY20" fmla="*/ 5676722 h 6099881"/>
              <a:gd name="connsiteX21" fmla="*/ 4357854 w 8636594"/>
              <a:gd name="connsiteY21" fmla="*/ 5649218 h 6099881"/>
              <a:gd name="connsiteX22" fmla="*/ 4391688 w 8636594"/>
              <a:gd name="connsiteY22" fmla="*/ 5621446 h 6099881"/>
              <a:gd name="connsiteX23" fmla="*/ 4425162 w 8636594"/>
              <a:gd name="connsiteY23" fmla="*/ 5593409 h 6099881"/>
              <a:gd name="connsiteX24" fmla="*/ 4458281 w 8636594"/>
              <a:gd name="connsiteY24" fmla="*/ 5565111 h 6099881"/>
              <a:gd name="connsiteX25" fmla="*/ 4491053 w 8636594"/>
              <a:gd name="connsiteY25" fmla="*/ 5536556 h 6099881"/>
              <a:gd name="connsiteX26" fmla="*/ 4523484 w 8636594"/>
              <a:gd name="connsiteY26" fmla="*/ 5507747 h 6099881"/>
              <a:gd name="connsiteX27" fmla="*/ 4555580 w 8636594"/>
              <a:gd name="connsiteY27" fmla="*/ 5478687 h 6099881"/>
              <a:gd name="connsiteX28" fmla="*/ 4587347 w 8636594"/>
              <a:gd name="connsiteY28" fmla="*/ 5449380 h 6099881"/>
              <a:gd name="connsiteX29" fmla="*/ 4618793 w 8636594"/>
              <a:gd name="connsiteY29" fmla="*/ 5419830 h 6099881"/>
              <a:gd name="connsiteX30" fmla="*/ 4649922 w 8636594"/>
              <a:gd name="connsiteY30" fmla="*/ 5390040 h 6099881"/>
              <a:gd name="connsiteX31" fmla="*/ 4680742 w 8636594"/>
              <a:gd name="connsiteY31" fmla="*/ 5360014 h 6099881"/>
              <a:gd name="connsiteX32" fmla="*/ 4711259 w 8636594"/>
              <a:gd name="connsiteY32" fmla="*/ 5329755 h 6099881"/>
              <a:gd name="connsiteX33" fmla="*/ 4741478 w 8636594"/>
              <a:gd name="connsiteY33" fmla="*/ 5299266 h 6099881"/>
              <a:gd name="connsiteX34" fmla="*/ 4771408 w 8636594"/>
              <a:gd name="connsiteY34" fmla="*/ 5268551 h 6099881"/>
              <a:gd name="connsiteX35" fmla="*/ 4801053 w 8636594"/>
              <a:gd name="connsiteY35" fmla="*/ 5237614 h 6099881"/>
              <a:gd name="connsiteX36" fmla="*/ 4830420 w 8636594"/>
              <a:gd name="connsiteY36" fmla="*/ 5206458 h 6099881"/>
              <a:gd name="connsiteX37" fmla="*/ 4859516 w 8636594"/>
              <a:gd name="connsiteY37" fmla="*/ 5175087 h 6099881"/>
              <a:gd name="connsiteX38" fmla="*/ 4888347 w 8636594"/>
              <a:gd name="connsiteY38" fmla="*/ 5143504 h 6099881"/>
              <a:gd name="connsiteX39" fmla="*/ 4916919 w 8636594"/>
              <a:gd name="connsiteY39" fmla="*/ 5111713 h 6099881"/>
              <a:gd name="connsiteX40" fmla="*/ 4945238 w 8636594"/>
              <a:gd name="connsiteY40" fmla="*/ 5079717 h 6099881"/>
              <a:gd name="connsiteX41" fmla="*/ 4973311 w 8636594"/>
              <a:gd name="connsiteY41" fmla="*/ 5047519 h 6099881"/>
              <a:gd name="connsiteX42" fmla="*/ 5001145 w 8636594"/>
              <a:gd name="connsiteY42" fmla="*/ 5015124 h 6099881"/>
              <a:gd name="connsiteX43" fmla="*/ 5028745 w 8636594"/>
              <a:gd name="connsiteY43" fmla="*/ 4982535 h 6099881"/>
              <a:gd name="connsiteX44" fmla="*/ 5056117 w 8636594"/>
              <a:gd name="connsiteY44" fmla="*/ 4949755 h 6099881"/>
              <a:gd name="connsiteX45" fmla="*/ 5083269 w 8636594"/>
              <a:gd name="connsiteY45" fmla="*/ 4916787 h 6099881"/>
              <a:gd name="connsiteX46" fmla="*/ 5110207 w 8636594"/>
              <a:gd name="connsiteY46" fmla="*/ 4883636 h 6099881"/>
              <a:gd name="connsiteX47" fmla="*/ 5136937 w 8636594"/>
              <a:gd name="connsiteY47" fmla="*/ 4850305 h 6099881"/>
              <a:gd name="connsiteX48" fmla="*/ 5163464 w 8636594"/>
              <a:gd name="connsiteY48" fmla="*/ 4816797 h 6099881"/>
              <a:gd name="connsiteX49" fmla="*/ 5215940 w 8636594"/>
              <a:gd name="connsiteY49" fmla="*/ 4749265 h 6099881"/>
              <a:gd name="connsiteX50" fmla="*/ 5267684 w 8636594"/>
              <a:gd name="connsiteY50" fmla="*/ 4681068 h 6099881"/>
              <a:gd name="connsiteX51" fmla="*/ 5318748 w 8636594"/>
              <a:gd name="connsiteY51" fmla="*/ 4612234 h 6099881"/>
              <a:gd name="connsiteX52" fmla="*/ 5369182 w 8636594"/>
              <a:gd name="connsiteY52" fmla="*/ 4542793 h 6099881"/>
              <a:gd name="connsiteX53" fmla="*/ 5419038 w 8636594"/>
              <a:gd name="connsiteY53" fmla="*/ 4472771 h 6099881"/>
              <a:gd name="connsiteX54" fmla="*/ 5468365 w 8636594"/>
              <a:gd name="connsiteY54" fmla="*/ 4402196 h 6099881"/>
              <a:gd name="connsiteX55" fmla="*/ 5517215 w 8636594"/>
              <a:gd name="connsiteY55" fmla="*/ 4331098 h 6099881"/>
              <a:gd name="connsiteX56" fmla="*/ 5565637 w 8636594"/>
              <a:gd name="connsiteY56" fmla="*/ 4259503 h 6099881"/>
              <a:gd name="connsiteX57" fmla="*/ 5613684 w 8636594"/>
              <a:gd name="connsiteY57" fmla="*/ 4187441 h 6099881"/>
              <a:gd name="connsiteX58" fmla="*/ 5685160 w 8636594"/>
              <a:gd name="connsiteY58" fmla="*/ 4078531 h 6099881"/>
              <a:gd name="connsiteX59" fmla="*/ 5756074 w 8636594"/>
              <a:gd name="connsiteY59" fmla="*/ 3968727 h 6099881"/>
              <a:gd name="connsiteX60" fmla="*/ 5873483 w 8636594"/>
              <a:gd name="connsiteY60" fmla="*/ 3783989 h 6099881"/>
              <a:gd name="connsiteX61" fmla="*/ 6203209 w 8636594"/>
              <a:gd name="connsiteY61" fmla="*/ 3258640 h 6099881"/>
              <a:gd name="connsiteX62" fmla="*/ 6299430 w 8636594"/>
              <a:gd name="connsiteY62" fmla="*/ 3107321 h 6099881"/>
              <a:gd name="connsiteX63" fmla="*/ 6372650 w 8636594"/>
              <a:gd name="connsiteY63" fmla="*/ 2993735 h 6099881"/>
              <a:gd name="connsiteX64" fmla="*/ 6453197 w 8636594"/>
              <a:gd name="connsiteY64" fmla="*/ 2869788 h 6099881"/>
              <a:gd name="connsiteX65" fmla="*/ 6564167 w 8636594"/>
              <a:gd name="connsiteY65" fmla="*/ 2696807 h 6099881"/>
              <a:gd name="connsiteX66" fmla="*/ 6976233 w 8636594"/>
              <a:gd name="connsiteY66" fmla="*/ 2045274 h 6099881"/>
              <a:gd name="connsiteX67" fmla="*/ 7086755 w 8636594"/>
              <a:gd name="connsiteY67" fmla="*/ 1872743 h 6099881"/>
              <a:gd name="connsiteX68" fmla="*/ 7170279 w 8636594"/>
              <a:gd name="connsiteY68" fmla="*/ 1744202 h 6099881"/>
              <a:gd name="connsiteX69" fmla="*/ 7226351 w 8636594"/>
              <a:gd name="connsiteY69" fmla="*/ 1659017 h 6099881"/>
              <a:gd name="connsiteX70" fmla="*/ 7282789 w 8636594"/>
              <a:gd name="connsiteY70" fmla="*/ 1574303 h 6099881"/>
              <a:gd name="connsiteX71" fmla="*/ 7339643 w 8636594"/>
              <a:gd name="connsiteY71" fmla="*/ 1490113 h 6099881"/>
              <a:gd name="connsiteX72" fmla="*/ 7396957 w 8636594"/>
              <a:gd name="connsiteY72" fmla="*/ 1406503 h 6099881"/>
              <a:gd name="connsiteX73" fmla="*/ 7454781 w 8636594"/>
              <a:gd name="connsiteY73" fmla="*/ 1323526 h 6099881"/>
              <a:gd name="connsiteX74" fmla="*/ 7513161 w 8636594"/>
              <a:gd name="connsiteY74" fmla="*/ 1241237 h 6099881"/>
              <a:gd name="connsiteX75" fmla="*/ 7572144 w 8636594"/>
              <a:gd name="connsiteY75" fmla="*/ 1159689 h 6099881"/>
              <a:gd name="connsiteX76" fmla="*/ 7601877 w 8636594"/>
              <a:gd name="connsiteY76" fmla="*/ 1119210 h 6099881"/>
              <a:gd name="connsiteX77" fmla="*/ 7631779 w 8636594"/>
              <a:gd name="connsiteY77" fmla="*/ 1078937 h 6099881"/>
              <a:gd name="connsiteX78" fmla="*/ 7661855 w 8636594"/>
              <a:gd name="connsiteY78" fmla="*/ 1038876 h 6099881"/>
              <a:gd name="connsiteX79" fmla="*/ 7692111 w 8636594"/>
              <a:gd name="connsiteY79" fmla="*/ 999035 h 6099881"/>
              <a:gd name="connsiteX80" fmla="*/ 7722554 w 8636594"/>
              <a:gd name="connsiteY80" fmla="*/ 959419 h 6099881"/>
              <a:gd name="connsiteX81" fmla="*/ 7753190 w 8636594"/>
              <a:gd name="connsiteY81" fmla="*/ 920037 h 6099881"/>
              <a:gd name="connsiteX82" fmla="*/ 7784023 w 8636594"/>
              <a:gd name="connsiteY82" fmla="*/ 880894 h 6099881"/>
              <a:gd name="connsiteX83" fmla="*/ 7815061 w 8636594"/>
              <a:gd name="connsiteY83" fmla="*/ 841997 h 6099881"/>
              <a:gd name="connsiteX84" fmla="*/ 7846308 w 8636594"/>
              <a:gd name="connsiteY84" fmla="*/ 803354 h 6099881"/>
              <a:gd name="connsiteX85" fmla="*/ 7877772 w 8636594"/>
              <a:gd name="connsiteY85" fmla="*/ 764970 h 6099881"/>
              <a:gd name="connsiteX86" fmla="*/ 7909458 w 8636594"/>
              <a:gd name="connsiteY86" fmla="*/ 726853 h 6099881"/>
              <a:gd name="connsiteX87" fmla="*/ 7941371 w 8636594"/>
              <a:gd name="connsiteY87" fmla="*/ 689010 h 6099881"/>
              <a:gd name="connsiteX88" fmla="*/ 7973518 w 8636594"/>
              <a:gd name="connsiteY88" fmla="*/ 651447 h 6099881"/>
              <a:gd name="connsiteX89" fmla="*/ 8005905 w 8636594"/>
              <a:gd name="connsiteY89" fmla="*/ 614171 h 6099881"/>
              <a:gd name="connsiteX90" fmla="*/ 8038538 w 8636594"/>
              <a:gd name="connsiteY90" fmla="*/ 577189 h 6099881"/>
              <a:gd name="connsiteX91" fmla="*/ 8071421 w 8636594"/>
              <a:gd name="connsiteY91" fmla="*/ 540507 h 6099881"/>
              <a:gd name="connsiteX92" fmla="*/ 8104563 w 8636594"/>
              <a:gd name="connsiteY92" fmla="*/ 504132 h 6099881"/>
              <a:gd name="connsiteX93" fmla="*/ 8137967 w 8636594"/>
              <a:gd name="connsiteY93" fmla="*/ 468072 h 6099881"/>
              <a:gd name="connsiteX94" fmla="*/ 8171641 w 8636594"/>
              <a:gd name="connsiteY94" fmla="*/ 432332 h 6099881"/>
              <a:gd name="connsiteX95" fmla="*/ 8205590 w 8636594"/>
              <a:gd name="connsiteY95" fmla="*/ 396920 h 6099881"/>
              <a:gd name="connsiteX96" fmla="*/ 8239820 w 8636594"/>
              <a:gd name="connsiteY96" fmla="*/ 361843 h 6099881"/>
              <a:gd name="connsiteX97" fmla="*/ 8274337 w 8636594"/>
              <a:gd name="connsiteY97" fmla="*/ 327107 h 6099881"/>
              <a:gd name="connsiteX98" fmla="*/ 8309147 w 8636594"/>
              <a:gd name="connsiteY98" fmla="*/ 292718 h 6099881"/>
              <a:gd name="connsiteX99" fmla="*/ 8344256 w 8636594"/>
              <a:gd name="connsiteY99" fmla="*/ 258685 h 6099881"/>
              <a:gd name="connsiteX100" fmla="*/ 8379669 w 8636594"/>
              <a:gd name="connsiteY100" fmla="*/ 225013 h 6099881"/>
              <a:gd name="connsiteX101" fmla="*/ 8415394 w 8636594"/>
              <a:gd name="connsiteY101" fmla="*/ 191709 h 6099881"/>
              <a:gd name="connsiteX102" fmla="*/ 8451434 w 8636594"/>
              <a:gd name="connsiteY102" fmla="*/ 158780 h 6099881"/>
              <a:gd name="connsiteX103" fmla="*/ 8487798 w 8636594"/>
              <a:gd name="connsiteY103" fmla="*/ 126233 h 6099881"/>
              <a:gd name="connsiteX104" fmla="*/ 8524489 w 8636594"/>
              <a:gd name="connsiteY104" fmla="*/ 94075 h 6099881"/>
              <a:gd name="connsiteX105" fmla="*/ 8561515 w 8636594"/>
              <a:gd name="connsiteY105" fmla="*/ 62312 h 6099881"/>
              <a:gd name="connsiteX106" fmla="*/ 8598881 w 8636594"/>
              <a:gd name="connsiteY106" fmla="*/ 30951 h 6099881"/>
              <a:gd name="connsiteX107" fmla="*/ 8636594 w 8636594"/>
              <a:gd name="connsiteY107" fmla="*/ 0 h 6099881"/>
              <a:gd name="connsiteX0" fmla="*/ 8636594 w 8636594"/>
              <a:gd name="connsiteY0" fmla="*/ 0 h 6077471"/>
              <a:gd name="connsiteX1" fmla="*/ 5293 w 8636594"/>
              <a:gd name="connsiteY1" fmla="*/ 0 h 6077471"/>
              <a:gd name="connsiteX2" fmla="*/ 0 w 8636594"/>
              <a:gd name="connsiteY2" fmla="*/ 5587843 h 6077471"/>
              <a:gd name="connsiteX3" fmla="*/ 3721426 w 8636594"/>
              <a:gd name="connsiteY3" fmla="*/ 6077471 h 6077471"/>
              <a:gd name="connsiteX4" fmla="*/ 3762353 w 8636594"/>
              <a:gd name="connsiteY4" fmla="*/ 6054733 h 6077471"/>
              <a:gd name="connsiteX5" fmla="*/ 3802812 w 8636594"/>
              <a:gd name="connsiteY5" fmla="*/ 6031671 h 6077471"/>
              <a:gd name="connsiteX6" fmla="*/ 3842810 w 8636594"/>
              <a:gd name="connsiteY6" fmla="*/ 6008288 h 6077471"/>
              <a:gd name="connsiteX7" fmla="*/ 3882352 w 8636594"/>
              <a:gd name="connsiteY7" fmla="*/ 5984588 h 6077471"/>
              <a:gd name="connsiteX8" fmla="*/ 3921445 w 8636594"/>
              <a:gd name="connsiteY8" fmla="*/ 5960574 h 6077471"/>
              <a:gd name="connsiteX9" fmla="*/ 3960096 w 8636594"/>
              <a:gd name="connsiteY9" fmla="*/ 5936250 h 6077471"/>
              <a:gd name="connsiteX10" fmla="*/ 3998311 w 8636594"/>
              <a:gd name="connsiteY10" fmla="*/ 5911619 h 6077471"/>
              <a:gd name="connsiteX11" fmla="*/ 4036095 w 8636594"/>
              <a:gd name="connsiteY11" fmla="*/ 5886685 h 6077471"/>
              <a:gd name="connsiteX12" fmla="*/ 4073456 w 8636594"/>
              <a:gd name="connsiteY12" fmla="*/ 5861452 h 6077471"/>
              <a:gd name="connsiteX13" fmla="*/ 4110400 w 8636594"/>
              <a:gd name="connsiteY13" fmla="*/ 5835922 h 6077471"/>
              <a:gd name="connsiteX14" fmla="*/ 4146933 w 8636594"/>
              <a:gd name="connsiteY14" fmla="*/ 5810100 h 6077471"/>
              <a:gd name="connsiteX15" fmla="*/ 4183061 w 8636594"/>
              <a:gd name="connsiteY15" fmla="*/ 5783988 h 6077471"/>
              <a:gd name="connsiteX16" fmla="*/ 4218791 w 8636594"/>
              <a:gd name="connsiteY16" fmla="*/ 5757591 h 6077471"/>
              <a:gd name="connsiteX17" fmla="*/ 4254129 w 8636594"/>
              <a:gd name="connsiteY17" fmla="*/ 5730912 h 6077471"/>
              <a:gd name="connsiteX18" fmla="*/ 4289081 w 8636594"/>
              <a:gd name="connsiteY18" fmla="*/ 5703955 h 6077471"/>
              <a:gd name="connsiteX19" fmla="*/ 4323654 w 8636594"/>
              <a:gd name="connsiteY19" fmla="*/ 5676722 h 6077471"/>
              <a:gd name="connsiteX20" fmla="*/ 4357854 w 8636594"/>
              <a:gd name="connsiteY20" fmla="*/ 5649218 h 6077471"/>
              <a:gd name="connsiteX21" fmla="*/ 4391688 w 8636594"/>
              <a:gd name="connsiteY21" fmla="*/ 5621446 h 6077471"/>
              <a:gd name="connsiteX22" fmla="*/ 4425162 w 8636594"/>
              <a:gd name="connsiteY22" fmla="*/ 5593409 h 6077471"/>
              <a:gd name="connsiteX23" fmla="*/ 4458281 w 8636594"/>
              <a:gd name="connsiteY23" fmla="*/ 5565111 h 6077471"/>
              <a:gd name="connsiteX24" fmla="*/ 4491053 w 8636594"/>
              <a:gd name="connsiteY24" fmla="*/ 5536556 h 6077471"/>
              <a:gd name="connsiteX25" fmla="*/ 4523484 w 8636594"/>
              <a:gd name="connsiteY25" fmla="*/ 5507747 h 6077471"/>
              <a:gd name="connsiteX26" fmla="*/ 4555580 w 8636594"/>
              <a:gd name="connsiteY26" fmla="*/ 5478687 h 6077471"/>
              <a:gd name="connsiteX27" fmla="*/ 4587347 w 8636594"/>
              <a:gd name="connsiteY27" fmla="*/ 5449380 h 6077471"/>
              <a:gd name="connsiteX28" fmla="*/ 4618793 w 8636594"/>
              <a:gd name="connsiteY28" fmla="*/ 5419830 h 6077471"/>
              <a:gd name="connsiteX29" fmla="*/ 4649922 w 8636594"/>
              <a:gd name="connsiteY29" fmla="*/ 5390040 h 6077471"/>
              <a:gd name="connsiteX30" fmla="*/ 4680742 w 8636594"/>
              <a:gd name="connsiteY30" fmla="*/ 5360014 h 6077471"/>
              <a:gd name="connsiteX31" fmla="*/ 4711259 w 8636594"/>
              <a:gd name="connsiteY31" fmla="*/ 5329755 h 6077471"/>
              <a:gd name="connsiteX32" fmla="*/ 4741478 w 8636594"/>
              <a:gd name="connsiteY32" fmla="*/ 5299266 h 6077471"/>
              <a:gd name="connsiteX33" fmla="*/ 4771408 w 8636594"/>
              <a:gd name="connsiteY33" fmla="*/ 5268551 h 6077471"/>
              <a:gd name="connsiteX34" fmla="*/ 4801053 w 8636594"/>
              <a:gd name="connsiteY34" fmla="*/ 5237614 h 6077471"/>
              <a:gd name="connsiteX35" fmla="*/ 4830420 w 8636594"/>
              <a:gd name="connsiteY35" fmla="*/ 5206458 h 6077471"/>
              <a:gd name="connsiteX36" fmla="*/ 4859516 w 8636594"/>
              <a:gd name="connsiteY36" fmla="*/ 5175087 h 6077471"/>
              <a:gd name="connsiteX37" fmla="*/ 4888347 w 8636594"/>
              <a:gd name="connsiteY37" fmla="*/ 5143504 h 6077471"/>
              <a:gd name="connsiteX38" fmla="*/ 4916919 w 8636594"/>
              <a:gd name="connsiteY38" fmla="*/ 5111713 h 6077471"/>
              <a:gd name="connsiteX39" fmla="*/ 4945238 w 8636594"/>
              <a:gd name="connsiteY39" fmla="*/ 5079717 h 6077471"/>
              <a:gd name="connsiteX40" fmla="*/ 4973311 w 8636594"/>
              <a:gd name="connsiteY40" fmla="*/ 5047519 h 6077471"/>
              <a:gd name="connsiteX41" fmla="*/ 5001145 w 8636594"/>
              <a:gd name="connsiteY41" fmla="*/ 5015124 h 6077471"/>
              <a:gd name="connsiteX42" fmla="*/ 5028745 w 8636594"/>
              <a:gd name="connsiteY42" fmla="*/ 4982535 h 6077471"/>
              <a:gd name="connsiteX43" fmla="*/ 5056117 w 8636594"/>
              <a:gd name="connsiteY43" fmla="*/ 4949755 h 6077471"/>
              <a:gd name="connsiteX44" fmla="*/ 5083269 w 8636594"/>
              <a:gd name="connsiteY44" fmla="*/ 4916787 h 6077471"/>
              <a:gd name="connsiteX45" fmla="*/ 5110207 w 8636594"/>
              <a:gd name="connsiteY45" fmla="*/ 4883636 h 6077471"/>
              <a:gd name="connsiteX46" fmla="*/ 5136937 w 8636594"/>
              <a:gd name="connsiteY46" fmla="*/ 4850305 h 6077471"/>
              <a:gd name="connsiteX47" fmla="*/ 5163464 w 8636594"/>
              <a:gd name="connsiteY47" fmla="*/ 4816797 h 6077471"/>
              <a:gd name="connsiteX48" fmla="*/ 5215940 w 8636594"/>
              <a:gd name="connsiteY48" fmla="*/ 4749265 h 6077471"/>
              <a:gd name="connsiteX49" fmla="*/ 5267684 w 8636594"/>
              <a:gd name="connsiteY49" fmla="*/ 4681068 h 6077471"/>
              <a:gd name="connsiteX50" fmla="*/ 5318748 w 8636594"/>
              <a:gd name="connsiteY50" fmla="*/ 4612234 h 6077471"/>
              <a:gd name="connsiteX51" fmla="*/ 5369182 w 8636594"/>
              <a:gd name="connsiteY51" fmla="*/ 4542793 h 6077471"/>
              <a:gd name="connsiteX52" fmla="*/ 5419038 w 8636594"/>
              <a:gd name="connsiteY52" fmla="*/ 4472771 h 6077471"/>
              <a:gd name="connsiteX53" fmla="*/ 5468365 w 8636594"/>
              <a:gd name="connsiteY53" fmla="*/ 4402196 h 6077471"/>
              <a:gd name="connsiteX54" fmla="*/ 5517215 w 8636594"/>
              <a:gd name="connsiteY54" fmla="*/ 4331098 h 6077471"/>
              <a:gd name="connsiteX55" fmla="*/ 5565637 w 8636594"/>
              <a:gd name="connsiteY55" fmla="*/ 4259503 h 6077471"/>
              <a:gd name="connsiteX56" fmla="*/ 5613684 w 8636594"/>
              <a:gd name="connsiteY56" fmla="*/ 4187441 h 6077471"/>
              <a:gd name="connsiteX57" fmla="*/ 5685160 w 8636594"/>
              <a:gd name="connsiteY57" fmla="*/ 4078531 h 6077471"/>
              <a:gd name="connsiteX58" fmla="*/ 5756074 w 8636594"/>
              <a:gd name="connsiteY58" fmla="*/ 3968727 h 6077471"/>
              <a:gd name="connsiteX59" fmla="*/ 5873483 w 8636594"/>
              <a:gd name="connsiteY59" fmla="*/ 3783989 h 6077471"/>
              <a:gd name="connsiteX60" fmla="*/ 6203209 w 8636594"/>
              <a:gd name="connsiteY60" fmla="*/ 3258640 h 6077471"/>
              <a:gd name="connsiteX61" fmla="*/ 6299430 w 8636594"/>
              <a:gd name="connsiteY61" fmla="*/ 3107321 h 6077471"/>
              <a:gd name="connsiteX62" fmla="*/ 6372650 w 8636594"/>
              <a:gd name="connsiteY62" fmla="*/ 2993735 h 6077471"/>
              <a:gd name="connsiteX63" fmla="*/ 6453197 w 8636594"/>
              <a:gd name="connsiteY63" fmla="*/ 2869788 h 6077471"/>
              <a:gd name="connsiteX64" fmla="*/ 6564167 w 8636594"/>
              <a:gd name="connsiteY64" fmla="*/ 2696807 h 6077471"/>
              <a:gd name="connsiteX65" fmla="*/ 6976233 w 8636594"/>
              <a:gd name="connsiteY65" fmla="*/ 2045274 h 6077471"/>
              <a:gd name="connsiteX66" fmla="*/ 7086755 w 8636594"/>
              <a:gd name="connsiteY66" fmla="*/ 1872743 h 6077471"/>
              <a:gd name="connsiteX67" fmla="*/ 7170279 w 8636594"/>
              <a:gd name="connsiteY67" fmla="*/ 1744202 h 6077471"/>
              <a:gd name="connsiteX68" fmla="*/ 7226351 w 8636594"/>
              <a:gd name="connsiteY68" fmla="*/ 1659017 h 6077471"/>
              <a:gd name="connsiteX69" fmla="*/ 7282789 w 8636594"/>
              <a:gd name="connsiteY69" fmla="*/ 1574303 h 6077471"/>
              <a:gd name="connsiteX70" fmla="*/ 7339643 w 8636594"/>
              <a:gd name="connsiteY70" fmla="*/ 1490113 h 6077471"/>
              <a:gd name="connsiteX71" fmla="*/ 7396957 w 8636594"/>
              <a:gd name="connsiteY71" fmla="*/ 1406503 h 6077471"/>
              <a:gd name="connsiteX72" fmla="*/ 7454781 w 8636594"/>
              <a:gd name="connsiteY72" fmla="*/ 1323526 h 6077471"/>
              <a:gd name="connsiteX73" fmla="*/ 7513161 w 8636594"/>
              <a:gd name="connsiteY73" fmla="*/ 1241237 h 6077471"/>
              <a:gd name="connsiteX74" fmla="*/ 7572144 w 8636594"/>
              <a:gd name="connsiteY74" fmla="*/ 1159689 h 6077471"/>
              <a:gd name="connsiteX75" fmla="*/ 7601877 w 8636594"/>
              <a:gd name="connsiteY75" fmla="*/ 1119210 h 6077471"/>
              <a:gd name="connsiteX76" fmla="*/ 7631779 w 8636594"/>
              <a:gd name="connsiteY76" fmla="*/ 1078937 h 6077471"/>
              <a:gd name="connsiteX77" fmla="*/ 7661855 w 8636594"/>
              <a:gd name="connsiteY77" fmla="*/ 1038876 h 6077471"/>
              <a:gd name="connsiteX78" fmla="*/ 7692111 w 8636594"/>
              <a:gd name="connsiteY78" fmla="*/ 999035 h 6077471"/>
              <a:gd name="connsiteX79" fmla="*/ 7722554 w 8636594"/>
              <a:gd name="connsiteY79" fmla="*/ 959419 h 6077471"/>
              <a:gd name="connsiteX80" fmla="*/ 7753190 w 8636594"/>
              <a:gd name="connsiteY80" fmla="*/ 920037 h 6077471"/>
              <a:gd name="connsiteX81" fmla="*/ 7784023 w 8636594"/>
              <a:gd name="connsiteY81" fmla="*/ 880894 h 6077471"/>
              <a:gd name="connsiteX82" fmla="*/ 7815061 w 8636594"/>
              <a:gd name="connsiteY82" fmla="*/ 841997 h 6077471"/>
              <a:gd name="connsiteX83" fmla="*/ 7846308 w 8636594"/>
              <a:gd name="connsiteY83" fmla="*/ 803354 h 6077471"/>
              <a:gd name="connsiteX84" fmla="*/ 7877772 w 8636594"/>
              <a:gd name="connsiteY84" fmla="*/ 764970 h 6077471"/>
              <a:gd name="connsiteX85" fmla="*/ 7909458 w 8636594"/>
              <a:gd name="connsiteY85" fmla="*/ 726853 h 6077471"/>
              <a:gd name="connsiteX86" fmla="*/ 7941371 w 8636594"/>
              <a:gd name="connsiteY86" fmla="*/ 689010 h 6077471"/>
              <a:gd name="connsiteX87" fmla="*/ 7973518 w 8636594"/>
              <a:gd name="connsiteY87" fmla="*/ 651447 h 6077471"/>
              <a:gd name="connsiteX88" fmla="*/ 8005905 w 8636594"/>
              <a:gd name="connsiteY88" fmla="*/ 614171 h 6077471"/>
              <a:gd name="connsiteX89" fmla="*/ 8038538 w 8636594"/>
              <a:gd name="connsiteY89" fmla="*/ 577189 h 6077471"/>
              <a:gd name="connsiteX90" fmla="*/ 8071421 w 8636594"/>
              <a:gd name="connsiteY90" fmla="*/ 540507 h 6077471"/>
              <a:gd name="connsiteX91" fmla="*/ 8104563 w 8636594"/>
              <a:gd name="connsiteY91" fmla="*/ 504132 h 6077471"/>
              <a:gd name="connsiteX92" fmla="*/ 8137967 w 8636594"/>
              <a:gd name="connsiteY92" fmla="*/ 468072 h 6077471"/>
              <a:gd name="connsiteX93" fmla="*/ 8171641 w 8636594"/>
              <a:gd name="connsiteY93" fmla="*/ 432332 h 6077471"/>
              <a:gd name="connsiteX94" fmla="*/ 8205590 w 8636594"/>
              <a:gd name="connsiteY94" fmla="*/ 396920 h 6077471"/>
              <a:gd name="connsiteX95" fmla="*/ 8239820 w 8636594"/>
              <a:gd name="connsiteY95" fmla="*/ 361843 h 6077471"/>
              <a:gd name="connsiteX96" fmla="*/ 8274337 w 8636594"/>
              <a:gd name="connsiteY96" fmla="*/ 327107 h 6077471"/>
              <a:gd name="connsiteX97" fmla="*/ 8309147 w 8636594"/>
              <a:gd name="connsiteY97" fmla="*/ 292718 h 6077471"/>
              <a:gd name="connsiteX98" fmla="*/ 8344256 w 8636594"/>
              <a:gd name="connsiteY98" fmla="*/ 258685 h 6077471"/>
              <a:gd name="connsiteX99" fmla="*/ 8379669 w 8636594"/>
              <a:gd name="connsiteY99" fmla="*/ 225013 h 6077471"/>
              <a:gd name="connsiteX100" fmla="*/ 8415394 w 8636594"/>
              <a:gd name="connsiteY100" fmla="*/ 191709 h 6077471"/>
              <a:gd name="connsiteX101" fmla="*/ 8451434 w 8636594"/>
              <a:gd name="connsiteY101" fmla="*/ 158780 h 6077471"/>
              <a:gd name="connsiteX102" fmla="*/ 8487798 w 8636594"/>
              <a:gd name="connsiteY102" fmla="*/ 126233 h 6077471"/>
              <a:gd name="connsiteX103" fmla="*/ 8524489 w 8636594"/>
              <a:gd name="connsiteY103" fmla="*/ 94075 h 6077471"/>
              <a:gd name="connsiteX104" fmla="*/ 8561515 w 8636594"/>
              <a:gd name="connsiteY104" fmla="*/ 62312 h 6077471"/>
              <a:gd name="connsiteX105" fmla="*/ 8598881 w 8636594"/>
              <a:gd name="connsiteY105" fmla="*/ 30951 h 6077471"/>
              <a:gd name="connsiteX106" fmla="*/ 8636594 w 8636594"/>
              <a:gd name="connsiteY106" fmla="*/ 0 h 6077471"/>
              <a:gd name="connsiteX0" fmla="*/ 8636594 w 8636594"/>
              <a:gd name="connsiteY0" fmla="*/ 0 h 6054733"/>
              <a:gd name="connsiteX1" fmla="*/ 5293 w 8636594"/>
              <a:gd name="connsiteY1" fmla="*/ 0 h 6054733"/>
              <a:gd name="connsiteX2" fmla="*/ 0 w 8636594"/>
              <a:gd name="connsiteY2" fmla="*/ 5587843 h 6054733"/>
              <a:gd name="connsiteX3" fmla="*/ 3762353 w 8636594"/>
              <a:gd name="connsiteY3" fmla="*/ 6054733 h 6054733"/>
              <a:gd name="connsiteX4" fmla="*/ 3802812 w 8636594"/>
              <a:gd name="connsiteY4" fmla="*/ 6031671 h 6054733"/>
              <a:gd name="connsiteX5" fmla="*/ 3842810 w 8636594"/>
              <a:gd name="connsiteY5" fmla="*/ 6008288 h 6054733"/>
              <a:gd name="connsiteX6" fmla="*/ 3882352 w 8636594"/>
              <a:gd name="connsiteY6" fmla="*/ 5984588 h 6054733"/>
              <a:gd name="connsiteX7" fmla="*/ 3921445 w 8636594"/>
              <a:gd name="connsiteY7" fmla="*/ 5960574 h 6054733"/>
              <a:gd name="connsiteX8" fmla="*/ 3960096 w 8636594"/>
              <a:gd name="connsiteY8" fmla="*/ 5936250 h 6054733"/>
              <a:gd name="connsiteX9" fmla="*/ 3998311 w 8636594"/>
              <a:gd name="connsiteY9" fmla="*/ 5911619 h 6054733"/>
              <a:gd name="connsiteX10" fmla="*/ 4036095 w 8636594"/>
              <a:gd name="connsiteY10" fmla="*/ 5886685 h 6054733"/>
              <a:gd name="connsiteX11" fmla="*/ 4073456 w 8636594"/>
              <a:gd name="connsiteY11" fmla="*/ 5861452 h 6054733"/>
              <a:gd name="connsiteX12" fmla="*/ 4110400 w 8636594"/>
              <a:gd name="connsiteY12" fmla="*/ 5835922 h 6054733"/>
              <a:gd name="connsiteX13" fmla="*/ 4146933 w 8636594"/>
              <a:gd name="connsiteY13" fmla="*/ 5810100 h 6054733"/>
              <a:gd name="connsiteX14" fmla="*/ 4183061 w 8636594"/>
              <a:gd name="connsiteY14" fmla="*/ 5783988 h 6054733"/>
              <a:gd name="connsiteX15" fmla="*/ 4218791 w 8636594"/>
              <a:gd name="connsiteY15" fmla="*/ 5757591 h 6054733"/>
              <a:gd name="connsiteX16" fmla="*/ 4254129 w 8636594"/>
              <a:gd name="connsiteY16" fmla="*/ 5730912 h 6054733"/>
              <a:gd name="connsiteX17" fmla="*/ 4289081 w 8636594"/>
              <a:gd name="connsiteY17" fmla="*/ 5703955 h 6054733"/>
              <a:gd name="connsiteX18" fmla="*/ 4323654 w 8636594"/>
              <a:gd name="connsiteY18" fmla="*/ 5676722 h 6054733"/>
              <a:gd name="connsiteX19" fmla="*/ 4357854 w 8636594"/>
              <a:gd name="connsiteY19" fmla="*/ 5649218 h 6054733"/>
              <a:gd name="connsiteX20" fmla="*/ 4391688 w 8636594"/>
              <a:gd name="connsiteY20" fmla="*/ 5621446 h 6054733"/>
              <a:gd name="connsiteX21" fmla="*/ 4425162 w 8636594"/>
              <a:gd name="connsiteY21" fmla="*/ 5593409 h 6054733"/>
              <a:gd name="connsiteX22" fmla="*/ 4458281 w 8636594"/>
              <a:gd name="connsiteY22" fmla="*/ 5565111 h 6054733"/>
              <a:gd name="connsiteX23" fmla="*/ 4491053 w 8636594"/>
              <a:gd name="connsiteY23" fmla="*/ 5536556 h 6054733"/>
              <a:gd name="connsiteX24" fmla="*/ 4523484 w 8636594"/>
              <a:gd name="connsiteY24" fmla="*/ 5507747 h 6054733"/>
              <a:gd name="connsiteX25" fmla="*/ 4555580 w 8636594"/>
              <a:gd name="connsiteY25" fmla="*/ 5478687 h 6054733"/>
              <a:gd name="connsiteX26" fmla="*/ 4587347 w 8636594"/>
              <a:gd name="connsiteY26" fmla="*/ 5449380 h 6054733"/>
              <a:gd name="connsiteX27" fmla="*/ 4618793 w 8636594"/>
              <a:gd name="connsiteY27" fmla="*/ 5419830 h 6054733"/>
              <a:gd name="connsiteX28" fmla="*/ 4649922 w 8636594"/>
              <a:gd name="connsiteY28" fmla="*/ 5390040 h 6054733"/>
              <a:gd name="connsiteX29" fmla="*/ 4680742 w 8636594"/>
              <a:gd name="connsiteY29" fmla="*/ 5360014 h 6054733"/>
              <a:gd name="connsiteX30" fmla="*/ 4711259 w 8636594"/>
              <a:gd name="connsiteY30" fmla="*/ 5329755 h 6054733"/>
              <a:gd name="connsiteX31" fmla="*/ 4741478 w 8636594"/>
              <a:gd name="connsiteY31" fmla="*/ 5299266 h 6054733"/>
              <a:gd name="connsiteX32" fmla="*/ 4771408 w 8636594"/>
              <a:gd name="connsiteY32" fmla="*/ 5268551 h 6054733"/>
              <a:gd name="connsiteX33" fmla="*/ 4801053 w 8636594"/>
              <a:gd name="connsiteY33" fmla="*/ 5237614 h 6054733"/>
              <a:gd name="connsiteX34" fmla="*/ 4830420 w 8636594"/>
              <a:gd name="connsiteY34" fmla="*/ 5206458 h 6054733"/>
              <a:gd name="connsiteX35" fmla="*/ 4859516 w 8636594"/>
              <a:gd name="connsiteY35" fmla="*/ 5175087 h 6054733"/>
              <a:gd name="connsiteX36" fmla="*/ 4888347 w 8636594"/>
              <a:gd name="connsiteY36" fmla="*/ 5143504 h 6054733"/>
              <a:gd name="connsiteX37" fmla="*/ 4916919 w 8636594"/>
              <a:gd name="connsiteY37" fmla="*/ 5111713 h 6054733"/>
              <a:gd name="connsiteX38" fmla="*/ 4945238 w 8636594"/>
              <a:gd name="connsiteY38" fmla="*/ 5079717 h 6054733"/>
              <a:gd name="connsiteX39" fmla="*/ 4973311 w 8636594"/>
              <a:gd name="connsiteY39" fmla="*/ 5047519 h 6054733"/>
              <a:gd name="connsiteX40" fmla="*/ 5001145 w 8636594"/>
              <a:gd name="connsiteY40" fmla="*/ 5015124 h 6054733"/>
              <a:gd name="connsiteX41" fmla="*/ 5028745 w 8636594"/>
              <a:gd name="connsiteY41" fmla="*/ 4982535 h 6054733"/>
              <a:gd name="connsiteX42" fmla="*/ 5056117 w 8636594"/>
              <a:gd name="connsiteY42" fmla="*/ 4949755 h 6054733"/>
              <a:gd name="connsiteX43" fmla="*/ 5083269 w 8636594"/>
              <a:gd name="connsiteY43" fmla="*/ 4916787 h 6054733"/>
              <a:gd name="connsiteX44" fmla="*/ 5110207 w 8636594"/>
              <a:gd name="connsiteY44" fmla="*/ 4883636 h 6054733"/>
              <a:gd name="connsiteX45" fmla="*/ 5136937 w 8636594"/>
              <a:gd name="connsiteY45" fmla="*/ 4850305 h 6054733"/>
              <a:gd name="connsiteX46" fmla="*/ 5163464 w 8636594"/>
              <a:gd name="connsiteY46" fmla="*/ 4816797 h 6054733"/>
              <a:gd name="connsiteX47" fmla="*/ 5215940 w 8636594"/>
              <a:gd name="connsiteY47" fmla="*/ 4749265 h 6054733"/>
              <a:gd name="connsiteX48" fmla="*/ 5267684 w 8636594"/>
              <a:gd name="connsiteY48" fmla="*/ 4681068 h 6054733"/>
              <a:gd name="connsiteX49" fmla="*/ 5318748 w 8636594"/>
              <a:gd name="connsiteY49" fmla="*/ 4612234 h 6054733"/>
              <a:gd name="connsiteX50" fmla="*/ 5369182 w 8636594"/>
              <a:gd name="connsiteY50" fmla="*/ 4542793 h 6054733"/>
              <a:gd name="connsiteX51" fmla="*/ 5419038 w 8636594"/>
              <a:gd name="connsiteY51" fmla="*/ 4472771 h 6054733"/>
              <a:gd name="connsiteX52" fmla="*/ 5468365 w 8636594"/>
              <a:gd name="connsiteY52" fmla="*/ 4402196 h 6054733"/>
              <a:gd name="connsiteX53" fmla="*/ 5517215 w 8636594"/>
              <a:gd name="connsiteY53" fmla="*/ 4331098 h 6054733"/>
              <a:gd name="connsiteX54" fmla="*/ 5565637 w 8636594"/>
              <a:gd name="connsiteY54" fmla="*/ 4259503 h 6054733"/>
              <a:gd name="connsiteX55" fmla="*/ 5613684 w 8636594"/>
              <a:gd name="connsiteY55" fmla="*/ 4187441 h 6054733"/>
              <a:gd name="connsiteX56" fmla="*/ 5685160 w 8636594"/>
              <a:gd name="connsiteY56" fmla="*/ 4078531 h 6054733"/>
              <a:gd name="connsiteX57" fmla="*/ 5756074 w 8636594"/>
              <a:gd name="connsiteY57" fmla="*/ 3968727 h 6054733"/>
              <a:gd name="connsiteX58" fmla="*/ 5873483 w 8636594"/>
              <a:gd name="connsiteY58" fmla="*/ 3783989 h 6054733"/>
              <a:gd name="connsiteX59" fmla="*/ 6203209 w 8636594"/>
              <a:gd name="connsiteY59" fmla="*/ 3258640 h 6054733"/>
              <a:gd name="connsiteX60" fmla="*/ 6299430 w 8636594"/>
              <a:gd name="connsiteY60" fmla="*/ 3107321 h 6054733"/>
              <a:gd name="connsiteX61" fmla="*/ 6372650 w 8636594"/>
              <a:gd name="connsiteY61" fmla="*/ 2993735 h 6054733"/>
              <a:gd name="connsiteX62" fmla="*/ 6453197 w 8636594"/>
              <a:gd name="connsiteY62" fmla="*/ 2869788 h 6054733"/>
              <a:gd name="connsiteX63" fmla="*/ 6564167 w 8636594"/>
              <a:gd name="connsiteY63" fmla="*/ 2696807 h 6054733"/>
              <a:gd name="connsiteX64" fmla="*/ 6976233 w 8636594"/>
              <a:gd name="connsiteY64" fmla="*/ 2045274 h 6054733"/>
              <a:gd name="connsiteX65" fmla="*/ 7086755 w 8636594"/>
              <a:gd name="connsiteY65" fmla="*/ 1872743 h 6054733"/>
              <a:gd name="connsiteX66" fmla="*/ 7170279 w 8636594"/>
              <a:gd name="connsiteY66" fmla="*/ 1744202 h 6054733"/>
              <a:gd name="connsiteX67" fmla="*/ 7226351 w 8636594"/>
              <a:gd name="connsiteY67" fmla="*/ 1659017 h 6054733"/>
              <a:gd name="connsiteX68" fmla="*/ 7282789 w 8636594"/>
              <a:gd name="connsiteY68" fmla="*/ 1574303 h 6054733"/>
              <a:gd name="connsiteX69" fmla="*/ 7339643 w 8636594"/>
              <a:gd name="connsiteY69" fmla="*/ 1490113 h 6054733"/>
              <a:gd name="connsiteX70" fmla="*/ 7396957 w 8636594"/>
              <a:gd name="connsiteY70" fmla="*/ 1406503 h 6054733"/>
              <a:gd name="connsiteX71" fmla="*/ 7454781 w 8636594"/>
              <a:gd name="connsiteY71" fmla="*/ 1323526 h 6054733"/>
              <a:gd name="connsiteX72" fmla="*/ 7513161 w 8636594"/>
              <a:gd name="connsiteY72" fmla="*/ 1241237 h 6054733"/>
              <a:gd name="connsiteX73" fmla="*/ 7572144 w 8636594"/>
              <a:gd name="connsiteY73" fmla="*/ 1159689 h 6054733"/>
              <a:gd name="connsiteX74" fmla="*/ 7601877 w 8636594"/>
              <a:gd name="connsiteY74" fmla="*/ 1119210 h 6054733"/>
              <a:gd name="connsiteX75" fmla="*/ 7631779 w 8636594"/>
              <a:gd name="connsiteY75" fmla="*/ 1078937 h 6054733"/>
              <a:gd name="connsiteX76" fmla="*/ 7661855 w 8636594"/>
              <a:gd name="connsiteY76" fmla="*/ 1038876 h 6054733"/>
              <a:gd name="connsiteX77" fmla="*/ 7692111 w 8636594"/>
              <a:gd name="connsiteY77" fmla="*/ 999035 h 6054733"/>
              <a:gd name="connsiteX78" fmla="*/ 7722554 w 8636594"/>
              <a:gd name="connsiteY78" fmla="*/ 959419 h 6054733"/>
              <a:gd name="connsiteX79" fmla="*/ 7753190 w 8636594"/>
              <a:gd name="connsiteY79" fmla="*/ 920037 h 6054733"/>
              <a:gd name="connsiteX80" fmla="*/ 7784023 w 8636594"/>
              <a:gd name="connsiteY80" fmla="*/ 880894 h 6054733"/>
              <a:gd name="connsiteX81" fmla="*/ 7815061 w 8636594"/>
              <a:gd name="connsiteY81" fmla="*/ 841997 h 6054733"/>
              <a:gd name="connsiteX82" fmla="*/ 7846308 w 8636594"/>
              <a:gd name="connsiteY82" fmla="*/ 803354 h 6054733"/>
              <a:gd name="connsiteX83" fmla="*/ 7877772 w 8636594"/>
              <a:gd name="connsiteY83" fmla="*/ 764970 h 6054733"/>
              <a:gd name="connsiteX84" fmla="*/ 7909458 w 8636594"/>
              <a:gd name="connsiteY84" fmla="*/ 726853 h 6054733"/>
              <a:gd name="connsiteX85" fmla="*/ 7941371 w 8636594"/>
              <a:gd name="connsiteY85" fmla="*/ 689010 h 6054733"/>
              <a:gd name="connsiteX86" fmla="*/ 7973518 w 8636594"/>
              <a:gd name="connsiteY86" fmla="*/ 651447 h 6054733"/>
              <a:gd name="connsiteX87" fmla="*/ 8005905 w 8636594"/>
              <a:gd name="connsiteY87" fmla="*/ 614171 h 6054733"/>
              <a:gd name="connsiteX88" fmla="*/ 8038538 w 8636594"/>
              <a:gd name="connsiteY88" fmla="*/ 577189 h 6054733"/>
              <a:gd name="connsiteX89" fmla="*/ 8071421 w 8636594"/>
              <a:gd name="connsiteY89" fmla="*/ 540507 h 6054733"/>
              <a:gd name="connsiteX90" fmla="*/ 8104563 w 8636594"/>
              <a:gd name="connsiteY90" fmla="*/ 504132 h 6054733"/>
              <a:gd name="connsiteX91" fmla="*/ 8137967 w 8636594"/>
              <a:gd name="connsiteY91" fmla="*/ 468072 h 6054733"/>
              <a:gd name="connsiteX92" fmla="*/ 8171641 w 8636594"/>
              <a:gd name="connsiteY92" fmla="*/ 432332 h 6054733"/>
              <a:gd name="connsiteX93" fmla="*/ 8205590 w 8636594"/>
              <a:gd name="connsiteY93" fmla="*/ 396920 h 6054733"/>
              <a:gd name="connsiteX94" fmla="*/ 8239820 w 8636594"/>
              <a:gd name="connsiteY94" fmla="*/ 361843 h 6054733"/>
              <a:gd name="connsiteX95" fmla="*/ 8274337 w 8636594"/>
              <a:gd name="connsiteY95" fmla="*/ 327107 h 6054733"/>
              <a:gd name="connsiteX96" fmla="*/ 8309147 w 8636594"/>
              <a:gd name="connsiteY96" fmla="*/ 292718 h 6054733"/>
              <a:gd name="connsiteX97" fmla="*/ 8344256 w 8636594"/>
              <a:gd name="connsiteY97" fmla="*/ 258685 h 6054733"/>
              <a:gd name="connsiteX98" fmla="*/ 8379669 w 8636594"/>
              <a:gd name="connsiteY98" fmla="*/ 225013 h 6054733"/>
              <a:gd name="connsiteX99" fmla="*/ 8415394 w 8636594"/>
              <a:gd name="connsiteY99" fmla="*/ 191709 h 6054733"/>
              <a:gd name="connsiteX100" fmla="*/ 8451434 w 8636594"/>
              <a:gd name="connsiteY100" fmla="*/ 158780 h 6054733"/>
              <a:gd name="connsiteX101" fmla="*/ 8487798 w 8636594"/>
              <a:gd name="connsiteY101" fmla="*/ 126233 h 6054733"/>
              <a:gd name="connsiteX102" fmla="*/ 8524489 w 8636594"/>
              <a:gd name="connsiteY102" fmla="*/ 94075 h 6054733"/>
              <a:gd name="connsiteX103" fmla="*/ 8561515 w 8636594"/>
              <a:gd name="connsiteY103" fmla="*/ 62312 h 6054733"/>
              <a:gd name="connsiteX104" fmla="*/ 8598881 w 8636594"/>
              <a:gd name="connsiteY104" fmla="*/ 30951 h 6054733"/>
              <a:gd name="connsiteX105" fmla="*/ 8636594 w 8636594"/>
              <a:gd name="connsiteY105" fmla="*/ 0 h 6054733"/>
              <a:gd name="connsiteX0" fmla="*/ 8636594 w 8636594"/>
              <a:gd name="connsiteY0" fmla="*/ 0 h 6031671"/>
              <a:gd name="connsiteX1" fmla="*/ 5293 w 8636594"/>
              <a:gd name="connsiteY1" fmla="*/ 0 h 6031671"/>
              <a:gd name="connsiteX2" fmla="*/ 0 w 8636594"/>
              <a:gd name="connsiteY2" fmla="*/ 5587843 h 6031671"/>
              <a:gd name="connsiteX3" fmla="*/ 3802812 w 8636594"/>
              <a:gd name="connsiteY3" fmla="*/ 6031671 h 6031671"/>
              <a:gd name="connsiteX4" fmla="*/ 3842810 w 8636594"/>
              <a:gd name="connsiteY4" fmla="*/ 6008288 h 6031671"/>
              <a:gd name="connsiteX5" fmla="*/ 3882352 w 8636594"/>
              <a:gd name="connsiteY5" fmla="*/ 5984588 h 6031671"/>
              <a:gd name="connsiteX6" fmla="*/ 3921445 w 8636594"/>
              <a:gd name="connsiteY6" fmla="*/ 5960574 h 6031671"/>
              <a:gd name="connsiteX7" fmla="*/ 3960096 w 8636594"/>
              <a:gd name="connsiteY7" fmla="*/ 5936250 h 6031671"/>
              <a:gd name="connsiteX8" fmla="*/ 3998311 w 8636594"/>
              <a:gd name="connsiteY8" fmla="*/ 5911619 h 6031671"/>
              <a:gd name="connsiteX9" fmla="*/ 4036095 w 8636594"/>
              <a:gd name="connsiteY9" fmla="*/ 5886685 h 6031671"/>
              <a:gd name="connsiteX10" fmla="*/ 4073456 w 8636594"/>
              <a:gd name="connsiteY10" fmla="*/ 5861452 h 6031671"/>
              <a:gd name="connsiteX11" fmla="*/ 4110400 w 8636594"/>
              <a:gd name="connsiteY11" fmla="*/ 5835922 h 6031671"/>
              <a:gd name="connsiteX12" fmla="*/ 4146933 w 8636594"/>
              <a:gd name="connsiteY12" fmla="*/ 5810100 h 6031671"/>
              <a:gd name="connsiteX13" fmla="*/ 4183061 w 8636594"/>
              <a:gd name="connsiteY13" fmla="*/ 5783988 h 6031671"/>
              <a:gd name="connsiteX14" fmla="*/ 4218791 w 8636594"/>
              <a:gd name="connsiteY14" fmla="*/ 5757591 h 6031671"/>
              <a:gd name="connsiteX15" fmla="*/ 4254129 w 8636594"/>
              <a:gd name="connsiteY15" fmla="*/ 5730912 h 6031671"/>
              <a:gd name="connsiteX16" fmla="*/ 4289081 w 8636594"/>
              <a:gd name="connsiteY16" fmla="*/ 5703955 h 6031671"/>
              <a:gd name="connsiteX17" fmla="*/ 4323654 w 8636594"/>
              <a:gd name="connsiteY17" fmla="*/ 5676722 h 6031671"/>
              <a:gd name="connsiteX18" fmla="*/ 4357854 w 8636594"/>
              <a:gd name="connsiteY18" fmla="*/ 5649218 h 6031671"/>
              <a:gd name="connsiteX19" fmla="*/ 4391688 w 8636594"/>
              <a:gd name="connsiteY19" fmla="*/ 5621446 h 6031671"/>
              <a:gd name="connsiteX20" fmla="*/ 4425162 w 8636594"/>
              <a:gd name="connsiteY20" fmla="*/ 5593409 h 6031671"/>
              <a:gd name="connsiteX21" fmla="*/ 4458281 w 8636594"/>
              <a:gd name="connsiteY21" fmla="*/ 5565111 h 6031671"/>
              <a:gd name="connsiteX22" fmla="*/ 4491053 w 8636594"/>
              <a:gd name="connsiteY22" fmla="*/ 5536556 h 6031671"/>
              <a:gd name="connsiteX23" fmla="*/ 4523484 w 8636594"/>
              <a:gd name="connsiteY23" fmla="*/ 5507747 h 6031671"/>
              <a:gd name="connsiteX24" fmla="*/ 4555580 w 8636594"/>
              <a:gd name="connsiteY24" fmla="*/ 5478687 h 6031671"/>
              <a:gd name="connsiteX25" fmla="*/ 4587347 w 8636594"/>
              <a:gd name="connsiteY25" fmla="*/ 5449380 h 6031671"/>
              <a:gd name="connsiteX26" fmla="*/ 4618793 w 8636594"/>
              <a:gd name="connsiteY26" fmla="*/ 5419830 h 6031671"/>
              <a:gd name="connsiteX27" fmla="*/ 4649922 w 8636594"/>
              <a:gd name="connsiteY27" fmla="*/ 5390040 h 6031671"/>
              <a:gd name="connsiteX28" fmla="*/ 4680742 w 8636594"/>
              <a:gd name="connsiteY28" fmla="*/ 5360014 h 6031671"/>
              <a:gd name="connsiteX29" fmla="*/ 4711259 w 8636594"/>
              <a:gd name="connsiteY29" fmla="*/ 5329755 h 6031671"/>
              <a:gd name="connsiteX30" fmla="*/ 4741478 w 8636594"/>
              <a:gd name="connsiteY30" fmla="*/ 5299266 h 6031671"/>
              <a:gd name="connsiteX31" fmla="*/ 4771408 w 8636594"/>
              <a:gd name="connsiteY31" fmla="*/ 5268551 h 6031671"/>
              <a:gd name="connsiteX32" fmla="*/ 4801053 w 8636594"/>
              <a:gd name="connsiteY32" fmla="*/ 5237614 h 6031671"/>
              <a:gd name="connsiteX33" fmla="*/ 4830420 w 8636594"/>
              <a:gd name="connsiteY33" fmla="*/ 5206458 h 6031671"/>
              <a:gd name="connsiteX34" fmla="*/ 4859516 w 8636594"/>
              <a:gd name="connsiteY34" fmla="*/ 5175087 h 6031671"/>
              <a:gd name="connsiteX35" fmla="*/ 4888347 w 8636594"/>
              <a:gd name="connsiteY35" fmla="*/ 5143504 h 6031671"/>
              <a:gd name="connsiteX36" fmla="*/ 4916919 w 8636594"/>
              <a:gd name="connsiteY36" fmla="*/ 5111713 h 6031671"/>
              <a:gd name="connsiteX37" fmla="*/ 4945238 w 8636594"/>
              <a:gd name="connsiteY37" fmla="*/ 5079717 h 6031671"/>
              <a:gd name="connsiteX38" fmla="*/ 4973311 w 8636594"/>
              <a:gd name="connsiteY38" fmla="*/ 5047519 h 6031671"/>
              <a:gd name="connsiteX39" fmla="*/ 5001145 w 8636594"/>
              <a:gd name="connsiteY39" fmla="*/ 5015124 h 6031671"/>
              <a:gd name="connsiteX40" fmla="*/ 5028745 w 8636594"/>
              <a:gd name="connsiteY40" fmla="*/ 4982535 h 6031671"/>
              <a:gd name="connsiteX41" fmla="*/ 5056117 w 8636594"/>
              <a:gd name="connsiteY41" fmla="*/ 4949755 h 6031671"/>
              <a:gd name="connsiteX42" fmla="*/ 5083269 w 8636594"/>
              <a:gd name="connsiteY42" fmla="*/ 4916787 h 6031671"/>
              <a:gd name="connsiteX43" fmla="*/ 5110207 w 8636594"/>
              <a:gd name="connsiteY43" fmla="*/ 4883636 h 6031671"/>
              <a:gd name="connsiteX44" fmla="*/ 5136937 w 8636594"/>
              <a:gd name="connsiteY44" fmla="*/ 4850305 h 6031671"/>
              <a:gd name="connsiteX45" fmla="*/ 5163464 w 8636594"/>
              <a:gd name="connsiteY45" fmla="*/ 4816797 h 6031671"/>
              <a:gd name="connsiteX46" fmla="*/ 5215940 w 8636594"/>
              <a:gd name="connsiteY46" fmla="*/ 4749265 h 6031671"/>
              <a:gd name="connsiteX47" fmla="*/ 5267684 w 8636594"/>
              <a:gd name="connsiteY47" fmla="*/ 4681068 h 6031671"/>
              <a:gd name="connsiteX48" fmla="*/ 5318748 w 8636594"/>
              <a:gd name="connsiteY48" fmla="*/ 4612234 h 6031671"/>
              <a:gd name="connsiteX49" fmla="*/ 5369182 w 8636594"/>
              <a:gd name="connsiteY49" fmla="*/ 4542793 h 6031671"/>
              <a:gd name="connsiteX50" fmla="*/ 5419038 w 8636594"/>
              <a:gd name="connsiteY50" fmla="*/ 4472771 h 6031671"/>
              <a:gd name="connsiteX51" fmla="*/ 5468365 w 8636594"/>
              <a:gd name="connsiteY51" fmla="*/ 4402196 h 6031671"/>
              <a:gd name="connsiteX52" fmla="*/ 5517215 w 8636594"/>
              <a:gd name="connsiteY52" fmla="*/ 4331098 h 6031671"/>
              <a:gd name="connsiteX53" fmla="*/ 5565637 w 8636594"/>
              <a:gd name="connsiteY53" fmla="*/ 4259503 h 6031671"/>
              <a:gd name="connsiteX54" fmla="*/ 5613684 w 8636594"/>
              <a:gd name="connsiteY54" fmla="*/ 4187441 h 6031671"/>
              <a:gd name="connsiteX55" fmla="*/ 5685160 w 8636594"/>
              <a:gd name="connsiteY55" fmla="*/ 4078531 h 6031671"/>
              <a:gd name="connsiteX56" fmla="*/ 5756074 w 8636594"/>
              <a:gd name="connsiteY56" fmla="*/ 3968727 h 6031671"/>
              <a:gd name="connsiteX57" fmla="*/ 5873483 w 8636594"/>
              <a:gd name="connsiteY57" fmla="*/ 3783989 h 6031671"/>
              <a:gd name="connsiteX58" fmla="*/ 6203209 w 8636594"/>
              <a:gd name="connsiteY58" fmla="*/ 3258640 h 6031671"/>
              <a:gd name="connsiteX59" fmla="*/ 6299430 w 8636594"/>
              <a:gd name="connsiteY59" fmla="*/ 3107321 h 6031671"/>
              <a:gd name="connsiteX60" fmla="*/ 6372650 w 8636594"/>
              <a:gd name="connsiteY60" fmla="*/ 2993735 h 6031671"/>
              <a:gd name="connsiteX61" fmla="*/ 6453197 w 8636594"/>
              <a:gd name="connsiteY61" fmla="*/ 2869788 h 6031671"/>
              <a:gd name="connsiteX62" fmla="*/ 6564167 w 8636594"/>
              <a:gd name="connsiteY62" fmla="*/ 2696807 h 6031671"/>
              <a:gd name="connsiteX63" fmla="*/ 6976233 w 8636594"/>
              <a:gd name="connsiteY63" fmla="*/ 2045274 h 6031671"/>
              <a:gd name="connsiteX64" fmla="*/ 7086755 w 8636594"/>
              <a:gd name="connsiteY64" fmla="*/ 1872743 h 6031671"/>
              <a:gd name="connsiteX65" fmla="*/ 7170279 w 8636594"/>
              <a:gd name="connsiteY65" fmla="*/ 1744202 h 6031671"/>
              <a:gd name="connsiteX66" fmla="*/ 7226351 w 8636594"/>
              <a:gd name="connsiteY66" fmla="*/ 1659017 h 6031671"/>
              <a:gd name="connsiteX67" fmla="*/ 7282789 w 8636594"/>
              <a:gd name="connsiteY67" fmla="*/ 1574303 h 6031671"/>
              <a:gd name="connsiteX68" fmla="*/ 7339643 w 8636594"/>
              <a:gd name="connsiteY68" fmla="*/ 1490113 h 6031671"/>
              <a:gd name="connsiteX69" fmla="*/ 7396957 w 8636594"/>
              <a:gd name="connsiteY69" fmla="*/ 1406503 h 6031671"/>
              <a:gd name="connsiteX70" fmla="*/ 7454781 w 8636594"/>
              <a:gd name="connsiteY70" fmla="*/ 1323526 h 6031671"/>
              <a:gd name="connsiteX71" fmla="*/ 7513161 w 8636594"/>
              <a:gd name="connsiteY71" fmla="*/ 1241237 h 6031671"/>
              <a:gd name="connsiteX72" fmla="*/ 7572144 w 8636594"/>
              <a:gd name="connsiteY72" fmla="*/ 1159689 h 6031671"/>
              <a:gd name="connsiteX73" fmla="*/ 7601877 w 8636594"/>
              <a:gd name="connsiteY73" fmla="*/ 1119210 h 6031671"/>
              <a:gd name="connsiteX74" fmla="*/ 7631779 w 8636594"/>
              <a:gd name="connsiteY74" fmla="*/ 1078937 h 6031671"/>
              <a:gd name="connsiteX75" fmla="*/ 7661855 w 8636594"/>
              <a:gd name="connsiteY75" fmla="*/ 1038876 h 6031671"/>
              <a:gd name="connsiteX76" fmla="*/ 7692111 w 8636594"/>
              <a:gd name="connsiteY76" fmla="*/ 999035 h 6031671"/>
              <a:gd name="connsiteX77" fmla="*/ 7722554 w 8636594"/>
              <a:gd name="connsiteY77" fmla="*/ 959419 h 6031671"/>
              <a:gd name="connsiteX78" fmla="*/ 7753190 w 8636594"/>
              <a:gd name="connsiteY78" fmla="*/ 920037 h 6031671"/>
              <a:gd name="connsiteX79" fmla="*/ 7784023 w 8636594"/>
              <a:gd name="connsiteY79" fmla="*/ 880894 h 6031671"/>
              <a:gd name="connsiteX80" fmla="*/ 7815061 w 8636594"/>
              <a:gd name="connsiteY80" fmla="*/ 841997 h 6031671"/>
              <a:gd name="connsiteX81" fmla="*/ 7846308 w 8636594"/>
              <a:gd name="connsiteY81" fmla="*/ 803354 h 6031671"/>
              <a:gd name="connsiteX82" fmla="*/ 7877772 w 8636594"/>
              <a:gd name="connsiteY82" fmla="*/ 764970 h 6031671"/>
              <a:gd name="connsiteX83" fmla="*/ 7909458 w 8636594"/>
              <a:gd name="connsiteY83" fmla="*/ 726853 h 6031671"/>
              <a:gd name="connsiteX84" fmla="*/ 7941371 w 8636594"/>
              <a:gd name="connsiteY84" fmla="*/ 689010 h 6031671"/>
              <a:gd name="connsiteX85" fmla="*/ 7973518 w 8636594"/>
              <a:gd name="connsiteY85" fmla="*/ 651447 h 6031671"/>
              <a:gd name="connsiteX86" fmla="*/ 8005905 w 8636594"/>
              <a:gd name="connsiteY86" fmla="*/ 614171 h 6031671"/>
              <a:gd name="connsiteX87" fmla="*/ 8038538 w 8636594"/>
              <a:gd name="connsiteY87" fmla="*/ 577189 h 6031671"/>
              <a:gd name="connsiteX88" fmla="*/ 8071421 w 8636594"/>
              <a:gd name="connsiteY88" fmla="*/ 540507 h 6031671"/>
              <a:gd name="connsiteX89" fmla="*/ 8104563 w 8636594"/>
              <a:gd name="connsiteY89" fmla="*/ 504132 h 6031671"/>
              <a:gd name="connsiteX90" fmla="*/ 8137967 w 8636594"/>
              <a:gd name="connsiteY90" fmla="*/ 468072 h 6031671"/>
              <a:gd name="connsiteX91" fmla="*/ 8171641 w 8636594"/>
              <a:gd name="connsiteY91" fmla="*/ 432332 h 6031671"/>
              <a:gd name="connsiteX92" fmla="*/ 8205590 w 8636594"/>
              <a:gd name="connsiteY92" fmla="*/ 396920 h 6031671"/>
              <a:gd name="connsiteX93" fmla="*/ 8239820 w 8636594"/>
              <a:gd name="connsiteY93" fmla="*/ 361843 h 6031671"/>
              <a:gd name="connsiteX94" fmla="*/ 8274337 w 8636594"/>
              <a:gd name="connsiteY94" fmla="*/ 327107 h 6031671"/>
              <a:gd name="connsiteX95" fmla="*/ 8309147 w 8636594"/>
              <a:gd name="connsiteY95" fmla="*/ 292718 h 6031671"/>
              <a:gd name="connsiteX96" fmla="*/ 8344256 w 8636594"/>
              <a:gd name="connsiteY96" fmla="*/ 258685 h 6031671"/>
              <a:gd name="connsiteX97" fmla="*/ 8379669 w 8636594"/>
              <a:gd name="connsiteY97" fmla="*/ 225013 h 6031671"/>
              <a:gd name="connsiteX98" fmla="*/ 8415394 w 8636594"/>
              <a:gd name="connsiteY98" fmla="*/ 191709 h 6031671"/>
              <a:gd name="connsiteX99" fmla="*/ 8451434 w 8636594"/>
              <a:gd name="connsiteY99" fmla="*/ 158780 h 6031671"/>
              <a:gd name="connsiteX100" fmla="*/ 8487798 w 8636594"/>
              <a:gd name="connsiteY100" fmla="*/ 126233 h 6031671"/>
              <a:gd name="connsiteX101" fmla="*/ 8524489 w 8636594"/>
              <a:gd name="connsiteY101" fmla="*/ 94075 h 6031671"/>
              <a:gd name="connsiteX102" fmla="*/ 8561515 w 8636594"/>
              <a:gd name="connsiteY102" fmla="*/ 62312 h 6031671"/>
              <a:gd name="connsiteX103" fmla="*/ 8598881 w 8636594"/>
              <a:gd name="connsiteY103" fmla="*/ 30951 h 6031671"/>
              <a:gd name="connsiteX104" fmla="*/ 8636594 w 8636594"/>
              <a:gd name="connsiteY104" fmla="*/ 0 h 6031671"/>
              <a:gd name="connsiteX0" fmla="*/ 8636594 w 8636594"/>
              <a:gd name="connsiteY0" fmla="*/ 0 h 6008288"/>
              <a:gd name="connsiteX1" fmla="*/ 5293 w 8636594"/>
              <a:gd name="connsiteY1" fmla="*/ 0 h 6008288"/>
              <a:gd name="connsiteX2" fmla="*/ 0 w 8636594"/>
              <a:gd name="connsiteY2" fmla="*/ 5587843 h 6008288"/>
              <a:gd name="connsiteX3" fmla="*/ 3842810 w 8636594"/>
              <a:gd name="connsiteY3" fmla="*/ 6008288 h 6008288"/>
              <a:gd name="connsiteX4" fmla="*/ 3882352 w 8636594"/>
              <a:gd name="connsiteY4" fmla="*/ 5984588 h 6008288"/>
              <a:gd name="connsiteX5" fmla="*/ 3921445 w 8636594"/>
              <a:gd name="connsiteY5" fmla="*/ 5960574 h 6008288"/>
              <a:gd name="connsiteX6" fmla="*/ 3960096 w 8636594"/>
              <a:gd name="connsiteY6" fmla="*/ 5936250 h 6008288"/>
              <a:gd name="connsiteX7" fmla="*/ 3998311 w 8636594"/>
              <a:gd name="connsiteY7" fmla="*/ 5911619 h 6008288"/>
              <a:gd name="connsiteX8" fmla="*/ 4036095 w 8636594"/>
              <a:gd name="connsiteY8" fmla="*/ 5886685 h 6008288"/>
              <a:gd name="connsiteX9" fmla="*/ 4073456 w 8636594"/>
              <a:gd name="connsiteY9" fmla="*/ 5861452 h 6008288"/>
              <a:gd name="connsiteX10" fmla="*/ 4110400 w 8636594"/>
              <a:gd name="connsiteY10" fmla="*/ 5835922 h 6008288"/>
              <a:gd name="connsiteX11" fmla="*/ 4146933 w 8636594"/>
              <a:gd name="connsiteY11" fmla="*/ 5810100 h 6008288"/>
              <a:gd name="connsiteX12" fmla="*/ 4183061 w 8636594"/>
              <a:gd name="connsiteY12" fmla="*/ 5783988 h 6008288"/>
              <a:gd name="connsiteX13" fmla="*/ 4218791 w 8636594"/>
              <a:gd name="connsiteY13" fmla="*/ 5757591 h 6008288"/>
              <a:gd name="connsiteX14" fmla="*/ 4254129 w 8636594"/>
              <a:gd name="connsiteY14" fmla="*/ 5730912 h 6008288"/>
              <a:gd name="connsiteX15" fmla="*/ 4289081 w 8636594"/>
              <a:gd name="connsiteY15" fmla="*/ 5703955 h 6008288"/>
              <a:gd name="connsiteX16" fmla="*/ 4323654 w 8636594"/>
              <a:gd name="connsiteY16" fmla="*/ 5676722 h 6008288"/>
              <a:gd name="connsiteX17" fmla="*/ 4357854 w 8636594"/>
              <a:gd name="connsiteY17" fmla="*/ 5649218 h 6008288"/>
              <a:gd name="connsiteX18" fmla="*/ 4391688 w 8636594"/>
              <a:gd name="connsiteY18" fmla="*/ 5621446 h 6008288"/>
              <a:gd name="connsiteX19" fmla="*/ 4425162 w 8636594"/>
              <a:gd name="connsiteY19" fmla="*/ 5593409 h 6008288"/>
              <a:gd name="connsiteX20" fmla="*/ 4458281 w 8636594"/>
              <a:gd name="connsiteY20" fmla="*/ 5565111 h 6008288"/>
              <a:gd name="connsiteX21" fmla="*/ 4491053 w 8636594"/>
              <a:gd name="connsiteY21" fmla="*/ 5536556 h 6008288"/>
              <a:gd name="connsiteX22" fmla="*/ 4523484 w 8636594"/>
              <a:gd name="connsiteY22" fmla="*/ 5507747 h 6008288"/>
              <a:gd name="connsiteX23" fmla="*/ 4555580 w 8636594"/>
              <a:gd name="connsiteY23" fmla="*/ 5478687 h 6008288"/>
              <a:gd name="connsiteX24" fmla="*/ 4587347 w 8636594"/>
              <a:gd name="connsiteY24" fmla="*/ 5449380 h 6008288"/>
              <a:gd name="connsiteX25" fmla="*/ 4618793 w 8636594"/>
              <a:gd name="connsiteY25" fmla="*/ 5419830 h 6008288"/>
              <a:gd name="connsiteX26" fmla="*/ 4649922 w 8636594"/>
              <a:gd name="connsiteY26" fmla="*/ 5390040 h 6008288"/>
              <a:gd name="connsiteX27" fmla="*/ 4680742 w 8636594"/>
              <a:gd name="connsiteY27" fmla="*/ 5360014 h 6008288"/>
              <a:gd name="connsiteX28" fmla="*/ 4711259 w 8636594"/>
              <a:gd name="connsiteY28" fmla="*/ 5329755 h 6008288"/>
              <a:gd name="connsiteX29" fmla="*/ 4741478 w 8636594"/>
              <a:gd name="connsiteY29" fmla="*/ 5299266 h 6008288"/>
              <a:gd name="connsiteX30" fmla="*/ 4771408 w 8636594"/>
              <a:gd name="connsiteY30" fmla="*/ 5268551 h 6008288"/>
              <a:gd name="connsiteX31" fmla="*/ 4801053 w 8636594"/>
              <a:gd name="connsiteY31" fmla="*/ 5237614 h 6008288"/>
              <a:gd name="connsiteX32" fmla="*/ 4830420 w 8636594"/>
              <a:gd name="connsiteY32" fmla="*/ 5206458 h 6008288"/>
              <a:gd name="connsiteX33" fmla="*/ 4859516 w 8636594"/>
              <a:gd name="connsiteY33" fmla="*/ 5175087 h 6008288"/>
              <a:gd name="connsiteX34" fmla="*/ 4888347 w 8636594"/>
              <a:gd name="connsiteY34" fmla="*/ 5143504 h 6008288"/>
              <a:gd name="connsiteX35" fmla="*/ 4916919 w 8636594"/>
              <a:gd name="connsiteY35" fmla="*/ 5111713 h 6008288"/>
              <a:gd name="connsiteX36" fmla="*/ 4945238 w 8636594"/>
              <a:gd name="connsiteY36" fmla="*/ 5079717 h 6008288"/>
              <a:gd name="connsiteX37" fmla="*/ 4973311 w 8636594"/>
              <a:gd name="connsiteY37" fmla="*/ 5047519 h 6008288"/>
              <a:gd name="connsiteX38" fmla="*/ 5001145 w 8636594"/>
              <a:gd name="connsiteY38" fmla="*/ 5015124 h 6008288"/>
              <a:gd name="connsiteX39" fmla="*/ 5028745 w 8636594"/>
              <a:gd name="connsiteY39" fmla="*/ 4982535 h 6008288"/>
              <a:gd name="connsiteX40" fmla="*/ 5056117 w 8636594"/>
              <a:gd name="connsiteY40" fmla="*/ 4949755 h 6008288"/>
              <a:gd name="connsiteX41" fmla="*/ 5083269 w 8636594"/>
              <a:gd name="connsiteY41" fmla="*/ 4916787 h 6008288"/>
              <a:gd name="connsiteX42" fmla="*/ 5110207 w 8636594"/>
              <a:gd name="connsiteY42" fmla="*/ 4883636 h 6008288"/>
              <a:gd name="connsiteX43" fmla="*/ 5136937 w 8636594"/>
              <a:gd name="connsiteY43" fmla="*/ 4850305 h 6008288"/>
              <a:gd name="connsiteX44" fmla="*/ 5163464 w 8636594"/>
              <a:gd name="connsiteY44" fmla="*/ 4816797 h 6008288"/>
              <a:gd name="connsiteX45" fmla="*/ 5215940 w 8636594"/>
              <a:gd name="connsiteY45" fmla="*/ 4749265 h 6008288"/>
              <a:gd name="connsiteX46" fmla="*/ 5267684 w 8636594"/>
              <a:gd name="connsiteY46" fmla="*/ 4681068 h 6008288"/>
              <a:gd name="connsiteX47" fmla="*/ 5318748 w 8636594"/>
              <a:gd name="connsiteY47" fmla="*/ 4612234 h 6008288"/>
              <a:gd name="connsiteX48" fmla="*/ 5369182 w 8636594"/>
              <a:gd name="connsiteY48" fmla="*/ 4542793 h 6008288"/>
              <a:gd name="connsiteX49" fmla="*/ 5419038 w 8636594"/>
              <a:gd name="connsiteY49" fmla="*/ 4472771 h 6008288"/>
              <a:gd name="connsiteX50" fmla="*/ 5468365 w 8636594"/>
              <a:gd name="connsiteY50" fmla="*/ 4402196 h 6008288"/>
              <a:gd name="connsiteX51" fmla="*/ 5517215 w 8636594"/>
              <a:gd name="connsiteY51" fmla="*/ 4331098 h 6008288"/>
              <a:gd name="connsiteX52" fmla="*/ 5565637 w 8636594"/>
              <a:gd name="connsiteY52" fmla="*/ 4259503 h 6008288"/>
              <a:gd name="connsiteX53" fmla="*/ 5613684 w 8636594"/>
              <a:gd name="connsiteY53" fmla="*/ 4187441 h 6008288"/>
              <a:gd name="connsiteX54" fmla="*/ 5685160 w 8636594"/>
              <a:gd name="connsiteY54" fmla="*/ 4078531 h 6008288"/>
              <a:gd name="connsiteX55" fmla="*/ 5756074 w 8636594"/>
              <a:gd name="connsiteY55" fmla="*/ 3968727 h 6008288"/>
              <a:gd name="connsiteX56" fmla="*/ 5873483 w 8636594"/>
              <a:gd name="connsiteY56" fmla="*/ 3783989 h 6008288"/>
              <a:gd name="connsiteX57" fmla="*/ 6203209 w 8636594"/>
              <a:gd name="connsiteY57" fmla="*/ 3258640 h 6008288"/>
              <a:gd name="connsiteX58" fmla="*/ 6299430 w 8636594"/>
              <a:gd name="connsiteY58" fmla="*/ 3107321 h 6008288"/>
              <a:gd name="connsiteX59" fmla="*/ 6372650 w 8636594"/>
              <a:gd name="connsiteY59" fmla="*/ 2993735 h 6008288"/>
              <a:gd name="connsiteX60" fmla="*/ 6453197 w 8636594"/>
              <a:gd name="connsiteY60" fmla="*/ 2869788 h 6008288"/>
              <a:gd name="connsiteX61" fmla="*/ 6564167 w 8636594"/>
              <a:gd name="connsiteY61" fmla="*/ 2696807 h 6008288"/>
              <a:gd name="connsiteX62" fmla="*/ 6976233 w 8636594"/>
              <a:gd name="connsiteY62" fmla="*/ 2045274 h 6008288"/>
              <a:gd name="connsiteX63" fmla="*/ 7086755 w 8636594"/>
              <a:gd name="connsiteY63" fmla="*/ 1872743 h 6008288"/>
              <a:gd name="connsiteX64" fmla="*/ 7170279 w 8636594"/>
              <a:gd name="connsiteY64" fmla="*/ 1744202 h 6008288"/>
              <a:gd name="connsiteX65" fmla="*/ 7226351 w 8636594"/>
              <a:gd name="connsiteY65" fmla="*/ 1659017 h 6008288"/>
              <a:gd name="connsiteX66" fmla="*/ 7282789 w 8636594"/>
              <a:gd name="connsiteY66" fmla="*/ 1574303 h 6008288"/>
              <a:gd name="connsiteX67" fmla="*/ 7339643 w 8636594"/>
              <a:gd name="connsiteY67" fmla="*/ 1490113 h 6008288"/>
              <a:gd name="connsiteX68" fmla="*/ 7396957 w 8636594"/>
              <a:gd name="connsiteY68" fmla="*/ 1406503 h 6008288"/>
              <a:gd name="connsiteX69" fmla="*/ 7454781 w 8636594"/>
              <a:gd name="connsiteY69" fmla="*/ 1323526 h 6008288"/>
              <a:gd name="connsiteX70" fmla="*/ 7513161 w 8636594"/>
              <a:gd name="connsiteY70" fmla="*/ 1241237 h 6008288"/>
              <a:gd name="connsiteX71" fmla="*/ 7572144 w 8636594"/>
              <a:gd name="connsiteY71" fmla="*/ 1159689 h 6008288"/>
              <a:gd name="connsiteX72" fmla="*/ 7601877 w 8636594"/>
              <a:gd name="connsiteY72" fmla="*/ 1119210 h 6008288"/>
              <a:gd name="connsiteX73" fmla="*/ 7631779 w 8636594"/>
              <a:gd name="connsiteY73" fmla="*/ 1078937 h 6008288"/>
              <a:gd name="connsiteX74" fmla="*/ 7661855 w 8636594"/>
              <a:gd name="connsiteY74" fmla="*/ 1038876 h 6008288"/>
              <a:gd name="connsiteX75" fmla="*/ 7692111 w 8636594"/>
              <a:gd name="connsiteY75" fmla="*/ 999035 h 6008288"/>
              <a:gd name="connsiteX76" fmla="*/ 7722554 w 8636594"/>
              <a:gd name="connsiteY76" fmla="*/ 959419 h 6008288"/>
              <a:gd name="connsiteX77" fmla="*/ 7753190 w 8636594"/>
              <a:gd name="connsiteY77" fmla="*/ 920037 h 6008288"/>
              <a:gd name="connsiteX78" fmla="*/ 7784023 w 8636594"/>
              <a:gd name="connsiteY78" fmla="*/ 880894 h 6008288"/>
              <a:gd name="connsiteX79" fmla="*/ 7815061 w 8636594"/>
              <a:gd name="connsiteY79" fmla="*/ 841997 h 6008288"/>
              <a:gd name="connsiteX80" fmla="*/ 7846308 w 8636594"/>
              <a:gd name="connsiteY80" fmla="*/ 803354 h 6008288"/>
              <a:gd name="connsiteX81" fmla="*/ 7877772 w 8636594"/>
              <a:gd name="connsiteY81" fmla="*/ 764970 h 6008288"/>
              <a:gd name="connsiteX82" fmla="*/ 7909458 w 8636594"/>
              <a:gd name="connsiteY82" fmla="*/ 726853 h 6008288"/>
              <a:gd name="connsiteX83" fmla="*/ 7941371 w 8636594"/>
              <a:gd name="connsiteY83" fmla="*/ 689010 h 6008288"/>
              <a:gd name="connsiteX84" fmla="*/ 7973518 w 8636594"/>
              <a:gd name="connsiteY84" fmla="*/ 651447 h 6008288"/>
              <a:gd name="connsiteX85" fmla="*/ 8005905 w 8636594"/>
              <a:gd name="connsiteY85" fmla="*/ 614171 h 6008288"/>
              <a:gd name="connsiteX86" fmla="*/ 8038538 w 8636594"/>
              <a:gd name="connsiteY86" fmla="*/ 577189 h 6008288"/>
              <a:gd name="connsiteX87" fmla="*/ 8071421 w 8636594"/>
              <a:gd name="connsiteY87" fmla="*/ 540507 h 6008288"/>
              <a:gd name="connsiteX88" fmla="*/ 8104563 w 8636594"/>
              <a:gd name="connsiteY88" fmla="*/ 504132 h 6008288"/>
              <a:gd name="connsiteX89" fmla="*/ 8137967 w 8636594"/>
              <a:gd name="connsiteY89" fmla="*/ 468072 h 6008288"/>
              <a:gd name="connsiteX90" fmla="*/ 8171641 w 8636594"/>
              <a:gd name="connsiteY90" fmla="*/ 432332 h 6008288"/>
              <a:gd name="connsiteX91" fmla="*/ 8205590 w 8636594"/>
              <a:gd name="connsiteY91" fmla="*/ 396920 h 6008288"/>
              <a:gd name="connsiteX92" fmla="*/ 8239820 w 8636594"/>
              <a:gd name="connsiteY92" fmla="*/ 361843 h 6008288"/>
              <a:gd name="connsiteX93" fmla="*/ 8274337 w 8636594"/>
              <a:gd name="connsiteY93" fmla="*/ 327107 h 6008288"/>
              <a:gd name="connsiteX94" fmla="*/ 8309147 w 8636594"/>
              <a:gd name="connsiteY94" fmla="*/ 292718 h 6008288"/>
              <a:gd name="connsiteX95" fmla="*/ 8344256 w 8636594"/>
              <a:gd name="connsiteY95" fmla="*/ 258685 h 6008288"/>
              <a:gd name="connsiteX96" fmla="*/ 8379669 w 8636594"/>
              <a:gd name="connsiteY96" fmla="*/ 225013 h 6008288"/>
              <a:gd name="connsiteX97" fmla="*/ 8415394 w 8636594"/>
              <a:gd name="connsiteY97" fmla="*/ 191709 h 6008288"/>
              <a:gd name="connsiteX98" fmla="*/ 8451434 w 8636594"/>
              <a:gd name="connsiteY98" fmla="*/ 158780 h 6008288"/>
              <a:gd name="connsiteX99" fmla="*/ 8487798 w 8636594"/>
              <a:gd name="connsiteY99" fmla="*/ 126233 h 6008288"/>
              <a:gd name="connsiteX100" fmla="*/ 8524489 w 8636594"/>
              <a:gd name="connsiteY100" fmla="*/ 94075 h 6008288"/>
              <a:gd name="connsiteX101" fmla="*/ 8561515 w 8636594"/>
              <a:gd name="connsiteY101" fmla="*/ 62312 h 6008288"/>
              <a:gd name="connsiteX102" fmla="*/ 8598881 w 8636594"/>
              <a:gd name="connsiteY102" fmla="*/ 30951 h 6008288"/>
              <a:gd name="connsiteX103" fmla="*/ 8636594 w 8636594"/>
              <a:gd name="connsiteY103" fmla="*/ 0 h 6008288"/>
              <a:gd name="connsiteX0" fmla="*/ 8636594 w 8636594"/>
              <a:gd name="connsiteY0" fmla="*/ 0 h 5984588"/>
              <a:gd name="connsiteX1" fmla="*/ 5293 w 8636594"/>
              <a:gd name="connsiteY1" fmla="*/ 0 h 5984588"/>
              <a:gd name="connsiteX2" fmla="*/ 0 w 8636594"/>
              <a:gd name="connsiteY2" fmla="*/ 5587843 h 5984588"/>
              <a:gd name="connsiteX3" fmla="*/ 3882352 w 8636594"/>
              <a:gd name="connsiteY3" fmla="*/ 5984588 h 5984588"/>
              <a:gd name="connsiteX4" fmla="*/ 3921445 w 8636594"/>
              <a:gd name="connsiteY4" fmla="*/ 5960574 h 5984588"/>
              <a:gd name="connsiteX5" fmla="*/ 3960096 w 8636594"/>
              <a:gd name="connsiteY5" fmla="*/ 5936250 h 5984588"/>
              <a:gd name="connsiteX6" fmla="*/ 3998311 w 8636594"/>
              <a:gd name="connsiteY6" fmla="*/ 5911619 h 5984588"/>
              <a:gd name="connsiteX7" fmla="*/ 4036095 w 8636594"/>
              <a:gd name="connsiteY7" fmla="*/ 5886685 h 5984588"/>
              <a:gd name="connsiteX8" fmla="*/ 4073456 w 8636594"/>
              <a:gd name="connsiteY8" fmla="*/ 5861452 h 5984588"/>
              <a:gd name="connsiteX9" fmla="*/ 4110400 w 8636594"/>
              <a:gd name="connsiteY9" fmla="*/ 5835922 h 5984588"/>
              <a:gd name="connsiteX10" fmla="*/ 4146933 w 8636594"/>
              <a:gd name="connsiteY10" fmla="*/ 5810100 h 5984588"/>
              <a:gd name="connsiteX11" fmla="*/ 4183061 w 8636594"/>
              <a:gd name="connsiteY11" fmla="*/ 5783988 h 5984588"/>
              <a:gd name="connsiteX12" fmla="*/ 4218791 w 8636594"/>
              <a:gd name="connsiteY12" fmla="*/ 5757591 h 5984588"/>
              <a:gd name="connsiteX13" fmla="*/ 4254129 w 8636594"/>
              <a:gd name="connsiteY13" fmla="*/ 5730912 h 5984588"/>
              <a:gd name="connsiteX14" fmla="*/ 4289081 w 8636594"/>
              <a:gd name="connsiteY14" fmla="*/ 5703955 h 5984588"/>
              <a:gd name="connsiteX15" fmla="*/ 4323654 w 8636594"/>
              <a:gd name="connsiteY15" fmla="*/ 5676722 h 5984588"/>
              <a:gd name="connsiteX16" fmla="*/ 4357854 w 8636594"/>
              <a:gd name="connsiteY16" fmla="*/ 5649218 h 5984588"/>
              <a:gd name="connsiteX17" fmla="*/ 4391688 w 8636594"/>
              <a:gd name="connsiteY17" fmla="*/ 5621446 h 5984588"/>
              <a:gd name="connsiteX18" fmla="*/ 4425162 w 8636594"/>
              <a:gd name="connsiteY18" fmla="*/ 5593409 h 5984588"/>
              <a:gd name="connsiteX19" fmla="*/ 4458281 w 8636594"/>
              <a:gd name="connsiteY19" fmla="*/ 5565111 h 5984588"/>
              <a:gd name="connsiteX20" fmla="*/ 4491053 w 8636594"/>
              <a:gd name="connsiteY20" fmla="*/ 5536556 h 5984588"/>
              <a:gd name="connsiteX21" fmla="*/ 4523484 w 8636594"/>
              <a:gd name="connsiteY21" fmla="*/ 5507747 h 5984588"/>
              <a:gd name="connsiteX22" fmla="*/ 4555580 w 8636594"/>
              <a:gd name="connsiteY22" fmla="*/ 5478687 h 5984588"/>
              <a:gd name="connsiteX23" fmla="*/ 4587347 w 8636594"/>
              <a:gd name="connsiteY23" fmla="*/ 5449380 h 5984588"/>
              <a:gd name="connsiteX24" fmla="*/ 4618793 w 8636594"/>
              <a:gd name="connsiteY24" fmla="*/ 5419830 h 5984588"/>
              <a:gd name="connsiteX25" fmla="*/ 4649922 w 8636594"/>
              <a:gd name="connsiteY25" fmla="*/ 5390040 h 5984588"/>
              <a:gd name="connsiteX26" fmla="*/ 4680742 w 8636594"/>
              <a:gd name="connsiteY26" fmla="*/ 5360014 h 5984588"/>
              <a:gd name="connsiteX27" fmla="*/ 4711259 w 8636594"/>
              <a:gd name="connsiteY27" fmla="*/ 5329755 h 5984588"/>
              <a:gd name="connsiteX28" fmla="*/ 4741478 w 8636594"/>
              <a:gd name="connsiteY28" fmla="*/ 5299266 h 5984588"/>
              <a:gd name="connsiteX29" fmla="*/ 4771408 w 8636594"/>
              <a:gd name="connsiteY29" fmla="*/ 5268551 h 5984588"/>
              <a:gd name="connsiteX30" fmla="*/ 4801053 w 8636594"/>
              <a:gd name="connsiteY30" fmla="*/ 5237614 h 5984588"/>
              <a:gd name="connsiteX31" fmla="*/ 4830420 w 8636594"/>
              <a:gd name="connsiteY31" fmla="*/ 5206458 h 5984588"/>
              <a:gd name="connsiteX32" fmla="*/ 4859516 w 8636594"/>
              <a:gd name="connsiteY32" fmla="*/ 5175087 h 5984588"/>
              <a:gd name="connsiteX33" fmla="*/ 4888347 w 8636594"/>
              <a:gd name="connsiteY33" fmla="*/ 5143504 h 5984588"/>
              <a:gd name="connsiteX34" fmla="*/ 4916919 w 8636594"/>
              <a:gd name="connsiteY34" fmla="*/ 5111713 h 5984588"/>
              <a:gd name="connsiteX35" fmla="*/ 4945238 w 8636594"/>
              <a:gd name="connsiteY35" fmla="*/ 5079717 h 5984588"/>
              <a:gd name="connsiteX36" fmla="*/ 4973311 w 8636594"/>
              <a:gd name="connsiteY36" fmla="*/ 5047519 h 5984588"/>
              <a:gd name="connsiteX37" fmla="*/ 5001145 w 8636594"/>
              <a:gd name="connsiteY37" fmla="*/ 5015124 h 5984588"/>
              <a:gd name="connsiteX38" fmla="*/ 5028745 w 8636594"/>
              <a:gd name="connsiteY38" fmla="*/ 4982535 h 5984588"/>
              <a:gd name="connsiteX39" fmla="*/ 5056117 w 8636594"/>
              <a:gd name="connsiteY39" fmla="*/ 4949755 h 5984588"/>
              <a:gd name="connsiteX40" fmla="*/ 5083269 w 8636594"/>
              <a:gd name="connsiteY40" fmla="*/ 4916787 h 5984588"/>
              <a:gd name="connsiteX41" fmla="*/ 5110207 w 8636594"/>
              <a:gd name="connsiteY41" fmla="*/ 4883636 h 5984588"/>
              <a:gd name="connsiteX42" fmla="*/ 5136937 w 8636594"/>
              <a:gd name="connsiteY42" fmla="*/ 4850305 h 5984588"/>
              <a:gd name="connsiteX43" fmla="*/ 5163464 w 8636594"/>
              <a:gd name="connsiteY43" fmla="*/ 4816797 h 5984588"/>
              <a:gd name="connsiteX44" fmla="*/ 5215940 w 8636594"/>
              <a:gd name="connsiteY44" fmla="*/ 4749265 h 5984588"/>
              <a:gd name="connsiteX45" fmla="*/ 5267684 w 8636594"/>
              <a:gd name="connsiteY45" fmla="*/ 4681068 h 5984588"/>
              <a:gd name="connsiteX46" fmla="*/ 5318748 w 8636594"/>
              <a:gd name="connsiteY46" fmla="*/ 4612234 h 5984588"/>
              <a:gd name="connsiteX47" fmla="*/ 5369182 w 8636594"/>
              <a:gd name="connsiteY47" fmla="*/ 4542793 h 5984588"/>
              <a:gd name="connsiteX48" fmla="*/ 5419038 w 8636594"/>
              <a:gd name="connsiteY48" fmla="*/ 4472771 h 5984588"/>
              <a:gd name="connsiteX49" fmla="*/ 5468365 w 8636594"/>
              <a:gd name="connsiteY49" fmla="*/ 4402196 h 5984588"/>
              <a:gd name="connsiteX50" fmla="*/ 5517215 w 8636594"/>
              <a:gd name="connsiteY50" fmla="*/ 4331098 h 5984588"/>
              <a:gd name="connsiteX51" fmla="*/ 5565637 w 8636594"/>
              <a:gd name="connsiteY51" fmla="*/ 4259503 h 5984588"/>
              <a:gd name="connsiteX52" fmla="*/ 5613684 w 8636594"/>
              <a:gd name="connsiteY52" fmla="*/ 4187441 h 5984588"/>
              <a:gd name="connsiteX53" fmla="*/ 5685160 w 8636594"/>
              <a:gd name="connsiteY53" fmla="*/ 4078531 h 5984588"/>
              <a:gd name="connsiteX54" fmla="*/ 5756074 w 8636594"/>
              <a:gd name="connsiteY54" fmla="*/ 3968727 h 5984588"/>
              <a:gd name="connsiteX55" fmla="*/ 5873483 w 8636594"/>
              <a:gd name="connsiteY55" fmla="*/ 3783989 h 5984588"/>
              <a:gd name="connsiteX56" fmla="*/ 6203209 w 8636594"/>
              <a:gd name="connsiteY56" fmla="*/ 3258640 h 5984588"/>
              <a:gd name="connsiteX57" fmla="*/ 6299430 w 8636594"/>
              <a:gd name="connsiteY57" fmla="*/ 3107321 h 5984588"/>
              <a:gd name="connsiteX58" fmla="*/ 6372650 w 8636594"/>
              <a:gd name="connsiteY58" fmla="*/ 2993735 h 5984588"/>
              <a:gd name="connsiteX59" fmla="*/ 6453197 w 8636594"/>
              <a:gd name="connsiteY59" fmla="*/ 2869788 h 5984588"/>
              <a:gd name="connsiteX60" fmla="*/ 6564167 w 8636594"/>
              <a:gd name="connsiteY60" fmla="*/ 2696807 h 5984588"/>
              <a:gd name="connsiteX61" fmla="*/ 6976233 w 8636594"/>
              <a:gd name="connsiteY61" fmla="*/ 2045274 h 5984588"/>
              <a:gd name="connsiteX62" fmla="*/ 7086755 w 8636594"/>
              <a:gd name="connsiteY62" fmla="*/ 1872743 h 5984588"/>
              <a:gd name="connsiteX63" fmla="*/ 7170279 w 8636594"/>
              <a:gd name="connsiteY63" fmla="*/ 1744202 h 5984588"/>
              <a:gd name="connsiteX64" fmla="*/ 7226351 w 8636594"/>
              <a:gd name="connsiteY64" fmla="*/ 1659017 h 5984588"/>
              <a:gd name="connsiteX65" fmla="*/ 7282789 w 8636594"/>
              <a:gd name="connsiteY65" fmla="*/ 1574303 h 5984588"/>
              <a:gd name="connsiteX66" fmla="*/ 7339643 w 8636594"/>
              <a:gd name="connsiteY66" fmla="*/ 1490113 h 5984588"/>
              <a:gd name="connsiteX67" fmla="*/ 7396957 w 8636594"/>
              <a:gd name="connsiteY67" fmla="*/ 1406503 h 5984588"/>
              <a:gd name="connsiteX68" fmla="*/ 7454781 w 8636594"/>
              <a:gd name="connsiteY68" fmla="*/ 1323526 h 5984588"/>
              <a:gd name="connsiteX69" fmla="*/ 7513161 w 8636594"/>
              <a:gd name="connsiteY69" fmla="*/ 1241237 h 5984588"/>
              <a:gd name="connsiteX70" fmla="*/ 7572144 w 8636594"/>
              <a:gd name="connsiteY70" fmla="*/ 1159689 h 5984588"/>
              <a:gd name="connsiteX71" fmla="*/ 7601877 w 8636594"/>
              <a:gd name="connsiteY71" fmla="*/ 1119210 h 5984588"/>
              <a:gd name="connsiteX72" fmla="*/ 7631779 w 8636594"/>
              <a:gd name="connsiteY72" fmla="*/ 1078937 h 5984588"/>
              <a:gd name="connsiteX73" fmla="*/ 7661855 w 8636594"/>
              <a:gd name="connsiteY73" fmla="*/ 1038876 h 5984588"/>
              <a:gd name="connsiteX74" fmla="*/ 7692111 w 8636594"/>
              <a:gd name="connsiteY74" fmla="*/ 999035 h 5984588"/>
              <a:gd name="connsiteX75" fmla="*/ 7722554 w 8636594"/>
              <a:gd name="connsiteY75" fmla="*/ 959419 h 5984588"/>
              <a:gd name="connsiteX76" fmla="*/ 7753190 w 8636594"/>
              <a:gd name="connsiteY76" fmla="*/ 920037 h 5984588"/>
              <a:gd name="connsiteX77" fmla="*/ 7784023 w 8636594"/>
              <a:gd name="connsiteY77" fmla="*/ 880894 h 5984588"/>
              <a:gd name="connsiteX78" fmla="*/ 7815061 w 8636594"/>
              <a:gd name="connsiteY78" fmla="*/ 841997 h 5984588"/>
              <a:gd name="connsiteX79" fmla="*/ 7846308 w 8636594"/>
              <a:gd name="connsiteY79" fmla="*/ 803354 h 5984588"/>
              <a:gd name="connsiteX80" fmla="*/ 7877772 w 8636594"/>
              <a:gd name="connsiteY80" fmla="*/ 764970 h 5984588"/>
              <a:gd name="connsiteX81" fmla="*/ 7909458 w 8636594"/>
              <a:gd name="connsiteY81" fmla="*/ 726853 h 5984588"/>
              <a:gd name="connsiteX82" fmla="*/ 7941371 w 8636594"/>
              <a:gd name="connsiteY82" fmla="*/ 689010 h 5984588"/>
              <a:gd name="connsiteX83" fmla="*/ 7973518 w 8636594"/>
              <a:gd name="connsiteY83" fmla="*/ 651447 h 5984588"/>
              <a:gd name="connsiteX84" fmla="*/ 8005905 w 8636594"/>
              <a:gd name="connsiteY84" fmla="*/ 614171 h 5984588"/>
              <a:gd name="connsiteX85" fmla="*/ 8038538 w 8636594"/>
              <a:gd name="connsiteY85" fmla="*/ 577189 h 5984588"/>
              <a:gd name="connsiteX86" fmla="*/ 8071421 w 8636594"/>
              <a:gd name="connsiteY86" fmla="*/ 540507 h 5984588"/>
              <a:gd name="connsiteX87" fmla="*/ 8104563 w 8636594"/>
              <a:gd name="connsiteY87" fmla="*/ 504132 h 5984588"/>
              <a:gd name="connsiteX88" fmla="*/ 8137967 w 8636594"/>
              <a:gd name="connsiteY88" fmla="*/ 468072 h 5984588"/>
              <a:gd name="connsiteX89" fmla="*/ 8171641 w 8636594"/>
              <a:gd name="connsiteY89" fmla="*/ 432332 h 5984588"/>
              <a:gd name="connsiteX90" fmla="*/ 8205590 w 8636594"/>
              <a:gd name="connsiteY90" fmla="*/ 396920 h 5984588"/>
              <a:gd name="connsiteX91" fmla="*/ 8239820 w 8636594"/>
              <a:gd name="connsiteY91" fmla="*/ 361843 h 5984588"/>
              <a:gd name="connsiteX92" fmla="*/ 8274337 w 8636594"/>
              <a:gd name="connsiteY92" fmla="*/ 327107 h 5984588"/>
              <a:gd name="connsiteX93" fmla="*/ 8309147 w 8636594"/>
              <a:gd name="connsiteY93" fmla="*/ 292718 h 5984588"/>
              <a:gd name="connsiteX94" fmla="*/ 8344256 w 8636594"/>
              <a:gd name="connsiteY94" fmla="*/ 258685 h 5984588"/>
              <a:gd name="connsiteX95" fmla="*/ 8379669 w 8636594"/>
              <a:gd name="connsiteY95" fmla="*/ 225013 h 5984588"/>
              <a:gd name="connsiteX96" fmla="*/ 8415394 w 8636594"/>
              <a:gd name="connsiteY96" fmla="*/ 191709 h 5984588"/>
              <a:gd name="connsiteX97" fmla="*/ 8451434 w 8636594"/>
              <a:gd name="connsiteY97" fmla="*/ 158780 h 5984588"/>
              <a:gd name="connsiteX98" fmla="*/ 8487798 w 8636594"/>
              <a:gd name="connsiteY98" fmla="*/ 126233 h 5984588"/>
              <a:gd name="connsiteX99" fmla="*/ 8524489 w 8636594"/>
              <a:gd name="connsiteY99" fmla="*/ 94075 h 5984588"/>
              <a:gd name="connsiteX100" fmla="*/ 8561515 w 8636594"/>
              <a:gd name="connsiteY100" fmla="*/ 62312 h 5984588"/>
              <a:gd name="connsiteX101" fmla="*/ 8598881 w 8636594"/>
              <a:gd name="connsiteY101" fmla="*/ 30951 h 5984588"/>
              <a:gd name="connsiteX102" fmla="*/ 8636594 w 8636594"/>
              <a:gd name="connsiteY102" fmla="*/ 0 h 5984588"/>
              <a:gd name="connsiteX0" fmla="*/ 8636594 w 8636594"/>
              <a:gd name="connsiteY0" fmla="*/ 0 h 5960574"/>
              <a:gd name="connsiteX1" fmla="*/ 5293 w 8636594"/>
              <a:gd name="connsiteY1" fmla="*/ 0 h 5960574"/>
              <a:gd name="connsiteX2" fmla="*/ 0 w 8636594"/>
              <a:gd name="connsiteY2" fmla="*/ 5587843 h 5960574"/>
              <a:gd name="connsiteX3" fmla="*/ 3921445 w 8636594"/>
              <a:gd name="connsiteY3" fmla="*/ 5960574 h 5960574"/>
              <a:gd name="connsiteX4" fmla="*/ 3960096 w 8636594"/>
              <a:gd name="connsiteY4" fmla="*/ 5936250 h 5960574"/>
              <a:gd name="connsiteX5" fmla="*/ 3998311 w 8636594"/>
              <a:gd name="connsiteY5" fmla="*/ 5911619 h 5960574"/>
              <a:gd name="connsiteX6" fmla="*/ 4036095 w 8636594"/>
              <a:gd name="connsiteY6" fmla="*/ 5886685 h 5960574"/>
              <a:gd name="connsiteX7" fmla="*/ 4073456 w 8636594"/>
              <a:gd name="connsiteY7" fmla="*/ 5861452 h 5960574"/>
              <a:gd name="connsiteX8" fmla="*/ 4110400 w 8636594"/>
              <a:gd name="connsiteY8" fmla="*/ 5835922 h 5960574"/>
              <a:gd name="connsiteX9" fmla="*/ 4146933 w 8636594"/>
              <a:gd name="connsiteY9" fmla="*/ 5810100 h 5960574"/>
              <a:gd name="connsiteX10" fmla="*/ 4183061 w 8636594"/>
              <a:gd name="connsiteY10" fmla="*/ 5783988 h 5960574"/>
              <a:gd name="connsiteX11" fmla="*/ 4218791 w 8636594"/>
              <a:gd name="connsiteY11" fmla="*/ 5757591 h 5960574"/>
              <a:gd name="connsiteX12" fmla="*/ 4254129 w 8636594"/>
              <a:gd name="connsiteY12" fmla="*/ 5730912 h 5960574"/>
              <a:gd name="connsiteX13" fmla="*/ 4289081 w 8636594"/>
              <a:gd name="connsiteY13" fmla="*/ 5703955 h 5960574"/>
              <a:gd name="connsiteX14" fmla="*/ 4323654 w 8636594"/>
              <a:gd name="connsiteY14" fmla="*/ 5676722 h 5960574"/>
              <a:gd name="connsiteX15" fmla="*/ 4357854 w 8636594"/>
              <a:gd name="connsiteY15" fmla="*/ 5649218 h 5960574"/>
              <a:gd name="connsiteX16" fmla="*/ 4391688 w 8636594"/>
              <a:gd name="connsiteY16" fmla="*/ 5621446 h 5960574"/>
              <a:gd name="connsiteX17" fmla="*/ 4425162 w 8636594"/>
              <a:gd name="connsiteY17" fmla="*/ 5593409 h 5960574"/>
              <a:gd name="connsiteX18" fmla="*/ 4458281 w 8636594"/>
              <a:gd name="connsiteY18" fmla="*/ 5565111 h 5960574"/>
              <a:gd name="connsiteX19" fmla="*/ 4491053 w 8636594"/>
              <a:gd name="connsiteY19" fmla="*/ 5536556 h 5960574"/>
              <a:gd name="connsiteX20" fmla="*/ 4523484 w 8636594"/>
              <a:gd name="connsiteY20" fmla="*/ 5507747 h 5960574"/>
              <a:gd name="connsiteX21" fmla="*/ 4555580 w 8636594"/>
              <a:gd name="connsiteY21" fmla="*/ 5478687 h 5960574"/>
              <a:gd name="connsiteX22" fmla="*/ 4587347 w 8636594"/>
              <a:gd name="connsiteY22" fmla="*/ 5449380 h 5960574"/>
              <a:gd name="connsiteX23" fmla="*/ 4618793 w 8636594"/>
              <a:gd name="connsiteY23" fmla="*/ 5419830 h 5960574"/>
              <a:gd name="connsiteX24" fmla="*/ 4649922 w 8636594"/>
              <a:gd name="connsiteY24" fmla="*/ 5390040 h 5960574"/>
              <a:gd name="connsiteX25" fmla="*/ 4680742 w 8636594"/>
              <a:gd name="connsiteY25" fmla="*/ 5360014 h 5960574"/>
              <a:gd name="connsiteX26" fmla="*/ 4711259 w 8636594"/>
              <a:gd name="connsiteY26" fmla="*/ 5329755 h 5960574"/>
              <a:gd name="connsiteX27" fmla="*/ 4741478 w 8636594"/>
              <a:gd name="connsiteY27" fmla="*/ 5299266 h 5960574"/>
              <a:gd name="connsiteX28" fmla="*/ 4771408 w 8636594"/>
              <a:gd name="connsiteY28" fmla="*/ 5268551 h 5960574"/>
              <a:gd name="connsiteX29" fmla="*/ 4801053 w 8636594"/>
              <a:gd name="connsiteY29" fmla="*/ 5237614 h 5960574"/>
              <a:gd name="connsiteX30" fmla="*/ 4830420 w 8636594"/>
              <a:gd name="connsiteY30" fmla="*/ 5206458 h 5960574"/>
              <a:gd name="connsiteX31" fmla="*/ 4859516 w 8636594"/>
              <a:gd name="connsiteY31" fmla="*/ 5175087 h 5960574"/>
              <a:gd name="connsiteX32" fmla="*/ 4888347 w 8636594"/>
              <a:gd name="connsiteY32" fmla="*/ 5143504 h 5960574"/>
              <a:gd name="connsiteX33" fmla="*/ 4916919 w 8636594"/>
              <a:gd name="connsiteY33" fmla="*/ 5111713 h 5960574"/>
              <a:gd name="connsiteX34" fmla="*/ 4945238 w 8636594"/>
              <a:gd name="connsiteY34" fmla="*/ 5079717 h 5960574"/>
              <a:gd name="connsiteX35" fmla="*/ 4973311 w 8636594"/>
              <a:gd name="connsiteY35" fmla="*/ 5047519 h 5960574"/>
              <a:gd name="connsiteX36" fmla="*/ 5001145 w 8636594"/>
              <a:gd name="connsiteY36" fmla="*/ 5015124 h 5960574"/>
              <a:gd name="connsiteX37" fmla="*/ 5028745 w 8636594"/>
              <a:gd name="connsiteY37" fmla="*/ 4982535 h 5960574"/>
              <a:gd name="connsiteX38" fmla="*/ 5056117 w 8636594"/>
              <a:gd name="connsiteY38" fmla="*/ 4949755 h 5960574"/>
              <a:gd name="connsiteX39" fmla="*/ 5083269 w 8636594"/>
              <a:gd name="connsiteY39" fmla="*/ 4916787 h 5960574"/>
              <a:gd name="connsiteX40" fmla="*/ 5110207 w 8636594"/>
              <a:gd name="connsiteY40" fmla="*/ 4883636 h 5960574"/>
              <a:gd name="connsiteX41" fmla="*/ 5136937 w 8636594"/>
              <a:gd name="connsiteY41" fmla="*/ 4850305 h 5960574"/>
              <a:gd name="connsiteX42" fmla="*/ 5163464 w 8636594"/>
              <a:gd name="connsiteY42" fmla="*/ 4816797 h 5960574"/>
              <a:gd name="connsiteX43" fmla="*/ 5215940 w 8636594"/>
              <a:gd name="connsiteY43" fmla="*/ 4749265 h 5960574"/>
              <a:gd name="connsiteX44" fmla="*/ 5267684 w 8636594"/>
              <a:gd name="connsiteY44" fmla="*/ 4681068 h 5960574"/>
              <a:gd name="connsiteX45" fmla="*/ 5318748 w 8636594"/>
              <a:gd name="connsiteY45" fmla="*/ 4612234 h 5960574"/>
              <a:gd name="connsiteX46" fmla="*/ 5369182 w 8636594"/>
              <a:gd name="connsiteY46" fmla="*/ 4542793 h 5960574"/>
              <a:gd name="connsiteX47" fmla="*/ 5419038 w 8636594"/>
              <a:gd name="connsiteY47" fmla="*/ 4472771 h 5960574"/>
              <a:gd name="connsiteX48" fmla="*/ 5468365 w 8636594"/>
              <a:gd name="connsiteY48" fmla="*/ 4402196 h 5960574"/>
              <a:gd name="connsiteX49" fmla="*/ 5517215 w 8636594"/>
              <a:gd name="connsiteY49" fmla="*/ 4331098 h 5960574"/>
              <a:gd name="connsiteX50" fmla="*/ 5565637 w 8636594"/>
              <a:gd name="connsiteY50" fmla="*/ 4259503 h 5960574"/>
              <a:gd name="connsiteX51" fmla="*/ 5613684 w 8636594"/>
              <a:gd name="connsiteY51" fmla="*/ 4187441 h 5960574"/>
              <a:gd name="connsiteX52" fmla="*/ 5685160 w 8636594"/>
              <a:gd name="connsiteY52" fmla="*/ 4078531 h 5960574"/>
              <a:gd name="connsiteX53" fmla="*/ 5756074 w 8636594"/>
              <a:gd name="connsiteY53" fmla="*/ 3968727 h 5960574"/>
              <a:gd name="connsiteX54" fmla="*/ 5873483 w 8636594"/>
              <a:gd name="connsiteY54" fmla="*/ 3783989 h 5960574"/>
              <a:gd name="connsiteX55" fmla="*/ 6203209 w 8636594"/>
              <a:gd name="connsiteY55" fmla="*/ 3258640 h 5960574"/>
              <a:gd name="connsiteX56" fmla="*/ 6299430 w 8636594"/>
              <a:gd name="connsiteY56" fmla="*/ 3107321 h 5960574"/>
              <a:gd name="connsiteX57" fmla="*/ 6372650 w 8636594"/>
              <a:gd name="connsiteY57" fmla="*/ 2993735 h 5960574"/>
              <a:gd name="connsiteX58" fmla="*/ 6453197 w 8636594"/>
              <a:gd name="connsiteY58" fmla="*/ 2869788 h 5960574"/>
              <a:gd name="connsiteX59" fmla="*/ 6564167 w 8636594"/>
              <a:gd name="connsiteY59" fmla="*/ 2696807 h 5960574"/>
              <a:gd name="connsiteX60" fmla="*/ 6976233 w 8636594"/>
              <a:gd name="connsiteY60" fmla="*/ 2045274 h 5960574"/>
              <a:gd name="connsiteX61" fmla="*/ 7086755 w 8636594"/>
              <a:gd name="connsiteY61" fmla="*/ 1872743 h 5960574"/>
              <a:gd name="connsiteX62" fmla="*/ 7170279 w 8636594"/>
              <a:gd name="connsiteY62" fmla="*/ 1744202 h 5960574"/>
              <a:gd name="connsiteX63" fmla="*/ 7226351 w 8636594"/>
              <a:gd name="connsiteY63" fmla="*/ 1659017 h 5960574"/>
              <a:gd name="connsiteX64" fmla="*/ 7282789 w 8636594"/>
              <a:gd name="connsiteY64" fmla="*/ 1574303 h 5960574"/>
              <a:gd name="connsiteX65" fmla="*/ 7339643 w 8636594"/>
              <a:gd name="connsiteY65" fmla="*/ 1490113 h 5960574"/>
              <a:gd name="connsiteX66" fmla="*/ 7396957 w 8636594"/>
              <a:gd name="connsiteY66" fmla="*/ 1406503 h 5960574"/>
              <a:gd name="connsiteX67" fmla="*/ 7454781 w 8636594"/>
              <a:gd name="connsiteY67" fmla="*/ 1323526 h 5960574"/>
              <a:gd name="connsiteX68" fmla="*/ 7513161 w 8636594"/>
              <a:gd name="connsiteY68" fmla="*/ 1241237 h 5960574"/>
              <a:gd name="connsiteX69" fmla="*/ 7572144 w 8636594"/>
              <a:gd name="connsiteY69" fmla="*/ 1159689 h 5960574"/>
              <a:gd name="connsiteX70" fmla="*/ 7601877 w 8636594"/>
              <a:gd name="connsiteY70" fmla="*/ 1119210 h 5960574"/>
              <a:gd name="connsiteX71" fmla="*/ 7631779 w 8636594"/>
              <a:gd name="connsiteY71" fmla="*/ 1078937 h 5960574"/>
              <a:gd name="connsiteX72" fmla="*/ 7661855 w 8636594"/>
              <a:gd name="connsiteY72" fmla="*/ 1038876 h 5960574"/>
              <a:gd name="connsiteX73" fmla="*/ 7692111 w 8636594"/>
              <a:gd name="connsiteY73" fmla="*/ 999035 h 5960574"/>
              <a:gd name="connsiteX74" fmla="*/ 7722554 w 8636594"/>
              <a:gd name="connsiteY74" fmla="*/ 959419 h 5960574"/>
              <a:gd name="connsiteX75" fmla="*/ 7753190 w 8636594"/>
              <a:gd name="connsiteY75" fmla="*/ 920037 h 5960574"/>
              <a:gd name="connsiteX76" fmla="*/ 7784023 w 8636594"/>
              <a:gd name="connsiteY76" fmla="*/ 880894 h 5960574"/>
              <a:gd name="connsiteX77" fmla="*/ 7815061 w 8636594"/>
              <a:gd name="connsiteY77" fmla="*/ 841997 h 5960574"/>
              <a:gd name="connsiteX78" fmla="*/ 7846308 w 8636594"/>
              <a:gd name="connsiteY78" fmla="*/ 803354 h 5960574"/>
              <a:gd name="connsiteX79" fmla="*/ 7877772 w 8636594"/>
              <a:gd name="connsiteY79" fmla="*/ 764970 h 5960574"/>
              <a:gd name="connsiteX80" fmla="*/ 7909458 w 8636594"/>
              <a:gd name="connsiteY80" fmla="*/ 726853 h 5960574"/>
              <a:gd name="connsiteX81" fmla="*/ 7941371 w 8636594"/>
              <a:gd name="connsiteY81" fmla="*/ 689010 h 5960574"/>
              <a:gd name="connsiteX82" fmla="*/ 7973518 w 8636594"/>
              <a:gd name="connsiteY82" fmla="*/ 651447 h 5960574"/>
              <a:gd name="connsiteX83" fmla="*/ 8005905 w 8636594"/>
              <a:gd name="connsiteY83" fmla="*/ 614171 h 5960574"/>
              <a:gd name="connsiteX84" fmla="*/ 8038538 w 8636594"/>
              <a:gd name="connsiteY84" fmla="*/ 577189 h 5960574"/>
              <a:gd name="connsiteX85" fmla="*/ 8071421 w 8636594"/>
              <a:gd name="connsiteY85" fmla="*/ 540507 h 5960574"/>
              <a:gd name="connsiteX86" fmla="*/ 8104563 w 8636594"/>
              <a:gd name="connsiteY86" fmla="*/ 504132 h 5960574"/>
              <a:gd name="connsiteX87" fmla="*/ 8137967 w 8636594"/>
              <a:gd name="connsiteY87" fmla="*/ 468072 h 5960574"/>
              <a:gd name="connsiteX88" fmla="*/ 8171641 w 8636594"/>
              <a:gd name="connsiteY88" fmla="*/ 432332 h 5960574"/>
              <a:gd name="connsiteX89" fmla="*/ 8205590 w 8636594"/>
              <a:gd name="connsiteY89" fmla="*/ 396920 h 5960574"/>
              <a:gd name="connsiteX90" fmla="*/ 8239820 w 8636594"/>
              <a:gd name="connsiteY90" fmla="*/ 361843 h 5960574"/>
              <a:gd name="connsiteX91" fmla="*/ 8274337 w 8636594"/>
              <a:gd name="connsiteY91" fmla="*/ 327107 h 5960574"/>
              <a:gd name="connsiteX92" fmla="*/ 8309147 w 8636594"/>
              <a:gd name="connsiteY92" fmla="*/ 292718 h 5960574"/>
              <a:gd name="connsiteX93" fmla="*/ 8344256 w 8636594"/>
              <a:gd name="connsiteY93" fmla="*/ 258685 h 5960574"/>
              <a:gd name="connsiteX94" fmla="*/ 8379669 w 8636594"/>
              <a:gd name="connsiteY94" fmla="*/ 225013 h 5960574"/>
              <a:gd name="connsiteX95" fmla="*/ 8415394 w 8636594"/>
              <a:gd name="connsiteY95" fmla="*/ 191709 h 5960574"/>
              <a:gd name="connsiteX96" fmla="*/ 8451434 w 8636594"/>
              <a:gd name="connsiteY96" fmla="*/ 158780 h 5960574"/>
              <a:gd name="connsiteX97" fmla="*/ 8487798 w 8636594"/>
              <a:gd name="connsiteY97" fmla="*/ 126233 h 5960574"/>
              <a:gd name="connsiteX98" fmla="*/ 8524489 w 8636594"/>
              <a:gd name="connsiteY98" fmla="*/ 94075 h 5960574"/>
              <a:gd name="connsiteX99" fmla="*/ 8561515 w 8636594"/>
              <a:gd name="connsiteY99" fmla="*/ 62312 h 5960574"/>
              <a:gd name="connsiteX100" fmla="*/ 8598881 w 8636594"/>
              <a:gd name="connsiteY100" fmla="*/ 30951 h 5960574"/>
              <a:gd name="connsiteX101" fmla="*/ 8636594 w 8636594"/>
              <a:gd name="connsiteY101" fmla="*/ 0 h 5960574"/>
              <a:gd name="connsiteX0" fmla="*/ 8636594 w 8636594"/>
              <a:gd name="connsiteY0" fmla="*/ 0 h 5936250"/>
              <a:gd name="connsiteX1" fmla="*/ 5293 w 8636594"/>
              <a:gd name="connsiteY1" fmla="*/ 0 h 5936250"/>
              <a:gd name="connsiteX2" fmla="*/ 0 w 8636594"/>
              <a:gd name="connsiteY2" fmla="*/ 5587843 h 5936250"/>
              <a:gd name="connsiteX3" fmla="*/ 3960096 w 8636594"/>
              <a:gd name="connsiteY3" fmla="*/ 5936250 h 5936250"/>
              <a:gd name="connsiteX4" fmla="*/ 3998311 w 8636594"/>
              <a:gd name="connsiteY4" fmla="*/ 5911619 h 5936250"/>
              <a:gd name="connsiteX5" fmla="*/ 4036095 w 8636594"/>
              <a:gd name="connsiteY5" fmla="*/ 5886685 h 5936250"/>
              <a:gd name="connsiteX6" fmla="*/ 4073456 w 8636594"/>
              <a:gd name="connsiteY6" fmla="*/ 5861452 h 5936250"/>
              <a:gd name="connsiteX7" fmla="*/ 4110400 w 8636594"/>
              <a:gd name="connsiteY7" fmla="*/ 5835922 h 5936250"/>
              <a:gd name="connsiteX8" fmla="*/ 4146933 w 8636594"/>
              <a:gd name="connsiteY8" fmla="*/ 5810100 h 5936250"/>
              <a:gd name="connsiteX9" fmla="*/ 4183061 w 8636594"/>
              <a:gd name="connsiteY9" fmla="*/ 5783988 h 5936250"/>
              <a:gd name="connsiteX10" fmla="*/ 4218791 w 8636594"/>
              <a:gd name="connsiteY10" fmla="*/ 5757591 h 5936250"/>
              <a:gd name="connsiteX11" fmla="*/ 4254129 w 8636594"/>
              <a:gd name="connsiteY11" fmla="*/ 5730912 h 5936250"/>
              <a:gd name="connsiteX12" fmla="*/ 4289081 w 8636594"/>
              <a:gd name="connsiteY12" fmla="*/ 5703955 h 5936250"/>
              <a:gd name="connsiteX13" fmla="*/ 4323654 w 8636594"/>
              <a:gd name="connsiteY13" fmla="*/ 5676722 h 5936250"/>
              <a:gd name="connsiteX14" fmla="*/ 4357854 w 8636594"/>
              <a:gd name="connsiteY14" fmla="*/ 5649218 h 5936250"/>
              <a:gd name="connsiteX15" fmla="*/ 4391688 w 8636594"/>
              <a:gd name="connsiteY15" fmla="*/ 5621446 h 5936250"/>
              <a:gd name="connsiteX16" fmla="*/ 4425162 w 8636594"/>
              <a:gd name="connsiteY16" fmla="*/ 5593409 h 5936250"/>
              <a:gd name="connsiteX17" fmla="*/ 4458281 w 8636594"/>
              <a:gd name="connsiteY17" fmla="*/ 5565111 h 5936250"/>
              <a:gd name="connsiteX18" fmla="*/ 4491053 w 8636594"/>
              <a:gd name="connsiteY18" fmla="*/ 5536556 h 5936250"/>
              <a:gd name="connsiteX19" fmla="*/ 4523484 w 8636594"/>
              <a:gd name="connsiteY19" fmla="*/ 5507747 h 5936250"/>
              <a:gd name="connsiteX20" fmla="*/ 4555580 w 8636594"/>
              <a:gd name="connsiteY20" fmla="*/ 5478687 h 5936250"/>
              <a:gd name="connsiteX21" fmla="*/ 4587347 w 8636594"/>
              <a:gd name="connsiteY21" fmla="*/ 5449380 h 5936250"/>
              <a:gd name="connsiteX22" fmla="*/ 4618793 w 8636594"/>
              <a:gd name="connsiteY22" fmla="*/ 5419830 h 5936250"/>
              <a:gd name="connsiteX23" fmla="*/ 4649922 w 8636594"/>
              <a:gd name="connsiteY23" fmla="*/ 5390040 h 5936250"/>
              <a:gd name="connsiteX24" fmla="*/ 4680742 w 8636594"/>
              <a:gd name="connsiteY24" fmla="*/ 5360014 h 5936250"/>
              <a:gd name="connsiteX25" fmla="*/ 4711259 w 8636594"/>
              <a:gd name="connsiteY25" fmla="*/ 5329755 h 5936250"/>
              <a:gd name="connsiteX26" fmla="*/ 4741478 w 8636594"/>
              <a:gd name="connsiteY26" fmla="*/ 5299266 h 5936250"/>
              <a:gd name="connsiteX27" fmla="*/ 4771408 w 8636594"/>
              <a:gd name="connsiteY27" fmla="*/ 5268551 h 5936250"/>
              <a:gd name="connsiteX28" fmla="*/ 4801053 w 8636594"/>
              <a:gd name="connsiteY28" fmla="*/ 5237614 h 5936250"/>
              <a:gd name="connsiteX29" fmla="*/ 4830420 w 8636594"/>
              <a:gd name="connsiteY29" fmla="*/ 5206458 h 5936250"/>
              <a:gd name="connsiteX30" fmla="*/ 4859516 w 8636594"/>
              <a:gd name="connsiteY30" fmla="*/ 5175087 h 5936250"/>
              <a:gd name="connsiteX31" fmla="*/ 4888347 w 8636594"/>
              <a:gd name="connsiteY31" fmla="*/ 5143504 h 5936250"/>
              <a:gd name="connsiteX32" fmla="*/ 4916919 w 8636594"/>
              <a:gd name="connsiteY32" fmla="*/ 5111713 h 5936250"/>
              <a:gd name="connsiteX33" fmla="*/ 4945238 w 8636594"/>
              <a:gd name="connsiteY33" fmla="*/ 5079717 h 5936250"/>
              <a:gd name="connsiteX34" fmla="*/ 4973311 w 8636594"/>
              <a:gd name="connsiteY34" fmla="*/ 5047519 h 5936250"/>
              <a:gd name="connsiteX35" fmla="*/ 5001145 w 8636594"/>
              <a:gd name="connsiteY35" fmla="*/ 5015124 h 5936250"/>
              <a:gd name="connsiteX36" fmla="*/ 5028745 w 8636594"/>
              <a:gd name="connsiteY36" fmla="*/ 4982535 h 5936250"/>
              <a:gd name="connsiteX37" fmla="*/ 5056117 w 8636594"/>
              <a:gd name="connsiteY37" fmla="*/ 4949755 h 5936250"/>
              <a:gd name="connsiteX38" fmla="*/ 5083269 w 8636594"/>
              <a:gd name="connsiteY38" fmla="*/ 4916787 h 5936250"/>
              <a:gd name="connsiteX39" fmla="*/ 5110207 w 8636594"/>
              <a:gd name="connsiteY39" fmla="*/ 4883636 h 5936250"/>
              <a:gd name="connsiteX40" fmla="*/ 5136937 w 8636594"/>
              <a:gd name="connsiteY40" fmla="*/ 4850305 h 5936250"/>
              <a:gd name="connsiteX41" fmla="*/ 5163464 w 8636594"/>
              <a:gd name="connsiteY41" fmla="*/ 4816797 h 5936250"/>
              <a:gd name="connsiteX42" fmla="*/ 5215940 w 8636594"/>
              <a:gd name="connsiteY42" fmla="*/ 4749265 h 5936250"/>
              <a:gd name="connsiteX43" fmla="*/ 5267684 w 8636594"/>
              <a:gd name="connsiteY43" fmla="*/ 4681068 h 5936250"/>
              <a:gd name="connsiteX44" fmla="*/ 5318748 w 8636594"/>
              <a:gd name="connsiteY44" fmla="*/ 4612234 h 5936250"/>
              <a:gd name="connsiteX45" fmla="*/ 5369182 w 8636594"/>
              <a:gd name="connsiteY45" fmla="*/ 4542793 h 5936250"/>
              <a:gd name="connsiteX46" fmla="*/ 5419038 w 8636594"/>
              <a:gd name="connsiteY46" fmla="*/ 4472771 h 5936250"/>
              <a:gd name="connsiteX47" fmla="*/ 5468365 w 8636594"/>
              <a:gd name="connsiteY47" fmla="*/ 4402196 h 5936250"/>
              <a:gd name="connsiteX48" fmla="*/ 5517215 w 8636594"/>
              <a:gd name="connsiteY48" fmla="*/ 4331098 h 5936250"/>
              <a:gd name="connsiteX49" fmla="*/ 5565637 w 8636594"/>
              <a:gd name="connsiteY49" fmla="*/ 4259503 h 5936250"/>
              <a:gd name="connsiteX50" fmla="*/ 5613684 w 8636594"/>
              <a:gd name="connsiteY50" fmla="*/ 4187441 h 5936250"/>
              <a:gd name="connsiteX51" fmla="*/ 5685160 w 8636594"/>
              <a:gd name="connsiteY51" fmla="*/ 4078531 h 5936250"/>
              <a:gd name="connsiteX52" fmla="*/ 5756074 w 8636594"/>
              <a:gd name="connsiteY52" fmla="*/ 3968727 h 5936250"/>
              <a:gd name="connsiteX53" fmla="*/ 5873483 w 8636594"/>
              <a:gd name="connsiteY53" fmla="*/ 3783989 h 5936250"/>
              <a:gd name="connsiteX54" fmla="*/ 6203209 w 8636594"/>
              <a:gd name="connsiteY54" fmla="*/ 3258640 h 5936250"/>
              <a:gd name="connsiteX55" fmla="*/ 6299430 w 8636594"/>
              <a:gd name="connsiteY55" fmla="*/ 3107321 h 5936250"/>
              <a:gd name="connsiteX56" fmla="*/ 6372650 w 8636594"/>
              <a:gd name="connsiteY56" fmla="*/ 2993735 h 5936250"/>
              <a:gd name="connsiteX57" fmla="*/ 6453197 w 8636594"/>
              <a:gd name="connsiteY57" fmla="*/ 2869788 h 5936250"/>
              <a:gd name="connsiteX58" fmla="*/ 6564167 w 8636594"/>
              <a:gd name="connsiteY58" fmla="*/ 2696807 h 5936250"/>
              <a:gd name="connsiteX59" fmla="*/ 6976233 w 8636594"/>
              <a:gd name="connsiteY59" fmla="*/ 2045274 h 5936250"/>
              <a:gd name="connsiteX60" fmla="*/ 7086755 w 8636594"/>
              <a:gd name="connsiteY60" fmla="*/ 1872743 h 5936250"/>
              <a:gd name="connsiteX61" fmla="*/ 7170279 w 8636594"/>
              <a:gd name="connsiteY61" fmla="*/ 1744202 h 5936250"/>
              <a:gd name="connsiteX62" fmla="*/ 7226351 w 8636594"/>
              <a:gd name="connsiteY62" fmla="*/ 1659017 h 5936250"/>
              <a:gd name="connsiteX63" fmla="*/ 7282789 w 8636594"/>
              <a:gd name="connsiteY63" fmla="*/ 1574303 h 5936250"/>
              <a:gd name="connsiteX64" fmla="*/ 7339643 w 8636594"/>
              <a:gd name="connsiteY64" fmla="*/ 1490113 h 5936250"/>
              <a:gd name="connsiteX65" fmla="*/ 7396957 w 8636594"/>
              <a:gd name="connsiteY65" fmla="*/ 1406503 h 5936250"/>
              <a:gd name="connsiteX66" fmla="*/ 7454781 w 8636594"/>
              <a:gd name="connsiteY66" fmla="*/ 1323526 h 5936250"/>
              <a:gd name="connsiteX67" fmla="*/ 7513161 w 8636594"/>
              <a:gd name="connsiteY67" fmla="*/ 1241237 h 5936250"/>
              <a:gd name="connsiteX68" fmla="*/ 7572144 w 8636594"/>
              <a:gd name="connsiteY68" fmla="*/ 1159689 h 5936250"/>
              <a:gd name="connsiteX69" fmla="*/ 7601877 w 8636594"/>
              <a:gd name="connsiteY69" fmla="*/ 1119210 h 5936250"/>
              <a:gd name="connsiteX70" fmla="*/ 7631779 w 8636594"/>
              <a:gd name="connsiteY70" fmla="*/ 1078937 h 5936250"/>
              <a:gd name="connsiteX71" fmla="*/ 7661855 w 8636594"/>
              <a:gd name="connsiteY71" fmla="*/ 1038876 h 5936250"/>
              <a:gd name="connsiteX72" fmla="*/ 7692111 w 8636594"/>
              <a:gd name="connsiteY72" fmla="*/ 999035 h 5936250"/>
              <a:gd name="connsiteX73" fmla="*/ 7722554 w 8636594"/>
              <a:gd name="connsiteY73" fmla="*/ 959419 h 5936250"/>
              <a:gd name="connsiteX74" fmla="*/ 7753190 w 8636594"/>
              <a:gd name="connsiteY74" fmla="*/ 920037 h 5936250"/>
              <a:gd name="connsiteX75" fmla="*/ 7784023 w 8636594"/>
              <a:gd name="connsiteY75" fmla="*/ 880894 h 5936250"/>
              <a:gd name="connsiteX76" fmla="*/ 7815061 w 8636594"/>
              <a:gd name="connsiteY76" fmla="*/ 841997 h 5936250"/>
              <a:gd name="connsiteX77" fmla="*/ 7846308 w 8636594"/>
              <a:gd name="connsiteY77" fmla="*/ 803354 h 5936250"/>
              <a:gd name="connsiteX78" fmla="*/ 7877772 w 8636594"/>
              <a:gd name="connsiteY78" fmla="*/ 764970 h 5936250"/>
              <a:gd name="connsiteX79" fmla="*/ 7909458 w 8636594"/>
              <a:gd name="connsiteY79" fmla="*/ 726853 h 5936250"/>
              <a:gd name="connsiteX80" fmla="*/ 7941371 w 8636594"/>
              <a:gd name="connsiteY80" fmla="*/ 689010 h 5936250"/>
              <a:gd name="connsiteX81" fmla="*/ 7973518 w 8636594"/>
              <a:gd name="connsiteY81" fmla="*/ 651447 h 5936250"/>
              <a:gd name="connsiteX82" fmla="*/ 8005905 w 8636594"/>
              <a:gd name="connsiteY82" fmla="*/ 614171 h 5936250"/>
              <a:gd name="connsiteX83" fmla="*/ 8038538 w 8636594"/>
              <a:gd name="connsiteY83" fmla="*/ 577189 h 5936250"/>
              <a:gd name="connsiteX84" fmla="*/ 8071421 w 8636594"/>
              <a:gd name="connsiteY84" fmla="*/ 540507 h 5936250"/>
              <a:gd name="connsiteX85" fmla="*/ 8104563 w 8636594"/>
              <a:gd name="connsiteY85" fmla="*/ 504132 h 5936250"/>
              <a:gd name="connsiteX86" fmla="*/ 8137967 w 8636594"/>
              <a:gd name="connsiteY86" fmla="*/ 468072 h 5936250"/>
              <a:gd name="connsiteX87" fmla="*/ 8171641 w 8636594"/>
              <a:gd name="connsiteY87" fmla="*/ 432332 h 5936250"/>
              <a:gd name="connsiteX88" fmla="*/ 8205590 w 8636594"/>
              <a:gd name="connsiteY88" fmla="*/ 396920 h 5936250"/>
              <a:gd name="connsiteX89" fmla="*/ 8239820 w 8636594"/>
              <a:gd name="connsiteY89" fmla="*/ 361843 h 5936250"/>
              <a:gd name="connsiteX90" fmla="*/ 8274337 w 8636594"/>
              <a:gd name="connsiteY90" fmla="*/ 327107 h 5936250"/>
              <a:gd name="connsiteX91" fmla="*/ 8309147 w 8636594"/>
              <a:gd name="connsiteY91" fmla="*/ 292718 h 5936250"/>
              <a:gd name="connsiteX92" fmla="*/ 8344256 w 8636594"/>
              <a:gd name="connsiteY92" fmla="*/ 258685 h 5936250"/>
              <a:gd name="connsiteX93" fmla="*/ 8379669 w 8636594"/>
              <a:gd name="connsiteY93" fmla="*/ 225013 h 5936250"/>
              <a:gd name="connsiteX94" fmla="*/ 8415394 w 8636594"/>
              <a:gd name="connsiteY94" fmla="*/ 191709 h 5936250"/>
              <a:gd name="connsiteX95" fmla="*/ 8451434 w 8636594"/>
              <a:gd name="connsiteY95" fmla="*/ 158780 h 5936250"/>
              <a:gd name="connsiteX96" fmla="*/ 8487798 w 8636594"/>
              <a:gd name="connsiteY96" fmla="*/ 126233 h 5936250"/>
              <a:gd name="connsiteX97" fmla="*/ 8524489 w 8636594"/>
              <a:gd name="connsiteY97" fmla="*/ 94075 h 5936250"/>
              <a:gd name="connsiteX98" fmla="*/ 8561515 w 8636594"/>
              <a:gd name="connsiteY98" fmla="*/ 62312 h 5936250"/>
              <a:gd name="connsiteX99" fmla="*/ 8598881 w 8636594"/>
              <a:gd name="connsiteY99" fmla="*/ 30951 h 5936250"/>
              <a:gd name="connsiteX100" fmla="*/ 8636594 w 8636594"/>
              <a:gd name="connsiteY100" fmla="*/ 0 h 5936250"/>
              <a:gd name="connsiteX0" fmla="*/ 8636594 w 8636594"/>
              <a:gd name="connsiteY0" fmla="*/ 0 h 5911619"/>
              <a:gd name="connsiteX1" fmla="*/ 5293 w 8636594"/>
              <a:gd name="connsiteY1" fmla="*/ 0 h 5911619"/>
              <a:gd name="connsiteX2" fmla="*/ 0 w 8636594"/>
              <a:gd name="connsiteY2" fmla="*/ 5587843 h 5911619"/>
              <a:gd name="connsiteX3" fmla="*/ 3998311 w 8636594"/>
              <a:gd name="connsiteY3" fmla="*/ 5911619 h 5911619"/>
              <a:gd name="connsiteX4" fmla="*/ 4036095 w 8636594"/>
              <a:gd name="connsiteY4" fmla="*/ 5886685 h 5911619"/>
              <a:gd name="connsiteX5" fmla="*/ 4073456 w 8636594"/>
              <a:gd name="connsiteY5" fmla="*/ 5861452 h 5911619"/>
              <a:gd name="connsiteX6" fmla="*/ 4110400 w 8636594"/>
              <a:gd name="connsiteY6" fmla="*/ 5835922 h 5911619"/>
              <a:gd name="connsiteX7" fmla="*/ 4146933 w 8636594"/>
              <a:gd name="connsiteY7" fmla="*/ 5810100 h 5911619"/>
              <a:gd name="connsiteX8" fmla="*/ 4183061 w 8636594"/>
              <a:gd name="connsiteY8" fmla="*/ 5783988 h 5911619"/>
              <a:gd name="connsiteX9" fmla="*/ 4218791 w 8636594"/>
              <a:gd name="connsiteY9" fmla="*/ 5757591 h 5911619"/>
              <a:gd name="connsiteX10" fmla="*/ 4254129 w 8636594"/>
              <a:gd name="connsiteY10" fmla="*/ 5730912 h 5911619"/>
              <a:gd name="connsiteX11" fmla="*/ 4289081 w 8636594"/>
              <a:gd name="connsiteY11" fmla="*/ 5703955 h 5911619"/>
              <a:gd name="connsiteX12" fmla="*/ 4323654 w 8636594"/>
              <a:gd name="connsiteY12" fmla="*/ 5676722 h 5911619"/>
              <a:gd name="connsiteX13" fmla="*/ 4357854 w 8636594"/>
              <a:gd name="connsiteY13" fmla="*/ 5649218 h 5911619"/>
              <a:gd name="connsiteX14" fmla="*/ 4391688 w 8636594"/>
              <a:gd name="connsiteY14" fmla="*/ 5621446 h 5911619"/>
              <a:gd name="connsiteX15" fmla="*/ 4425162 w 8636594"/>
              <a:gd name="connsiteY15" fmla="*/ 5593409 h 5911619"/>
              <a:gd name="connsiteX16" fmla="*/ 4458281 w 8636594"/>
              <a:gd name="connsiteY16" fmla="*/ 5565111 h 5911619"/>
              <a:gd name="connsiteX17" fmla="*/ 4491053 w 8636594"/>
              <a:gd name="connsiteY17" fmla="*/ 5536556 h 5911619"/>
              <a:gd name="connsiteX18" fmla="*/ 4523484 w 8636594"/>
              <a:gd name="connsiteY18" fmla="*/ 5507747 h 5911619"/>
              <a:gd name="connsiteX19" fmla="*/ 4555580 w 8636594"/>
              <a:gd name="connsiteY19" fmla="*/ 5478687 h 5911619"/>
              <a:gd name="connsiteX20" fmla="*/ 4587347 w 8636594"/>
              <a:gd name="connsiteY20" fmla="*/ 5449380 h 5911619"/>
              <a:gd name="connsiteX21" fmla="*/ 4618793 w 8636594"/>
              <a:gd name="connsiteY21" fmla="*/ 5419830 h 5911619"/>
              <a:gd name="connsiteX22" fmla="*/ 4649922 w 8636594"/>
              <a:gd name="connsiteY22" fmla="*/ 5390040 h 5911619"/>
              <a:gd name="connsiteX23" fmla="*/ 4680742 w 8636594"/>
              <a:gd name="connsiteY23" fmla="*/ 5360014 h 5911619"/>
              <a:gd name="connsiteX24" fmla="*/ 4711259 w 8636594"/>
              <a:gd name="connsiteY24" fmla="*/ 5329755 h 5911619"/>
              <a:gd name="connsiteX25" fmla="*/ 4741478 w 8636594"/>
              <a:gd name="connsiteY25" fmla="*/ 5299266 h 5911619"/>
              <a:gd name="connsiteX26" fmla="*/ 4771408 w 8636594"/>
              <a:gd name="connsiteY26" fmla="*/ 5268551 h 5911619"/>
              <a:gd name="connsiteX27" fmla="*/ 4801053 w 8636594"/>
              <a:gd name="connsiteY27" fmla="*/ 5237614 h 5911619"/>
              <a:gd name="connsiteX28" fmla="*/ 4830420 w 8636594"/>
              <a:gd name="connsiteY28" fmla="*/ 5206458 h 5911619"/>
              <a:gd name="connsiteX29" fmla="*/ 4859516 w 8636594"/>
              <a:gd name="connsiteY29" fmla="*/ 5175087 h 5911619"/>
              <a:gd name="connsiteX30" fmla="*/ 4888347 w 8636594"/>
              <a:gd name="connsiteY30" fmla="*/ 5143504 h 5911619"/>
              <a:gd name="connsiteX31" fmla="*/ 4916919 w 8636594"/>
              <a:gd name="connsiteY31" fmla="*/ 5111713 h 5911619"/>
              <a:gd name="connsiteX32" fmla="*/ 4945238 w 8636594"/>
              <a:gd name="connsiteY32" fmla="*/ 5079717 h 5911619"/>
              <a:gd name="connsiteX33" fmla="*/ 4973311 w 8636594"/>
              <a:gd name="connsiteY33" fmla="*/ 5047519 h 5911619"/>
              <a:gd name="connsiteX34" fmla="*/ 5001145 w 8636594"/>
              <a:gd name="connsiteY34" fmla="*/ 5015124 h 5911619"/>
              <a:gd name="connsiteX35" fmla="*/ 5028745 w 8636594"/>
              <a:gd name="connsiteY35" fmla="*/ 4982535 h 5911619"/>
              <a:gd name="connsiteX36" fmla="*/ 5056117 w 8636594"/>
              <a:gd name="connsiteY36" fmla="*/ 4949755 h 5911619"/>
              <a:gd name="connsiteX37" fmla="*/ 5083269 w 8636594"/>
              <a:gd name="connsiteY37" fmla="*/ 4916787 h 5911619"/>
              <a:gd name="connsiteX38" fmla="*/ 5110207 w 8636594"/>
              <a:gd name="connsiteY38" fmla="*/ 4883636 h 5911619"/>
              <a:gd name="connsiteX39" fmla="*/ 5136937 w 8636594"/>
              <a:gd name="connsiteY39" fmla="*/ 4850305 h 5911619"/>
              <a:gd name="connsiteX40" fmla="*/ 5163464 w 8636594"/>
              <a:gd name="connsiteY40" fmla="*/ 4816797 h 5911619"/>
              <a:gd name="connsiteX41" fmla="*/ 5215940 w 8636594"/>
              <a:gd name="connsiteY41" fmla="*/ 4749265 h 5911619"/>
              <a:gd name="connsiteX42" fmla="*/ 5267684 w 8636594"/>
              <a:gd name="connsiteY42" fmla="*/ 4681068 h 5911619"/>
              <a:gd name="connsiteX43" fmla="*/ 5318748 w 8636594"/>
              <a:gd name="connsiteY43" fmla="*/ 4612234 h 5911619"/>
              <a:gd name="connsiteX44" fmla="*/ 5369182 w 8636594"/>
              <a:gd name="connsiteY44" fmla="*/ 4542793 h 5911619"/>
              <a:gd name="connsiteX45" fmla="*/ 5419038 w 8636594"/>
              <a:gd name="connsiteY45" fmla="*/ 4472771 h 5911619"/>
              <a:gd name="connsiteX46" fmla="*/ 5468365 w 8636594"/>
              <a:gd name="connsiteY46" fmla="*/ 4402196 h 5911619"/>
              <a:gd name="connsiteX47" fmla="*/ 5517215 w 8636594"/>
              <a:gd name="connsiteY47" fmla="*/ 4331098 h 5911619"/>
              <a:gd name="connsiteX48" fmla="*/ 5565637 w 8636594"/>
              <a:gd name="connsiteY48" fmla="*/ 4259503 h 5911619"/>
              <a:gd name="connsiteX49" fmla="*/ 5613684 w 8636594"/>
              <a:gd name="connsiteY49" fmla="*/ 4187441 h 5911619"/>
              <a:gd name="connsiteX50" fmla="*/ 5685160 w 8636594"/>
              <a:gd name="connsiteY50" fmla="*/ 4078531 h 5911619"/>
              <a:gd name="connsiteX51" fmla="*/ 5756074 w 8636594"/>
              <a:gd name="connsiteY51" fmla="*/ 3968727 h 5911619"/>
              <a:gd name="connsiteX52" fmla="*/ 5873483 w 8636594"/>
              <a:gd name="connsiteY52" fmla="*/ 3783989 h 5911619"/>
              <a:gd name="connsiteX53" fmla="*/ 6203209 w 8636594"/>
              <a:gd name="connsiteY53" fmla="*/ 3258640 h 5911619"/>
              <a:gd name="connsiteX54" fmla="*/ 6299430 w 8636594"/>
              <a:gd name="connsiteY54" fmla="*/ 3107321 h 5911619"/>
              <a:gd name="connsiteX55" fmla="*/ 6372650 w 8636594"/>
              <a:gd name="connsiteY55" fmla="*/ 2993735 h 5911619"/>
              <a:gd name="connsiteX56" fmla="*/ 6453197 w 8636594"/>
              <a:gd name="connsiteY56" fmla="*/ 2869788 h 5911619"/>
              <a:gd name="connsiteX57" fmla="*/ 6564167 w 8636594"/>
              <a:gd name="connsiteY57" fmla="*/ 2696807 h 5911619"/>
              <a:gd name="connsiteX58" fmla="*/ 6976233 w 8636594"/>
              <a:gd name="connsiteY58" fmla="*/ 2045274 h 5911619"/>
              <a:gd name="connsiteX59" fmla="*/ 7086755 w 8636594"/>
              <a:gd name="connsiteY59" fmla="*/ 1872743 h 5911619"/>
              <a:gd name="connsiteX60" fmla="*/ 7170279 w 8636594"/>
              <a:gd name="connsiteY60" fmla="*/ 1744202 h 5911619"/>
              <a:gd name="connsiteX61" fmla="*/ 7226351 w 8636594"/>
              <a:gd name="connsiteY61" fmla="*/ 1659017 h 5911619"/>
              <a:gd name="connsiteX62" fmla="*/ 7282789 w 8636594"/>
              <a:gd name="connsiteY62" fmla="*/ 1574303 h 5911619"/>
              <a:gd name="connsiteX63" fmla="*/ 7339643 w 8636594"/>
              <a:gd name="connsiteY63" fmla="*/ 1490113 h 5911619"/>
              <a:gd name="connsiteX64" fmla="*/ 7396957 w 8636594"/>
              <a:gd name="connsiteY64" fmla="*/ 1406503 h 5911619"/>
              <a:gd name="connsiteX65" fmla="*/ 7454781 w 8636594"/>
              <a:gd name="connsiteY65" fmla="*/ 1323526 h 5911619"/>
              <a:gd name="connsiteX66" fmla="*/ 7513161 w 8636594"/>
              <a:gd name="connsiteY66" fmla="*/ 1241237 h 5911619"/>
              <a:gd name="connsiteX67" fmla="*/ 7572144 w 8636594"/>
              <a:gd name="connsiteY67" fmla="*/ 1159689 h 5911619"/>
              <a:gd name="connsiteX68" fmla="*/ 7601877 w 8636594"/>
              <a:gd name="connsiteY68" fmla="*/ 1119210 h 5911619"/>
              <a:gd name="connsiteX69" fmla="*/ 7631779 w 8636594"/>
              <a:gd name="connsiteY69" fmla="*/ 1078937 h 5911619"/>
              <a:gd name="connsiteX70" fmla="*/ 7661855 w 8636594"/>
              <a:gd name="connsiteY70" fmla="*/ 1038876 h 5911619"/>
              <a:gd name="connsiteX71" fmla="*/ 7692111 w 8636594"/>
              <a:gd name="connsiteY71" fmla="*/ 999035 h 5911619"/>
              <a:gd name="connsiteX72" fmla="*/ 7722554 w 8636594"/>
              <a:gd name="connsiteY72" fmla="*/ 959419 h 5911619"/>
              <a:gd name="connsiteX73" fmla="*/ 7753190 w 8636594"/>
              <a:gd name="connsiteY73" fmla="*/ 920037 h 5911619"/>
              <a:gd name="connsiteX74" fmla="*/ 7784023 w 8636594"/>
              <a:gd name="connsiteY74" fmla="*/ 880894 h 5911619"/>
              <a:gd name="connsiteX75" fmla="*/ 7815061 w 8636594"/>
              <a:gd name="connsiteY75" fmla="*/ 841997 h 5911619"/>
              <a:gd name="connsiteX76" fmla="*/ 7846308 w 8636594"/>
              <a:gd name="connsiteY76" fmla="*/ 803354 h 5911619"/>
              <a:gd name="connsiteX77" fmla="*/ 7877772 w 8636594"/>
              <a:gd name="connsiteY77" fmla="*/ 764970 h 5911619"/>
              <a:gd name="connsiteX78" fmla="*/ 7909458 w 8636594"/>
              <a:gd name="connsiteY78" fmla="*/ 726853 h 5911619"/>
              <a:gd name="connsiteX79" fmla="*/ 7941371 w 8636594"/>
              <a:gd name="connsiteY79" fmla="*/ 689010 h 5911619"/>
              <a:gd name="connsiteX80" fmla="*/ 7973518 w 8636594"/>
              <a:gd name="connsiteY80" fmla="*/ 651447 h 5911619"/>
              <a:gd name="connsiteX81" fmla="*/ 8005905 w 8636594"/>
              <a:gd name="connsiteY81" fmla="*/ 614171 h 5911619"/>
              <a:gd name="connsiteX82" fmla="*/ 8038538 w 8636594"/>
              <a:gd name="connsiteY82" fmla="*/ 577189 h 5911619"/>
              <a:gd name="connsiteX83" fmla="*/ 8071421 w 8636594"/>
              <a:gd name="connsiteY83" fmla="*/ 540507 h 5911619"/>
              <a:gd name="connsiteX84" fmla="*/ 8104563 w 8636594"/>
              <a:gd name="connsiteY84" fmla="*/ 504132 h 5911619"/>
              <a:gd name="connsiteX85" fmla="*/ 8137967 w 8636594"/>
              <a:gd name="connsiteY85" fmla="*/ 468072 h 5911619"/>
              <a:gd name="connsiteX86" fmla="*/ 8171641 w 8636594"/>
              <a:gd name="connsiteY86" fmla="*/ 432332 h 5911619"/>
              <a:gd name="connsiteX87" fmla="*/ 8205590 w 8636594"/>
              <a:gd name="connsiteY87" fmla="*/ 396920 h 5911619"/>
              <a:gd name="connsiteX88" fmla="*/ 8239820 w 8636594"/>
              <a:gd name="connsiteY88" fmla="*/ 361843 h 5911619"/>
              <a:gd name="connsiteX89" fmla="*/ 8274337 w 8636594"/>
              <a:gd name="connsiteY89" fmla="*/ 327107 h 5911619"/>
              <a:gd name="connsiteX90" fmla="*/ 8309147 w 8636594"/>
              <a:gd name="connsiteY90" fmla="*/ 292718 h 5911619"/>
              <a:gd name="connsiteX91" fmla="*/ 8344256 w 8636594"/>
              <a:gd name="connsiteY91" fmla="*/ 258685 h 5911619"/>
              <a:gd name="connsiteX92" fmla="*/ 8379669 w 8636594"/>
              <a:gd name="connsiteY92" fmla="*/ 225013 h 5911619"/>
              <a:gd name="connsiteX93" fmla="*/ 8415394 w 8636594"/>
              <a:gd name="connsiteY93" fmla="*/ 191709 h 5911619"/>
              <a:gd name="connsiteX94" fmla="*/ 8451434 w 8636594"/>
              <a:gd name="connsiteY94" fmla="*/ 158780 h 5911619"/>
              <a:gd name="connsiteX95" fmla="*/ 8487798 w 8636594"/>
              <a:gd name="connsiteY95" fmla="*/ 126233 h 5911619"/>
              <a:gd name="connsiteX96" fmla="*/ 8524489 w 8636594"/>
              <a:gd name="connsiteY96" fmla="*/ 94075 h 5911619"/>
              <a:gd name="connsiteX97" fmla="*/ 8561515 w 8636594"/>
              <a:gd name="connsiteY97" fmla="*/ 62312 h 5911619"/>
              <a:gd name="connsiteX98" fmla="*/ 8598881 w 8636594"/>
              <a:gd name="connsiteY98" fmla="*/ 30951 h 5911619"/>
              <a:gd name="connsiteX99" fmla="*/ 8636594 w 8636594"/>
              <a:gd name="connsiteY99" fmla="*/ 0 h 5911619"/>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073456 w 8636594"/>
              <a:gd name="connsiteY4" fmla="*/ 5861452 h 5886685"/>
              <a:gd name="connsiteX5" fmla="*/ 4110400 w 8636594"/>
              <a:gd name="connsiteY5" fmla="*/ 5835922 h 5886685"/>
              <a:gd name="connsiteX6" fmla="*/ 4146933 w 8636594"/>
              <a:gd name="connsiteY6" fmla="*/ 5810100 h 5886685"/>
              <a:gd name="connsiteX7" fmla="*/ 4183061 w 8636594"/>
              <a:gd name="connsiteY7" fmla="*/ 5783988 h 5886685"/>
              <a:gd name="connsiteX8" fmla="*/ 4218791 w 8636594"/>
              <a:gd name="connsiteY8" fmla="*/ 5757591 h 5886685"/>
              <a:gd name="connsiteX9" fmla="*/ 4254129 w 8636594"/>
              <a:gd name="connsiteY9" fmla="*/ 5730912 h 5886685"/>
              <a:gd name="connsiteX10" fmla="*/ 4289081 w 8636594"/>
              <a:gd name="connsiteY10" fmla="*/ 5703955 h 5886685"/>
              <a:gd name="connsiteX11" fmla="*/ 4323654 w 8636594"/>
              <a:gd name="connsiteY11" fmla="*/ 5676722 h 5886685"/>
              <a:gd name="connsiteX12" fmla="*/ 4357854 w 8636594"/>
              <a:gd name="connsiteY12" fmla="*/ 5649218 h 5886685"/>
              <a:gd name="connsiteX13" fmla="*/ 4391688 w 8636594"/>
              <a:gd name="connsiteY13" fmla="*/ 5621446 h 5886685"/>
              <a:gd name="connsiteX14" fmla="*/ 4425162 w 8636594"/>
              <a:gd name="connsiteY14" fmla="*/ 5593409 h 5886685"/>
              <a:gd name="connsiteX15" fmla="*/ 4458281 w 8636594"/>
              <a:gd name="connsiteY15" fmla="*/ 5565111 h 5886685"/>
              <a:gd name="connsiteX16" fmla="*/ 4491053 w 8636594"/>
              <a:gd name="connsiteY16" fmla="*/ 5536556 h 5886685"/>
              <a:gd name="connsiteX17" fmla="*/ 4523484 w 8636594"/>
              <a:gd name="connsiteY17" fmla="*/ 5507747 h 5886685"/>
              <a:gd name="connsiteX18" fmla="*/ 4555580 w 8636594"/>
              <a:gd name="connsiteY18" fmla="*/ 5478687 h 5886685"/>
              <a:gd name="connsiteX19" fmla="*/ 4587347 w 8636594"/>
              <a:gd name="connsiteY19" fmla="*/ 5449380 h 5886685"/>
              <a:gd name="connsiteX20" fmla="*/ 4618793 w 8636594"/>
              <a:gd name="connsiteY20" fmla="*/ 5419830 h 5886685"/>
              <a:gd name="connsiteX21" fmla="*/ 4649922 w 8636594"/>
              <a:gd name="connsiteY21" fmla="*/ 5390040 h 5886685"/>
              <a:gd name="connsiteX22" fmla="*/ 4680742 w 8636594"/>
              <a:gd name="connsiteY22" fmla="*/ 5360014 h 5886685"/>
              <a:gd name="connsiteX23" fmla="*/ 4711259 w 8636594"/>
              <a:gd name="connsiteY23" fmla="*/ 5329755 h 5886685"/>
              <a:gd name="connsiteX24" fmla="*/ 4741478 w 8636594"/>
              <a:gd name="connsiteY24" fmla="*/ 5299266 h 5886685"/>
              <a:gd name="connsiteX25" fmla="*/ 4771408 w 8636594"/>
              <a:gd name="connsiteY25" fmla="*/ 5268551 h 5886685"/>
              <a:gd name="connsiteX26" fmla="*/ 4801053 w 8636594"/>
              <a:gd name="connsiteY26" fmla="*/ 5237614 h 5886685"/>
              <a:gd name="connsiteX27" fmla="*/ 4830420 w 8636594"/>
              <a:gd name="connsiteY27" fmla="*/ 5206458 h 5886685"/>
              <a:gd name="connsiteX28" fmla="*/ 4859516 w 8636594"/>
              <a:gd name="connsiteY28" fmla="*/ 5175087 h 5886685"/>
              <a:gd name="connsiteX29" fmla="*/ 4888347 w 8636594"/>
              <a:gd name="connsiteY29" fmla="*/ 5143504 h 5886685"/>
              <a:gd name="connsiteX30" fmla="*/ 4916919 w 8636594"/>
              <a:gd name="connsiteY30" fmla="*/ 5111713 h 5886685"/>
              <a:gd name="connsiteX31" fmla="*/ 4945238 w 8636594"/>
              <a:gd name="connsiteY31" fmla="*/ 5079717 h 5886685"/>
              <a:gd name="connsiteX32" fmla="*/ 4973311 w 8636594"/>
              <a:gd name="connsiteY32" fmla="*/ 5047519 h 5886685"/>
              <a:gd name="connsiteX33" fmla="*/ 5001145 w 8636594"/>
              <a:gd name="connsiteY33" fmla="*/ 5015124 h 5886685"/>
              <a:gd name="connsiteX34" fmla="*/ 5028745 w 8636594"/>
              <a:gd name="connsiteY34" fmla="*/ 4982535 h 5886685"/>
              <a:gd name="connsiteX35" fmla="*/ 5056117 w 8636594"/>
              <a:gd name="connsiteY35" fmla="*/ 4949755 h 5886685"/>
              <a:gd name="connsiteX36" fmla="*/ 5083269 w 8636594"/>
              <a:gd name="connsiteY36" fmla="*/ 4916787 h 5886685"/>
              <a:gd name="connsiteX37" fmla="*/ 5110207 w 8636594"/>
              <a:gd name="connsiteY37" fmla="*/ 4883636 h 5886685"/>
              <a:gd name="connsiteX38" fmla="*/ 5136937 w 8636594"/>
              <a:gd name="connsiteY38" fmla="*/ 4850305 h 5886685"/>
              <a:gd name="connsiteX39" fmla="*/ 5163464 w 8636594"/>
              <a:gd name="connsiteY39" fmla="*/ 4816797 h 5886685"/>
              <a:gd name="connsiteX40" fmla="*/ 5215940 w 8636594"/>
              <a:gd name="connsiteY40" fmla="*/ 4749265 h 5886685"/>
              <a:gd name="connsiteX41" fmla="*/ 5267684 w 8636594"/>
              <a:gd name="connsiteY41" fmla="*/ 4681068 h 5886685"/>
              <a:gd name="connsiteX42" fmla="*/ 5318748 w 8636594"/>
              <a:gd name="connsiteY42" fmla="*/ 4612234 h 5886685"/>
              <a:gd name="connsiteX43" fmla="*/ 5369182 w 8636594"/>
              <a:gd name="connsiteY43" fmla="*/ 4542793 h 5886685"/>
              <a:gd name="connsiteX44" fmla="*/ 5419038 w 8636594"/>
              <a:gd name="connsiteY44" fmla="*/ 4472771 h 5886685"/>
              <a:gd name="connsiteX45" fmla="*/ 5468365 w 8636594"/>
              <a:gd name="connsiteY45" fmla="*/ 4402196 h 5886685"/>
              <a:gd name="connsiteX46" fmla="*/ 5517215 w 8636594"/>
              <a:gd name="connsiteY46" fmla="*/ 4331098 h 5886685"/>
              <a:gd name="connsiteX47" fmla="*/ 5565637 w 8636594"/>
              <a:gd name="connsiteY47" fmla="*/ 4259503 h 5886685"/>
              <a:gd name="connsiteX48" fmla="*/ 5613684 w 8636594"/>
              <a:gd name="connsiteY48" fmla="*/ 4187441 h 5886685"/>
              <a:gd name="connsiteX49" fmla="*/ 5685160 w 8636594"/>
              <a:gd name="connsiteY49" fmla="*/ 4078531 h 5886685"/>
              <a:gd name="connsiteX50" fmla="*/ 5756074 w 8636594"/>
              <a:gd name="connsiteY50" fmla="*/ 3968727 h 5886685"/>
              <a:gd name="connsiteX51" fmla="*/ 5873483 w 8636594"/>
              <a:gd name="connsiteY51" fmla="*/ 3783989 h 5886685"/>
              <a:gd name="connsiteX52" fmla="*/ 6203209 w 8636594"/>
              <a:gd name="connsiteY52" fmla="*/ 3258640 h 5886685"/>
              <a:gd name="connsiteX53" fmla="*/ 6299430 w 8636594"/>
              <a:gd name="connsiteY53" fmla="*/ 3107321 h 5886685"/>
              <a:gd name="connsiteX54" fmla="*/ 6372650 w 8636594"/>
              <a:gd name="connsiteY54" fmla="*/ 2993735 h 5886685"/>
              <a:gd name="connsiteX55" fmla="*/ 6453197 w 8636594"/>
              <a:gd name="connsiteY55" fmla="*/ 2869788 h 5886685"/>
              <a:gd name="connsiteX56" fmla="*/ 6564167 w 8636594"/>
              <a:gd name="connsiteY56" fmla="*/ 2696807 h 5886685"/>
              <a:gd name="connsiteX57" fmla="*/ 6976233 w 8636594"/>
              <a:gd name="connsiteY57" fmla="*/ 2045274 h 5886685"/>
              <a:gd name="connsiteX58" fmla="*/ 7086755 w 8636594"/>
              <a:gd name="connsiteY58" fmla="*/ 1872743 h 5886685"/>
              <a:gd name="connsiteX59" fmla="*/ 7170279 w 8636594"/>
              <a:gd name="connsiteY59" fmla="*/ 1744202 h 5886685"/>
              <a:gd name="connsiteX60" fmla="*/ 7226351 w 8636594"/>
              <a:gd name="connsiteY60" fmla="*/ 1659017 h 5886685"/>
              <a:gd name="connsiteX61" fmla="*/ 7282789 w 8636594"/>
              <a:gd name="connsiteY61" fmla="*/ 1574303 h 5886685"/>
              <a:gd name="connsiteX62" fmla="*/ 7339643 w 8636594"/>
              <a:gd name="connsiteY62" fmla="*/ 1490113 h 5886685"/>
              <a:gd name="connsiteX63" fmla="*/ 7396957 w 8636594"/>
              <a:gd name="connsiteY63" fmla="*/ 1406503 h 5886685"/>
              <a:gd name="connsiteX64" fmla="*/ 7454781 w 8636594"/>
              <a:gd name="connsiteY64" fmla="*/ 1323526 h 5886685"/>
              <a:gd name="connsiteX65" fmla="*/ 7513161 w 8636594"/>
              <a:gd name="connsiteY65" fmla="*/ 1241237 h 5886685"/>
              <a:gd name="connsiteX66" fmla="*/ 7572144 w 8636594"/>
              <a:gd name="connsiteY66" fmla="*/ 1159689 h 5886685"/>
              <a:gd name="connsiteX67" fmla="*/ 7601877 w 8636594"/>
              <a:gd name="connsiteY67" fmla="*/ 1119210 h 5886685"/>
              <a:gd name="connsiteX68" fmla="*/ 7631779 w 8636594"/>
              <a:gd name="connsiteY68" fmla="*/ 1078937 h 5886685"/>
              <a:gd name="connsiteX69" fmla="*/ 7661855 w 8636594"/>
              <a:gd name="connsiteY69" fmla="*/ 1038876 h 5886685"/>
              <a:gd name="connsiteX70" fmla="*/ 7692111 w 8636594"/>
              <a:gd name="connsiteY70" fmla="*/ 999035 h 5886685"/>
              <a:gd name="connsiteX71" fmla="*/ 7722554 w 8636594"/>
              <a:gd name="connsiteY71" fmla="*/ 959419 h 5886685"/>
              <a:gd name="connsiteX72" fmla="*/ 7753190 w 8636594"/>
              <a:gd name="connsiteY72" fmla="*/ 920037 h 5886685"/>
              <a:gd name="connsiteX73" fmla="*/ 7784023 w 8636594"/>
              <a:gd name="connsiteY73" fmla="*/ 880894 h 5886685"/>
              <a:gd name="connsiteX74" fmla="*/ 7815061 w 8636594"/>
              <a:gd name="connsiteY74" fmla="*/ 841997 h 5886685"/>
              <a:gd name="connsiteX75" fmla="*/ 7846308 w 8636594"/>
              <a:gd name="connsiteY75" fmla="*/ 803354 h 5886685"/>
              <a:gd name="connsiteX76" fmla="*/ 7877772 w 8636594"/>
              <a:gd name="connsiteY76" fmla="*/ 764970 h 5886685"/>
              <a:gd name="connsiteX77" fmla="*/ 7909458 w 8636594"/>
              <a:gd name="connsiteY77" fmla="*/ 726853 h 5886685"/>
              <a:gd name="connsiteX78" fmla="*/ 7941371 w 8636594"/>
              <a:gd name="connsiteY78" fmla="*/ 689010 h 5886685"/>
              <a:gd name="connsiteX79" fmla="*/ 7973518 w 8636594"/>
              <a:gd name="connsiteY79" fmla="*/ 651447 h 5886685"/>
              <a:gd name="connsiteX80" fmla="*/ 8005905 w 8636594"/>
              <a:gd name="connsiteY80" fmla="*/ 614171 h 5886685"/>
              <a:gd name="connsiteX81" fmla="*/ 8038538 w 8636594"/>
              <a:gd name="connsiteY81" fmla="*/ 577189 h 5886685"/>
              <a:gd name="connsiteX82" fmla="*/ 8071421 w 8636594"/>
              <a:gd name="connsiteY82" fmla="*/ 540507 h 5886685"/>
              <a:gd name="connsiteX83" fmla="*/ 8104563 w 8636594"/>
              <a:gd name="connsiteY83" fmla="*/ 504132 h 5886685"/>
              <a:gd name="connsiteX84" fmla="*/ 8137967 w 8636594"/>
              <a:gd name="connsiteY84" fmla="*/ 468072 h 5886685"/>
              <a:gd name="connsiteX85" fmla="*/ 8171641 w 8636594"/>
              <a:gd name="connsiteY85" fmla="*/ 432332 h 5886685"/>
              <a:gd name="connsiteX86" fmla="*/ 8205590 w 8636594"/>
              <a:gd name="connsiteY86" fmla="*/ 396920 h 5886685"/>
              <a:gd name="connsiteX87" fmla="*/ 8239820 w 8636594"/>
              <a:gd name="connsiteY87" fmla="*/ 361843 h 5886685"/>
              <a:gd name="connsiteX88" fmla="*/ 8274337 w 8636594"/>
              <a:gd name="connsiteY88" fmla="*/ 327107 h 5886685"/>
              <a:gd name="connsiteX89" fmla="*/ 8309147 w 8636594"/>
              <a:gd name="connsiteY89" fmla="*/ 292718 h 5886685"/>
              <a:gd name="connsiteX90" fmla="*/ 8344256 w 8636594"/>
              <a:gd name="connsiteY90" fmla="*/ 258685 h 5886685"/>
              <a:gd name="connsiteX91" fmla="*/ 8379669 w 8636594"/>
              <a:gd name="connsiteY91" fmla="*/ 225013 h 5886685"/>
              <a:gd name="connsiteX92" fmla="*/ 8415394 w 8636594"/>
              <a:gd name="connsiteY92" fmla="*/ 191709 h 5886685"/>
              <a:gd name="connsiteX93" fmla="*/ 8451434 w 8636594"/>
              <a:gd name="connsiteY93" fmla="*/ 158780 h 5886685"/>
              <a:gd name="connsiteX94" fmla="*/ 8487798 w 8636594"/>
              <a:gd name="connsiteY94" fmla="*/ 126233 h 5886685"/>
              <a:gd name="connsiteX95" fmla="*/ 8524489 w 8636594"/>
              <a:gd name="connsiteY95" fmla="*/ 94075 h 5886685"/>
              <a:gd name="connsiteX96" fmla="*/ 8561515 w 8636594"/>
              <a:gd name="connsiteY96" fmla="*/ 62312 h 5886685"/>
              <a:gd name="connsiteX97" fmla="*/ 8598881 w 8636594"/>
              <a:gd name="connsiteY97" fmla="*/ 30951 h 5886685"/>
              <a:gd name="connsiteX98" fmla="*/ 8636594 w 8636594"/>
              <a:gd name="connsiteY98" fmla="*/ 0 h 5886685"/>
              <a:gd name="connsiteX0" fmla="*/ 8636594 w 8636594"/>
              <a:gd name="connsiteY0" fmla="*/ 0 h 5886685"/>
              <a:gd name="connsiteX1" fmla="*/ 5293 w 8636594"/>
              <a:gd name="connsiteY1" fmla="*/ 0 h 5886685"/>
              <a:gd name="connsiteX2" fmla="*/ 0 w 8636594"/>
              <a:gd name="connsiteY2" fmla="*/ 5587843 h 5886685"/>
              <a:gd name="connsiteX3" fmla="*/ 4036095 w 8636594"/>
              <a:gd name="connsiteY3" fmla="*/ 5886685 h 5886685"/>
              <a:gd name="connsiteX4" fmla="*/ 4110400 w 8636594"/>
              <a:gd name="connsiteY4" fmla="*/ 5835922 h 5886685"/>
              <a:gd name="connsiteX5" fmla="*/ 4146933 w 8636594"/>
              <a:gd name="connsiteY5" fmla="*/ 5810100 h 5886685"/>
              <a:gd name="connsiteX6" fmla="*/ 4183061 w 8636594"/>
              <a:gd name="connsiteY6" fmla="*/ 5783988 h 5886685"/>
              <a:gd name="connsiteX7" fmla="*/ 4218791 w 8636594"/>
              <a:gd name="connsiteY7" fmla="*/ 5757591 h 5886685"/>
              <a:gd name="connsiteX8" fmla="*/ 4254129 w 8636594"/>
              <a:gd name="connsiteY8" fmla="*/ 5730912 h 5886685"/>
              <a:gd name="connsiteX9" fmla="*/ 4289081 w 8636594"/>
              <a:gd name="connsiteY9" fmla="*/ 5703955 h 5886685"/>
              <a:gd name="connsiteX10" fmla="*/ 4323654 w 8636594"/>
              <a:gd name="connsiteY10" fmla="*/ 5676722 h 5886685"/>
              <a:gd name="connsiteX11" fmla="*/ 4357854 w 8636594"/>
              <a:gd name="connsiteY11" fmla="*/ 5649218 h 5886685"/>
              <a:gd name="connsiteX12" fmla="*/ 4391688 w 8636594"/>
              <a:gd name="connsiteY12" fmla="*/ 5621446 h 5886685"/>
              <a:gd name="connsiteX13" fmla="*/ 4425162 w 8636594"/>
              <a:gd name="connsiteY13" fmla="*/ 5593409 h 5886685"/>
              <a:gd name="connsiteX14" fmla="*/ 4458281 w 8636594"/>
              <a:gd name="connsiteY14" fmla="*/ 5565111 h 5886685"/>
              <a:gd name="connsiteX15" fmla="*/ 4491053 w 8636594"/>
              <a:gd name="connsiteY15" fmla="*/ 5536556 h 5886685"/>
              <a:gd name="connsiteX16" fmla="*/ 4523484 w 8636594"/>
              <a:gd name="connsiteY16" fmla="*/ 5507747 h 5886685"/>
              <a:gd name="connsiteX17" fmla="*/ 4555580 w 8636594"/>
              <a:gd name="connsiteY17" fmla="*/ 5478687 h 5886685"/>
              <a:gd name="connsiteX18" fmla="*/ 4587347 w 8636594"/>
              <a:gd name="connsiteY18" fmla="*/ 5449380 h 5886685"/>
              <a:gd name="connsiteX19" fmla="*/ 4618793 w 8636594"/>
              <a:gd name="connsiteY19" fmla="*/ 5419830 h 5886685"/>
              <a:gd name="connsiteX20" fmla="*/ 4649922 w 8636594"/>
              <a:gd name="connsiteY20" fmla="*/ 5390040 h 5886685"/>
              <a:gd name="connsiteX21" fmla="*/ 4680742 w 8636594"/>
              <a:gd name="connsiteY21" fmla="*/ 5360014 h 5886685"/>
              <a:gd name="connsiteX22" fmla="*/ 4711259 w 8636594"/>
              <a:gd name="connsiteY22" fmla="*/ 5329755 h 5886685"/>
              <a:gd name="connsiteX23" fmla="*/ 4741478 w 8636594"/>
              <a:gd name="connsiteY23" fmla="*/ 5299266 h 5886685"/>
              <a:gd name="connsiteX24" fmla="*/ 4771408 w 8636594"/>
              <a:gd name="connsiteY24" fmla="*/ 5268551 h 5886685"/>
              <a:gd name="connsiteX25" fmla="*/ 4801053 w 8636594"/>
              <a:gd name="connsiteY25" fmla="*/ 5237614 h 5886685"/>
              <a:gd name="connsiteX26" fmla="*/ 4830420 w 8636594"/>
              <a:gd name="connsiteY26" fmla="*/ 5206458 h 5886685"/>
              <a:gd name="connsiteX27" fmla="*/ 4859516 w 8636594"/>
              <a:gd name="connsiteY27" fmla="*/ 5175087 h 5886685"/>
              <a:gd name="connsiteX28" fmla="*/ 4888347 w 8636594"/>
              <a:gd name="connsiteY28" fmla="*/ 5143504 h 5886685"/>
              <a:gd name="connsiteX29" fmla="*/ 4916919 w 8636594"/>
              <a:gd name="connsiteY29" fmla="*/ 5111713 h 5886685"/>
              <a:gd name="connsiteX30" fmla="*/ 4945238 w 8636594"/>
              <a:gd name="connsiteY30" fmla="*/ 5079717 h 5886685"/>
              <a:gd name="connsiteX31" fmla="*/ 4973311 w 8636594"/>
              <a:gd name="connsiteY31" fmla="*/ 5047519 h 5886685"/>
              <a:gd name="connsiteX32" fmla="*/ 5001145 w 8636594"/>
              <a:gd name="connsiteY32" fmla="*/ 5015124 h 5886685"/>
              <a:gd name="connsiteX33" fmla="*/ 5028745 w 8636594"/>
              <a:gd name="connsiteY33" fmla="*/ 4982535 h 5886685"/>
              <a:gd name="connsiteX34" fmla="*/ 5056117 w 8636594"/>
              <a:gd name="connsiteY34" fmla="*/ 4949755 h 5886685"/>
              <a:gd name="connsiteX35" fmla="*/ 5083269 w 8636594"/>
              <a:gd name="connsiteY35" fmla="*/ 4916787 h 5886685"/>
              <a:gd name="connsiteX36" fmla="*/ 5110207 w 8636594"/>
              <a:gd name="connsiteY36" fmla="*/ 4883636 h 5886685"/>
              <a:gd name="connsiteX37" fmla="*/ 5136937 w 8636594"/>
              <a:gd name="connsiteY37" fmla="*/ 4850305 h 5886685"/>
              <a:gd name="connsiteX38" fmla="*/ 5163464 w 8636594"/>
              <a:gd name="connsiteY38" fmla="*/ 4816797 h 5886685"/>
              <a:gd name="connsiteX39" fmla="*/ 5215940 w 8636594"/>
              <a:gd name="connsiteY39" fmla="*/ 4749265 h 5886685"/>
              <a:gd name="connsiteX40" fmla="*/ 5267684 w 8636594"/>
              <a:gd name="connsiteY40" fmla="*/ 4681068 h 5886685"/>
              <a:gd name="connsiteX41" fmla="*/ 5318748 w 8636594"/>
              <a:gd name="connsiteY41" fmla="*/ 4612234 h 5886685"/>
              <a:gd name="connsiteX42" fmla="*/ 5369182 w 8636594"/>
              <a:gd name="connsiteY42" fmla="*/ 4542793 h 5886685"/>
              <a:gd name="connsiteX43" fmla="*/ 5419038 w 8636594"/>
              <a:gd name="connsiteY43" fmla="*/ 4472771 h 5886685"/>
              <a:gd name="connsiteX44" fmla="*/ 5468365 w 8636594"/>
              <a:gd name="connsiteY44" fmla="*/ 4402196 h 5886685"/>
              <a:gd name="connsiteX45" fmla="*/ 5517215 w 8636594"/>
              <a:gd name="connsiteY45" fmla="*/ 4331098 h 5886685"/>
              <a:gd name="connsiteX46" fmla="*/ 5565637 w 8636594"/>
              <a:gd name="connsiteY46" fmla="*/ 4259503 h 5886685"/>
              <a:gd name="connsiteX47" fmla="*/ 5613684 w 8636594"/>
              <a:gd name="connsiteY47" fmla="*/ 4187441 h 5886685"/>
              <a:gd name="connsiteX48" fmla="*/ 5685160 w 8636594"/>
              <a:gd name="connsiteY48" fmla="*/ 4078531 h 5886685"/>
              <a:gd name="connsiteX49" fmla="*/ 5756074 w 8636594"/>
              <a:gd name="connsiteY49" fmla="*/ 3968727 h 5886685"/>
              <a:gd name="connsiteX50" fmla="*/ 5873483 w 8636594"/>
              <a:gd name="connsiteY50" fmla="*/ 3783989 h 5886685"/>
              <a:gd name="connsiteX51" fmla="*/ 6203209 w 8636594"/>
              <a:gd name="connsiteY51" fmla="*/ 3258640 h 5886685"/>
              <a:gd name="connsiteX52" fmla="*/ 6299430 w 8636594"/>
              <a:gd name="connsiteY52" fmla="*/ 3107321 h 5886685"/>
              <a:gd name="connsiteX53" fmla="*/ 6372650 w 8636594"/>
              <a:gd name="connsiteY53" fmla="*/ 2993735 h 5886685"/>
              <a:gd name="connsiteX54" fmla="*/ 6453197 w 8636594"/>
              <a:gd name="connsiteY54" fmla="*/ 2869788 h 5886685"/>
              <a:gd name="connsiteX55" fmla="*/ 6564167 w 8636594"/>
              <a:gd name="connsiteY55" fmla="*/ 2696807 h 5886685"/>
              <a:gd name="connsiteX56" fmla="*/ 6976233 w 8636594"/>
              <a:gd name="connsiteY56" fmla="*/ 2045274 h 5886685"/>
              <a:gd name="connsiteX57" fmla="*/ 7086755 w 8636594"/>
              <a:gd name="connsiteY57" fmla="*/ 1872743 h 5886685"/>
              <a:gd name="connsiteX58" fmla="*/ 7170279 w 8636594"/>
              <a:gd name="connsiteY58" fmla="*/ 1744202 h 5886685"/>
              <a:gd name="connsiteX59" fmla="*/ 7226351 w 8636594"/>
              <a:gd name="connsiteY59" fmla="*/ 1659017 h 5886685"/>
              <a:gd name="connsiteX60" fmla="*/ 7282789 w 8636594"/>
              <a:gd name="connsiteY60" fmla="*/ 1574303 h 5886685"/>
              <a:gd name="connsiteX61" fmla="*/ 7339643 w 8636594"/>
              <a:gd name="connsiteY61" fmla="*/ 1490113 h 5886685"/>
              <a:gd name="connsiteX62" fmla="*/ 7396957 w 8636594"/>
              <a:gd name="connsiteY62" fmla="*/ 1406503 h 5886685"/>
              <a:gd name="connsiteX63" fmla="*/ 7454781 w 8636594"/>
              <a:gd name="connsiteY63" fmla="*/ 1323526 h 5886685"/>
              <a:gd name="connsiteX64" fmla="*/ 7513161 w 8636594"/>
              <a:gd name="connsiteY64" fmla="*/ 1241237 h 5886685"/>
              <a:gd name="connsiteX65" fmla="*/ 7572144 w 8636594"/>
              <a:gd name="connsiteY65" fmla="*/ 1159689 h 5886685"/>
              <a:gd name="connsiteX66" fmla="*/ 7601877 w 8636594"/>
              <a:gd name="connsiteY66" fmla="*/ 1119210 h 5886685"/>
              <a:gd name="connsiteX67" fmla="*/ 7631779 w 8636594"/>
              <a:gd name="connsiteY67" fmla="*/ 1078937 h 5886685"/>
              <a:gd name="connsiteX68" fmla="*/ 7661855 w 8636594"/>
              <a:gd name="connsiteY68" fmla="*/ 1038876 h 5886685"/>
              <a:gd name="connsiteX69" fmla="*/ 7692111 w 8636594"/>
              <a:gd name="connsiteY69" fmla="*/ 999035 h 5886685"/>
              <a:gd name="connsiteX70" fmla="*/ 7722554 w 8636594"/>
              <a:gd name="connsiteY70" fmla="*/ 959419 h 5886685"/>
              <a:gd name="connsiteX71" fmla="*/ 7753190 w 8636594"/>
              <a:gd name="connsiteY71" fmla="*/ 920037 h 5886685"/>
              <a:gd name="connsiteX72" fmla="*/ 7784023 w 8636594"/>
              <a:gd name="connsiteY72" fmla="*/ 880894 h 5886685"/>
              <a:gd name="connsiteX73" fmla="*/ 7815061 w 8636594"/>
              <a:gd name="connsiteY73" fmla="*/ 841997 h 5886685"/>
              <a:gd name="connsiteX74" fmla="*/ 7846308 w 8636594"/>
              <a:gd name="connsiteY74" fmla="*/ 803354 h 5886685"/>
              <a:gd name="connsiteX75" fmla="*/ 7877772 w 8636594"/>
              <a:gd name="connsiteY75" fmla="*/ 764970 h 5886685"/>
              <a:gd name="connsiteX76" fmla="*/ 7909458 w 8636594"/>
              <a:gd name="connsiteY76" fmla="*/ 726853 h 5886685"/>
              <a:gd name="connsiteX77" fmla="*/ 7941371 w 8636594"/>
              <a:gd name="connsiteY77" fmla="*/ 689010 h 5886685"/>
              <a:gd name="connsiteX78" fmla="*/ 7973518 w 8636594"/>
              <a:gd name="connsiteY78" fmla="*/ 651447 h 5886685"/>
              <a:gd name="connsiteX79" fmla="*/ 8005905 w 8636594"/>
              <a:gd name="connsiteY79" fmla="*/ 614171 h 5886685"/>
              <a:gd name="connsiteX80" fmla="*/ 8038538 w 8636594"/>
              <a:gd name="connsiteY80" fmla="*/ 577189 h 5886685"/>
              <a:gd name="connsiteX81" fmla="*/ 8071421 w 8636594"/>
              <a:gd name="connsiteY81" fmla="*/ 540507 h 5886685"/>
              <a:gd name="connsiteX82" fmla="*/ 8104563 w 8636594"/>
              <a:gd name="connsiteY82" fmla="*/ 504132 h 5886685"/>
              <a:gd name="connsiteX83" fmla="*/ 8137967 w 8636594"/>
              <a:gd name="connsiteY83" fmla="*/ 468072 h 5886685"/>
              <a:gd name="connsiteX84" fmla="*/ 8171641 w 8636594"/>
              <a:gd name="connsiteY84" fmla="*/ 432332 h 5886685"/>
              <a:gd name="connsiteX85" fmla="*/ 8205590 w 8636594"/>
              <a:gd name="connsiteY85" fmla="*/ 396920 h 5886685"/>
              <a:gd name="connsiteX86" fmla="*/ 8239820 w 8636594"/>
              <a:gd name="connsiteY86" fmla="*/ 361843 h 5886685"/>
              <a:gd name="connsiteX87" fmla="*/ 8274337 w 8636594"/>
              <a:gd name="connsiteY87" fmla="*/ 327107 h 5886685"/>
              <a:gd name="connsiteX88" fmla="*/ 8309147 w 8636594"/>
              <a:gd name="connsiteY88" fmla="*/ 292718 h 5886685"/>
              <a:gd name="connsiteX89" fmla="*/ 8344256 w 8636594"/>
              <a:gd name="connsiteY89" fmla="*/ 258685 h 5886685"/>
              <a:gd name="connsiteX90" fmla="*/ 8379669 w 8636594"/>
              <a:gd name="connsiteY90" fmla="*/ 225013 h 5886685"/>
              <a:gd name="connsiteX91" fmla="*/ 8415394 w 8636594"/>
              <a:gd name="connsiteY91" fmla="*/ 191709 h 5886685"/>
              <a:gd name="connsiteX92" fmla="*/ 8451434 w 8636594"/>
              <a:gd name="connsiteY92" fmla="*/ 158780 h 5886685"/>
              <a:gd name="connsiteX93" fmla="*/ 8487798 w 8636594"/>
              <a:gd name="connsiteY93" fmla="*/ 126233 h 5886685"/>
              <a:gd name="connsiteX94" fmla="*/ 8524489 w 8636594"/>
              <a:gd name="connsiteY94" fmla="*/ 94075 h 5886685"/>
              <a:gd name="connsiteX95" fmla="*/ 8561515 w 8636594"/>
              <a:gd name="connsiteY95" fmla="*/ 62312 h 5886685"/>
              <a:gd name="connsiteX96" fmla="*/ 8598881 w 8636594"/>
              <a:gd name="connsiteY96" fmla="*/ 30951 h 5886685"/>
              <a:gd name="connsiteX97" fmla="*/ 8636594 w 8636594"/>
              <a:gd name="connsiteY97" fmla="*/ 0 h 5886685"/>
              <a:gd name="connsiteX0" fmla="*/ 8636594 w 8636594"/>
              <a:gd name="connsiteY0" fmla="*/ 0 h 5835922"/>
              <a:gd name="connsiteX1" fmla="*/ 5293 w 8636594"/>
              <a:gd name="connsiteY1" fmla="*/ 0 h 5835922"/>
              <a:gd name="connsiteX2" fmla="*/ 0 w 8636594"/>
              <a:gd name="connsiteY2" fmla="*/ 5587843 h 5835922"/>
              <a:gd name="connsiteX3" fmla="*/ 4110400 w 8636594"/>
              <a:gd name="connsiteY3" fmla="*/ 5835922 h 5835922"/>
              <a:gd name="connsiteX4" fmla="*/ 4146933 w 8636594"/>
              <a:gd name="connsiteY4" fmla="*/ 5810100 h 5835922"/>
              <a:gd name="connsiteX5" fmla="*/ 4183061 w 8636594"/>
              <a:gd name="connsiteY5" fmla="*/ 5783988 h 5835922"/>
              <a:gd name="connsiteX6" fmla="*/ 4218791 w 8636594"/>
              <a:gd name="connsiteY6" fmla="*/ 5757591 h 5835922"/>
              <a:gd name="connsiteX7" fmla="*/ 4254129 w 8636594"/>
              <a:gd name="connsiteY7" fmla="*/ 5730912 h 5835922"/>
              <a:gd name="connsiteX8" fmla="*/ 4289081 w 8636594"/>
              <a:gd name="connsiteY8" fmla="*/ 5703955 h 5835922"/>
              <a:gd name="connsiteX9" fmla="*/ 4323654 w 8636594"/>
              <a:gd name="connsiteY9" fmla="*/ 5676722 h 5835922"/>
              <a:gd name="connsiteX10" fmla="*/ 4357854 w 8636594"/>
              <a:gd name="connsiteY10" fmla="*/ 5649218 h 5835922"/>
              <a:gd name="connsiteX11" fmla="*/ 4391688 w 8636594"/>
              <a:gd name="connsiteY11" fmla="*/ 5621446 h 5835922"/>
              <a:gd name="connsiteX12" fmla="*/ 4425162 w 8636594"/>
              <a:gd name="connsiteY12" fmla="*/ 5593409 h 5835922"/>
              <a:gd name="connsiteX13" fmla="*/ 4458281 w 8636594"/>
              <a:gd name="connsiteY13" fmla="*/ 5565111 h 5835922"/>
              <a:gd name="connsiteX14" fmla="*/ 4491053 w 8636594"/>
              <a:gd name="connsiteY14" fmla="*/ 5536556 h 5835922"/>
              <a:gd name="connsiteX15" fmla="*/ 4523484 w 8636594"/>
              <a:gd name="connsiteY15" fmla="*/ 5507747 h 5835922"/>
              <a:gd name="connsiteX16" fmla="*/ 4555580 w 8636594"/>
              <a:gd name="connsiteY16" fmla="*/ 5478687 h 5835922"/>
              <a:gd name="connsiteX17" fmla="*/ 4587347 w 8636594"/>
              <a:gd name="connsiteY17" fmla="*/ 5449380 h 5835922"/>
              <a:gd name="connsiteX18" fmla="*/ 4618793 w 8636594"/>
              <a:gd name="connsiteY18" fmla="*/ 5419830 h 5835922"/>
              <a:gd name="connsiteX19" fmla="*/ 4649922 w 8636594"/>
              <a:gd name="connsiteY19" fmla="*/ 5390040 h 5835922"/>
              <a:gd name="connsiteX20" fmla="*/ 4680742 w 8636594"/>
              <a:gd name="connsiteY20" fmla="*/ 5360014 h 5835922"/>
              <a:gd name="connsiteX21" fmla="*/ 4711259 w 8636594"/>
              <a:gd name="connsiteY21" fmla="*/ 5329755 h 5835922"/>
              <a:gd name="connsiteX22" fmla="*/ 4741478 w 8636594"/>
              <a:gd name="connsiteY22" fmla="*/ 5299266 h 5835922"/>
              <a:gd name="connsiteX23" fmla="*/ 4771408 w 8636594"/>
              <a:gd name="connsiteY23" fmla="*/ 5268551 h 5835922"/>
              <a:gd name="connsiteX24" fmla="*/ 4801053 w 8636594"/>
              <a:gd name="connsiteY24" fmla="*/ 5237614 h 5835922"/>
              <a:gd name="connsiteX25" fmla="*/ 4830420 w 8636594"/>
              <a:gd name="connsiteY25" fmla="*/ 5206458 h 5835922"/>
              <a:gd name="connsiteX26" fmla="*/ 4859516 w 8636594"/>
              <a:gd name="connsiteY26" fmla="*/ 5175087 h 5835922"/>
              <a:gd name="connsiteX27" fmla="*/ 4888347 w 8636594"/>
              <a:gd name="connsiteY27" fmla="*/ 5143504 h 5835922"/>
              <a:gd name="connsiteX28" fmla="*/ 4916919 w 8636594"/>
              <a:gd name="connsiteY28" fmla="*/ 5111713 h 5835922"/>
              <a:gd name="connsiteX29" fmla="*/ 4945238 w 8636594"/>
              <a:gd name="connsiteY29" fmla="*/ 5079717 h 5835922"/>
              <a:gd name="connsiteX30" fmla="*/ 4973311 w 8636594"/>
              <a:gd name="connsiteY30" fmla="*/ 5047519 h 5835922"/>
              <a:gd name="connsiteX31" fmla="*/ 5001145 w 8636594"/>
              <a:gd name="connsiteY31" fmla="*/ 5015124 h 5835922"/>
              <a:gd name="connsiteX32" fmla="*/ 5028745 w 8636594"/>
              <a:gd name="connsiteY32" fmla="*/ 4982535 h 5835922"/>
              <a:gd name="connsiteX33" fmla="*/ 5056117 w 8636594"/>
              <a:gd name="connsiteY33" fmla="*/ 4949755 h 5835922"/>
              <a:gd name="connsiteX34" fmla="*/ 5083269 w 8636594"/>
              <a:gd name="connsiteY34" fmla="*/ 4916787 h 5835922"/>
              <a:gd name="connsiteX35" fmla="*/ 5110207 w 8636594"/>
              <a:gd name="connsiteY35" fmla="*/ 4883636 h 5835922"/>
              <a:gd name="connsiteX36" fmla="*/ 5136937 w 8636594"/>
              <a:gd name="connsiteY36" fmla="*/ 4850305 h 5835922"/>
              <a:gd name="connsiteX37" fmla="*/ 5163464 w 8636594"/>
              <a:gd name="connsiteY37" fmla="*/ 4816797 h 5835922"/>
              <a:gd name="connsiteX38" fmla="*/ 5215940 w 8636594"/>
              <a:gd name="connsiteY38" fmla="*/ 4749265 h 5835922"/>
              <a:gd name="connsiteX39" fmla="*/ 5267684 w 8636594"/>
              <a:gd name="connsiteY39" fmla="*/ 4681068 h 5835922"/>
              <a:gd name="connsiteX40" fmla="*/ 5318748 w 8636594"/>
              <a:gd name="connsiteY40" fmla="*/ 4612234 h 5835922"/>
              <a:gd name="connsiteX41" fmla="*/ 5369182 w 8636594"/>
              <a:gd name="connsiteY41" fmla="*/ 4542793 h 5835922"/>
              <a:gd name="connsiteX42" fmla="*/ 5419038 w 8636594"/>
              <a:gd name="connsiteY42" fmla="*/ 4472771 h 5835922"/>
              <a:gd name="connsiteX43" fmla="*/ 5468365 w 8636594"/>
              <a:gd name="connsiteY43" fmla="*/ 4402196 h 5835922"/>
              <a:gd name="connsiteX44" fmla="*/ 5517215 w 8636594"/>
              <a:gd name="connsiteY44" fmla="*/ 4331098 h 5835922"/>
              <a:gd name="connsiteX45" fmla="*/ 5565637 w 8636594"/>
              <a:gd name="connsiteY45" fmla="*/ 4259503 h 5835922"/>
              <a:gd name="connsiteX46" fmla="*/ 5613684 w 8636594"/>
              <a:gd name="connsiteY46" fmla="*/ 4187441 h 5835922"/>
              <a:gd name="connsiteX47" fmla="*/ 5685160 w 8636594"/>
              <a:gd name="connsiteY47" fmla="*/ 4078531 h 5835922"/>
              <a:gd name="connsiteX48" fmla="*/ 5756074 w 8636594"/>
              <a:gd name="connsiteY48" fmla="*/ 3968727 h 5835922"/>
              <a:gd name="connsiteX49" fmla="*/ 5873483 w 8636594"/>
              <a:gd name="connsiteY49" fmla="*/ 3783989 h 5835922"/>
              <a:gd name="connsiteX50" fmla="*/ 6203209 w 8636594"/>
              <a:gd name="connsiteY50" fmla="*/ 3258640 h 5835922"/>
              <a:gd name="connsiteX51" fmla="*/ 6299430 w 8636594"/>
              <a:gd name="connsiteY51" fmla="*/ 3107321 h 5835922"/>
              <a:gd name="connsiteX52" fmla="*/ 6372650 w 8636594"/>
              <a:gd name="connsiteY52" fmla="*/ 2993735 h 5835922"/>
              <a:gd name="connsiteX53" fmla="*/ 6453197 w 8636594"/>
              <a:gd name="connsiteY53" fmla="*/ 2869788 h 5835922"/>
              <a:gd name="connsiteX54" fmla="*/ 6564167 w 8636594"/>
              <a:gd name="connsiteY54" fmla="*/ 2696807 h 5835922"/>
              <a:gd name="connsiteX55" fmla="*/ 6976233 w 8636594"/>
              <a:gd name="connsiteY55" fmla="*/ 2045274 h 5835922"/>
              <a:gd name="connsiteX56" fmla="*/ 7086755 w 8636594"/>
              <a:gd name="connsiteY56" fmla="*/ 1872743 h 5835922"/>
              <a:gd name="connsiteX57" fmla="*/ 7170279 w 8636594"/>
              <a:gd name="connsiteY57" fmla="*/ 1744202 h 5835922"/>
              <a:gd name="connsiteX58" fmla="*/ 7226351 w 8636594"/>
              <a:gd name="connsiteY58" fmla="*/ 1659017 h 5835922"/>
              <a:gd name="connsiteX59" fmla="*/ 7282789 w 8636594"/>
              <a:gd name="connsiteY59" fmla="*/ 1574303 h 5835922"/>
              <a:gd name="connsiteX60" fmla="*/ 7339643 w 8636594"/>
              <a:gd name="connsiteY60" fmla="*/ 1490113 h 5835922"/>
              <a:gd name="connsiteX61" fmla="*/ 7396957 w 8636594"/>
              <a:gd name="connsiteY61" fmla="*/ 1406503 h 5835922"/>
              <a:gd name="connsiteX62" fmla="*/ 7454781 w 8636594"/>
              <a:gd name="connsiteY62" fmla="*/ 1323526 h 5835922"/>
              <a:gd name="connsiteX63" fmla="*/ 7513161 w 8636594"/>
              <a:gd name="connsiteY63" fmla="*/ 1241237 h 5835922"/>
              <a:gd name="connsiteX64" fmla="*/ 7572144 w 8636594"/>
              <a:gd name="connsiteY64" fmla="*/ 1159689 h 5835922"/>
              <a:gd name="connsiteX65" fmla="*/ 7601877 w 8636594"/>
              <a:gd name="connsiteY65" fmla="*/ 1119210 h 5835922"/>
              <a:gd name="connsiteX66" fmla="*/ 7631779 w 8636594"/>
              <a:gd name="connsiteY66" fmla="*/ 1078937 h 5835922"/>
              <a:gd name="connsiteX67" fmla="*/ 7661855 w 8636594"/>
              <a:gd name="connsiteY67" fmla="*/ 1038876 h 5835922"/>
              <a:gd name="connsiteX68" fmla="*/ 7692111 w 8636594"/>
              <a:gd name="connsiteY68" fmla="*/ 999035 h 5835922"/>
              <a:gd name="connsiteX69" fmla="*/ 7722554 w 8636594"/>
              <a:gd name="connsiteY69" fmla="*/ 959419 h 5835922"/>
              <a:gd name="connsiteX70" fmla="*/ 7753190 w 8636594"/>
              <a:gd name="connsiteY70" fmla="*/ 920037 h 5835922"/>
              <a:gd name="connsiteX71" fmla="*/ 7784023 w 8636594"/>
              <a:gd name="connsiteY71" fmla="*/ 880894 h 5835922"/>
              <a:gd name="connsiteX72" fmla="*/ 7815061 w 8636594"/>
              <a:gd name="connsiteY72" fmla="*/ 841997 h 5835922"/>
              <a:gd name="connsiteX73" fmla="*/ 7846308 w 8636594"/>
              <a:gd name="connsiteY73" fmla="*/ 803354 h 5835922"/>
              <a:gd name="connsiteX74" fmla="*/ 7877772 w 8636594"/>
              <a:gd name="connsiteY74" fmla="*/ 764970 h 5835922"/>
              <a:gd name="connsiteX75" fmla="*/ 7909458 w 8636594"/>
              <a:gd name="connsiteY75" fmla="*/ 726853 h 5835922"/>
              <a:gd name="connsiteX76" fmla="*/ 7941371 w 8636594"/>
              <a:gd name="connsiteY76" fmla="*/ 689010 h 5835922"/>
              <a:gd name="connsiteX77" fmla="*/ 7973518 w 8636594"/>
              <a:gd name="connsiteY77" fmla="*/ 651447 h 5835922"/>
              <a:gd name="connsiteX78" fmla="*/ 8005905 w 8636594"/>
              <a:gd name="connsiteY78" fmla="*/ 614171 h 5835922"/>
              <a:gd name="connsiteX79" fmla="*/ 8038538 w 8636594"/>
              <a:gd name="connsiteY79" fmla="*/ 577189 h 5835922"/>
              <a:gd name="connsiteX80" fmla="*/ 8071421 w 8636594"/>
              <a:gd name="connsiteY80" fmla="*/ 540507 h 5835922"/>
              <a:gd name="connsiteX81" fmla="*/ 8104563 w 8636594"/>
              <a:gd name="connsiteY81" fmla="*/ 504132 h 5835922"/>
              <a:gd name="connsiteX82" fmla="*/ 8137967 w 8636594"/>
              <a:gd name="connsiteY82" fmla="*/ 468072 h 5835922"/>
              <a:gd name="connsiteX83" fmla="*/ 8171641 w 8636594"/>
              <a:gd name="connsiteY83" fmla="*/ 432332 h 5835922"/>
              <a:gd name="connsiteX84" fmla="*/ 8205590 w 8636594"/>
              <a:gd name="connsiteY84" fmla="*/ 396920 h 5835922"/>
              <a:gd name="connsiteX85" fmla="*/ 8239820 w 8636594"/>
              <a:gd name="connsiteY85" fmla="*/ 361843 h 5835922"/>
              <a:gd name="connsiteX86" fmla="*/ 8274337 w 8636594"/>
              <a:gd name="connsiteY86" fmla="*/ 327107 h 5835922"/>
              <a:gd name="connsiteX87" fmla="*/ 8309147 w 8636594"/>
              <a:gd name="connsiteY87" fmla="*/ 292718 h 5835922"/>
              <a:gd name="connsiteX88" fmla="*/ 8344256 w 8636594"/>
              <a:gd name="connsiteY88" fmla="*/ 258685 h 5835922"/>
              <a:gd name="connsiteX89" fmla="*/ 8379669 w 8636594"/>
              <a:gd name="connsiteY89" fmla="*/ 225013 h 5835922"/>
              <a:gd name="connsiteX90" fmla="*/ 8415394 w 8636594"/>
              <a:gd name="connsiteY90" fmla="*/ 191709 h 5835922"/>
              <a:gd name="connsiteX91" fmla="*/ 8451434 w 8636594"/>
              <a:gd name="connsiteY91" fmla="*/ 158780 h 5835922"/>
              <a:gd name="connsiteX92" fmla="*/ 8487798 w 8636594"/>
              <a:gd name="connsiteY92" fmla="*/ 126233 h 5835922"/>
              <a:gd name="connsiteX93" fmla="*/ 8524489 w 8636594"/>
              <a:gd name="connsiteY93" fmla="*/ 94075 h 5835922"/>
              <a:gd name="connsiteX94" fmla="*/ 8561515 w 8636594"/>
              <a:gd name="connsiteY94" fmla="*/ 62312 h 5835922"/>
              <a:gd name="connsiteX95" fmla="*/ 8598881 w 8636594"/>
              <a:gd name="connsiteY95" fmla="*/ 30951 h 5835922"/>
              <a:gd name="connsiteX96" fmla="*/ 8636594 w 8636594"/>
              <a:gd name="connsiteY96" fmla="*/ 0 h 5835922"/>
              <a:gd name="connsiteX0" fmla="*/ 8636594 w 8636594"/>
              <a:gd name="connsiteY0" fmla="*/ 0 h 5810100"/>
              <a:gd name="connsiteX1" fmla="*/ 5293 w 8636594"/>
              <a:gd name="connsiteY1" fmla="*/ 0 h 5810100"/>
              <a:gd name="connsiteX2" fmla="*/ 0 w 8636594"/>
              <a:gd name="connsiteY2" fmla="*/ 5587843 h 5810100"/>
              <a:gd name="connsiteX3" fmla="*/ 4146933 w 8636594"/>
              <a:gd name="connsiteY3" fmla="*/ 5810100 h 5810100"/>
              <a:gd name="connsiteX4" fmla="*/ 4183061 w 8636594"/>
              <a:gd name="connsiteY4" fmla="*/ 5783988 h 5810100"/>
              <a:gd name="connsiteX5" fmla="*/ 4218791 w 8636594"/>
              <a:gd name="connsiteY5" fmla="*/ 5757591 h 5810100"/>
              <a:gd name="connsiteX6" fmla="*/ 4254129 w 8636594"/>
              <a:gd name="connsiteY6" fmla="*/ 5730912 h 5810100"/>
              <a:gd name="connsiteX7" fmla="*/ 4289081 w 8636594"/>
              <a:gd name="connsiteY7" fmla="*/ 5703955 h 5810100"/>
              <a:gd name="connsiteX8" fmla="*/ 4323654 w 8636594"/>
              <a:gd name="connsiteY8" fmla="*/ 5676722 h 5810100"/>
              <a:gd name="connsiteX9" fmla="*/ 4357854 w 8636594"/>
              <a:gd name="connsiteY9" fmla="*/ 5649218 h 5810100"/>
              <a:gd name="connsiteX10" fmla="*/ 4391688 w 8636594"/>
              <a:gd name="connsiteY10" fmla="*/ 5621446 h 5810100"/>
              <a:gd name="connsiteX11" fmla="*/ 4425162 w 8636594"/>
              <a:gd name="connsiteY11" fmla="*/ 5593409 h 5810100"/>
              <a:gd name="connsiteX12" fmla="*/ 4458281 w 8636594"/>
              <a:gd name="connsiteY12" fmla="*/ 5565111 h 5810100"/>
              <a:gd name="connsiteX13" fmla="*/ 4491053 w 8636594"/>
              <a:gd name="connsiteY13" fmla="*/ 5536556 h 5810100"/>
              <a:gd name="connsiteX14" fmla="*/ 4523484 w 8636594"/>
              <a:gd name="connsiteY14" fmla="*/ 5507747 h 5810100"/>
              <a:gd name="connsiteX15" fmla="*/ 4555580 w 8636594"/>
              <a:gd name="connsiteY15" fmla="*/ 5478687 h 5810100"/>
              <a:gd name="connsiteX16" fmla="*/ 4587347 w 8636594"/>
              <a:gd name="connsiteY16" fmla="*/ 5449380 h 5810100"/>
              <a:gd name="connsiteX17" fmla="*/ 4618793 w 8636594"/>
              <a:gd name="connsiteY17" fmla="*/ 5419830 h 5810100"/>
              <a:gd name="connsiteX18" fmla="*/ 4649922 w 8636594"/>
              <a:gd name="connsiteY18" fmla="*/ 5390040 h 5810100"/>
              <a:gd name="connsiteX19" fmla="*/ 4680742 w 8636594"/>
              <a:gd name="connsiteY19" fmla="*/ 5360014 h 5810100"/>
              <a:gd name="connsiteX20" fmla="*/ 4711259 w 8636594"/>
              <a:gd name="connsiteY20" fmla="*/ 5329755 h 5810100"/>
              <a:gd name="connsiteX21" fmla="*/ 4741478 w 8636594"/>
              <a:gd name="connsiteY21" fmla="*/ 5299266 h 5810100"/>
              <a:gd name="connsiteX22" fmla="*/ 4771408 w 8636594"/>
              <a:gd name="connsiteY22" fmla="*/ 5268551 h 5810100"/>
              <a:gd name="connsiteX23" fmla="*/ 4801053 w 8636594"/>
              <a:gd name="connsiteY23" fmla="*/ 5237614 h 5810100"/>
              <a:gd name="connsiteX24" fmla="*/ 4830420 w 8636594"/>
              <a:gd name="connsiteY24" fmla="*/ 5206458 h 5810100"/>
              <a:gd name="connsiteX25" fmla="*/ 4859516 w 8636594"/>
              <a:gd name="connsiteY25" fmla="*/ 5175087 h 5810100"/>
              <a:gd name="connsiteX26" fmla="*/ 4888347 w 8636594"/>
              <a:gd name="connsiteY26" fmla="*/ 5143504 h 5810100"/>
              <a:gd name="connsiteX27" fmla="*/ 4916919 w 8636594"/>
              <a:gd name="connsiteY27" fmla="*/ 5111713 h 5810100"/>
              <a:gd name="connsiteX28" fmla="*/ 4945238 w 8636594"/>
              <a:gd name="connsiteY28" fmla="*/ 5079717 h 5810100"/>
              <a:gd name="connsiteX29" fmla="*/ 4973311 w 8636594"/>
              <a:gd name="connsiteY29" fmla="*/ 5047519 h 5810100"/>
              <a:gd name="connsiteX30" fmla="*/ 5001145 w 8636594"/>
              <a:gd name="connsiteY30" fmla="*/ 5015124 h 5810100"/>
              <a:gd name="connsiteX31" fmla="*/ 5028745 w 8636594"/>
              <a:gd name="connsiteY31" fmla="*/ 4982535 h 5810100"/>
              <a:gd name="connsiteX32" fmla="*/ 5056117 w 8636594"/>
              <a:gd name="connsiteY32" fmla="*/ 4949755 h 5810100"/>
              <a:gd name="connsiteX33" fmla="*/ 5083269 w 8636594"/>
              <a:gd name="connsiteY33" fmla="*/ 4916787 h 5810100"/>
              <a:gd name="connsiteX34" fmla="*/ 5110207 w 8636594"/>
              <a:gd name="connsiteY34" fmla="*/ 4883636 h 5810100"/>
              <a:gd name="connsiteX35" fmla="*/ 5136937 w 8636594"/>
              <a:gd name="connsiteY35" fmla="*/ 4850305 h 5810100"/>
              <a:gd name="connsiteX36" fmla="*/ 5163464 w 8636594"/>
              <a:gd name="connsiteY36" fmla="*/ 4816797 h 5810100"/>
              <a:gd name="connsiteX37" fmla="*/ 5215940 w 8636594"/>
              <a:gd name="connsiteY37" fmla="*/ 4749265 h 5810100"/>
              <a:gd name="connsiteX38" fmla="*/ 5267684 w 8636594"/>
              <a:gd name="connsiteY38" fmla="*/ 4681068 h 5810100"/>
              <a:gd name="connsiteX39" fmla="*/ 5318748 w 8636594"/>
              <a:gd name="connsiteY39" fmla="*/ 4612234 h 5810100"/>
              <a:gd name="connsiteX40" fmla="*/ 5369182 w 8636594"/>
              <a:gd name="connsiteY40" fmla="*/ 4542793 h 5810100"/>
              <a:gd name="connsiteX41" fmla="*/ 5419038 w 8636594"/>
              <a:gd name="connsiteY41" fmla="*/ 4472771 h 5810100"/>
              <a:gd name="connsiteX42" fmla="*/ 5468365 w 8636594"/>
              <a:gd name="connsiteY42" fmla="*/ 4402196 h 5810100"/>
              <a:gd name="connsiteX43" fmla="*/ 5517215 w 8636594"/>
              <a:gd name="connsiteY43" fmla="*/ 4331098 h 5810100"/>
              <a:gd name="connsiteX44" fmla="*/ 5565637 w 8636594"/>
              <a:gd name="connsiteY44" fmla="*/ 4259503 h 5810100"/>
              <a:gd name="connsiteX45" fmla="*/ 5613684 w 8636594"/>
              <a:gd name="connsiteY45" fmla="*/ 4187441 h 5810100"/>
              <a:gd name="connsiteX46" fmla="*/ 5685160 w 8636594"/>
              <a:gd name="connsiteY46" fmla="*/ 4078531 h 5810100"/>
              <a:gd name="connsiteX47" fmla="*/ 5756074 w 8636594"/>
              <a:gd name="connsiteY47" fmla="*/ 3968727 h 5810100"/>
              <a:gd name="connsiteX48" fmla="*/ 5873483 w 8636594"/>
              <a:gd name="connsiteY48" fmla="*/ 3783989 h 5810100"/>
              <a:gd name="connsiteX49" fmla="*/ 6203209 w 8636594"/>
              <a:gd name="connsiteY49" fmla="*/ 3258640 h 5810100"/>
              <a:gd name="connsiteX50" fmla="*/ 6299430 w 8636594"/>
              <a:gd name="connsiteY50" fmla="*/ 3107321 h 5810100"/>
              <a:gd name="connsiteX51" fmla="*/ 6372650 w 8636594"/>
              <a:gd name="connsiteY51" fmla="*/ 2993735 h 5810100"/>
              <a:gd name="connsiteX52" fmla="*/ 6453197 w 8636594"/>
              <a:gd name="connsiteY52" fmla="*/ 2869788 h 5810100"/>
              <a:gd name="connsiteX53" fmla="*/ 6564167 w 8636594"/>
              <a:gd name="connsiteY53" fmla="*/ 2696807 h 5810100"/>
              <a:gd name="connsiteX54" fmla="*/ 6976233 w 8636594"/>
              <a:gd name="connsiteY54" fmla="*/ 2045274 h 5810100"/>
              <a:gd name="connsiteX55" fmla="*/ 7086755 w 8636594"/>
              <a:gd name="connsiteY55" fmla="*/ 1872743 h 5810100"/>
              <a:gd name="connsiteX56" fmla="*/ 7170279 w 8636594"/>
              <a:gd name="connsiteY56" fmla="*/ 1744202 h 5810100"/>
              <a:gd name="connsiteX57" fmla="*/ 7226351 w 8636594"/>
              <a:gd name="connsiteY57" fmla="*/ 1659017 h 5810100"/>
              <a:gd name="connsiteX58" fmla="*/ 7282789 w 8636594"/>
              <a:gd name="connsiteY58" fmla="*/ 1574303 h 5810100"/>
              <a:gd name="connsiteX59" fmla="*/ 7339643 w 8636594"/>
              <a:gd name="connsiteY59" fmla="*/ 1490113 h 5810100"/>
              <a:gd name="connsiteX60" fmla="*/ 7396957 w 8636594"/>
              <a:gd name="connsiteY60" fmla="*/ 1406503 h 5810100"/>
              <a:gd name="connsiteX61" fmla="*/ 7454781 w 8636594"/>
              <a:gd name="connsiteY61" fmla="*/ 1323526 h 5810100"/>
              <a:gd name="connsiteX62" fmla="*/ 7513161 w 8636594"/>
              <a:gd name="connsiteY62" fmla="*/ 1241237 h 5810100"/>
              <a:gd name="connsiteX63" fmla="*/ 7572144 w 8636594"/>
              <a:gd name="connsiteY63" fmla="*/ 1159689 h 5810100"/>
              <a:gd name="connsiteX64" fmla="*/ 7601877 w 8636594"/>
              <a:gd name="connsiteY64" fmla="*/ 1119210 h 5810100"/>
              <a:gd name="connsiteX65" fmla="*/ 7631779 w 8636594"/>
              <a:gd name="connsiteY65" fmla="*/ 1078937 h 5810100"/>
              <a:gd name="connsiteX66" fmla="*/ 7661855 w 8636594"/>
              <a:gd name="connsiteY66" fmla="*/ 1038876 h 5810100"/>
              <a:gd name="connsiteX67" fmla="*/ 7692111 w 8636594"/>
              <a:gd name="connsiteY67" fmla="*/ 999035 h 5810100"/>
              <a:gd name="connsiteX68" fmla="*/ 7722554 w 8636594"/>
              <a:gd name="connsiteY68" fmla="*/ 959419 h 5810100"/>
              <a:gd name="connsiteX69" fmla="*/ 7753190 w 8636594"/>
              <a:gd name="connsiteY69" fmla="*/ 920037 h 5810100"/>
              <a:gd name="connsiteX70" fmla="*/ 7784023 w 8636594"/>
              <a:gd name="connsiteY70" fmla="*/ 880894 h 5810100"/>
              <a:gd name="connsiteX71" fmla="*/ 7815061 w 8636594"/>
              <a:gd name="connsiteY71" fmla="*/ 841997 h 5810100"/>
              <a:gd name="connsiteX72" fmla="*/ 7846308 w 8636594"/>
              <a:gd name="connsiteY72" fmla="*/ 803354 h 5810100"/>
              <a:gd name="connsiteX73" fmla="*/ 7877772 w 8636594"/>
              <a:gd name="connsiteY73" fmla="*/ 764970 h 5810100"/>
              <a:gd name="connsiteX74" fmla="*/ 7909458 w 8636594"/>
              <a:gd name="connsiteY74" fmla="*/ 726853 h 5810100"/>
              <a:gd name="connsiteX75" fmla="*/ 7941371 w 8636594"/>
              <a:gd name="connsiteY75" fmla="*/ 689010 h 5810100"/>
              <a:gd name="connsiteX76" fmla="*/ 7973518 w 8636594"/>
              <a:gd name="connsiteY76" fmla="*/ 651447 h 5810100"/>
              <a:gd name="connsiteX77" fmla="*/ 8005905 w 8636594"/>
              <a:gd name="connsiteY77" fmla="*/ 614171 h 5810100"/>
              <a:gd name="connsiteX78" fmla="*/ 8038538 w 8636594"/>
              <a:gd name="connsiteY78" fmla="*/ 577189 h 5810100"/>
              <a:gd name="connsiteX79" fmla="*/ 8071421 w 8636594"/>
              <a:gd name="connsiteY79" fmla="*/ 540507 h 5810100"/>
              <a:gd name="connsiteX80" fmla="*/ 8104563 w 8636594"/>
              <a:gd name="connsiteY80" fmla="*/ 504132 h 5810100"/>
              <a:gd name="connsiteX81" fmla="*/ 8137967 w 8636594"/>
              <a:gd name="connsiteY81" fmla="*/ 468072 h 5810100"/>
              <a:gd name="connsiteX82" fmla="*/ 8171641 w 8636594"/>
              <a:gd name="connsiteY82" fmla="*/ 432332 h 5810100"/>
              <a:gd name="connsiteX83" fmla="*/ 8205590 w 8636594"/>
              <a:gd name="connsiteY83" fmla="*/ 396920 h 5810100"/>
              <a:gd name="connsiteX84" fmla="*/ 8239820 w 8636594"/>
              <a:gd name="connsiteY84" fmla="*/ 361843 h 5810100"/>
              <a:gd name="connsiteX85" fmla="*/ 8274337 w 8636594"/>
              <a:gd name="connsiteY85" fmla="*/ 327107 h 5810100"/>
              <a:gd name="connsiteX86" fmla="*/ 8309147 w 8636594"/>
              <a:gd name="connsiteY86" fmla="*/ 292718 h 5810100"/>
              <a:gd name="connsiteX87" fmla="*/ 8344256 w 8636594"/>
              <a:gd name="connsiteY87" fmla="*/ 258685 h 5810100"/>
              <a:gd name="connsiteX88" fmla="*/ 8379669 w 8636594"/>
              <a:gd name="connsiteY88" fmla="*/ 225013 h 5810100"/>
              <a:gd name="connsiteX89" fmla="*/ 8415394 w 8636594"/>
              <a:gd name="connsiteY89" fmla="*/ 191709 h 5810100"/>
              <a:gd name="connsiteX90" fmla="*/ 8451434 w 8636594"/>
              <a:gd name="connsiteY90" fmla="*/ 158780 h 5810100"/>
              <a:gd name="connsiteX91" fmla="*/ 8487798 w 8636594"/>
              <a:gd name="connsiteY91" fmla="*/ 126233 h 5810100"/>
              <a:gd name="connsiteX92" fmla="*/ 8524489 w 8636594"/>
              <a:gd name="connsiteY92" fmla="*/ 94075 h 5810100"/>
              <a:gd name="connsiteX93" fmla="*/ 8561515 w 8636594"/>
              <a:gd name="connsiteY93" fmla="*/ 62312 h 5810100"/>
              <a:gd name="connsiteX94" fmla="*/ 8598881 w 8636594"/>
              <a:gd name="connsiteY94" fmla="*/ 30951 h 5810100"/>
              <a:gd name="connsiteX95" fmla="*/ 8636594 w 8636594"/>
              <a:gd name="connsiteY95" fmla="*/ 0 h 5810100"/>
              <a:gd name="connsiteX0" fmla="*/ 8636594 w 8636594"/>
              <a:gd name="connsiteY0" fmla="*/ 0 h 5783988"/>
              <a:gd name="connsiteX1" fmla="*/ 5293 w 8636594"/>
              <a:gd name="connsiteY1" fmla="*/ 0 h 5783988"/>
              <a:gd name="connsiteX2" fmla="*/ 0 w 8636594"/>
              <a:gd name="connsiteY2" fmla="*/ 5587843 h 5783988"/>
              <a:gd name="connsiteX3" fmla="*/ 4183061 w 8636594"/>
              <a:gd name="connsiteY3" fmla="*/ 5783988 h 5783988"/>
              <a:gd name="connsiteX4" fmla="*/ 4218791 w 8636594"/>
              <a:gd name="connsiteY4" fmla="*/ 5757591 h 5783988"/>
              <a:gd name="connsiteX5" fmla="*/ 4254129 w 8636594"/>
              <a:gd name="connsiteY5" fmla="*/ 5730912 h 5783988"/>
              <a:gd name="connsiteX6" fmla="*/ 4289081 w 8636594"/>
              <a:gd name="connsiteY6" fmla="*/ 5703955 h 5783988"/>
              <a:gd name="connsiteX7" fmla="*/ 4323654 w 8636594"/>
              <a:gd name="connsiteY7" fmla="*/ 5676722 h 5783988"/>
              <a:gd name="connsiteX8" fmla="*/ 4357854 w 8636594"/>
              <a:gd name="connsiteY8" fmla="*/ 5649218 h 5783988"/>
              <a:gd name="connsiteX9" fmla="*/ 4391688 w 8636594"/>
              <a:gd name="connsiteY9" fmla="*/ 5621446 h 5783988"/>
              <a:gd name="connsiteX10" fmla="*/ 4425162 w 8636594"/>
              <a:gd name="connsiteY10" fmla="*/ 5593409 h 5783988"/>
              <a:gd name="connsiteX11" fmla="*/ 4458281 w 8636594"/>
              <a:gd name="connsiteY11" fmla="*/ 5565111 h 5783988"/>
              <a:gd name="connsiteX12" fmla="*/ 4491053 w 8636594"/>
              <a:gd name="connsiteY12" fmla="*/ 5536556 h 5783988"/>
              <a:gd name="connsiteX13" fmla="*/ 4523484 w 8636594"/>
              <a:gd name="connsiteY13" fmla="*/ 5507747 h 5783988"/>
              <a:gd name="connsiteX14" fmla="*/ 4555580 w 8636594"/>
              <a:gd name="connsiteY14" fmla="*/ 5478687 h 5783988"/>
              <a:gd name="connsiteX15" fmla="*/ 4587347 w 8636594"/>
              <a:gd name="connsiteY15" fmla="*/ 5449380 h 5783988"/>
              <a:gd name="connsiteX16" fmla="*/ 4618793 w 8636594"/>
              <a:gd name="connsiteY16" fmla="*/ 5419830 h 5783988"/>
              <a:gd name="connsiteX17" fmla="*/ 4649922 w 8636594"/>
              <a:gd name="connsiteY17" fmla="*/ 5390040 h 5783988"/>
              <a:gd name="connsiteX18" fmla="*/ 4680742 w 8636594"/>
              <a:gd name="connsiteY18" fmla="*/ 5360014 h 5783988"/>
              <a:gd name="connsiteX19" fmla="*/ 4711259 w 8636594"/>
              <a:gd name="connsiteY19" fmla="*/ 5329755 h 5783988"/>
              <a:gd name="connsiteX20" fmla="*/ 4741478 w 8636594"/>
              <a:gd name="connsiteY20" fmla="*/ 5299266 h 5783988"/>
              <a:gd name="connsiteX21" fmla="*/ 4771408 w 8636594"/>
              <a:gd name="connsiteY21" fmla="*/ 5268551 h 5783988"/>
              <a:gd name="connsiteX22" fmla="*/ 4801053 w 8636594"/>
              <a:gd name="connsiteY22" fmla="*/ 5237614 h 5783988"/>
              <a:gd name="connsiteX23" fmla="*/ 4830420 w 8636594"/>
              <a:gd name="connsiteY23" fmla="*/ 5206458 h 5783988"/>
              <a:gd name="connsiteX24" fmla="*/ 4859516 w 8636594"/>
              <a:gd name="connsiteY24" fmla="*/ 5175087 h 5783988"/>
              <a:gd name="connsiteX25" fmla="*/ 4888347 w 8636594"/>
              <a:gd name="connsiteY25" fmla="*/ 5143504 h 5783988"/>
              <a:gd name="connsiteX26" fmla="*/ 4916919 w 8636594"/>
              <a:gd name="connsiteY26" fmla="*/ 5111713 h 5783988"/>
              <a:gd name="connsiteX27" fmla="*/ 4945238 w 8636594"/>
              <a:gd name="connsiteY27" fmla="*/ 5079717 h 5783988"/>
              <a:gd name="connsiteX28" fmla="*/ 4973311 w 8636594"/>
              <a:gd name="connsiteY28" fmla="*/ 5047519 h 5783988"/>
              <a:gd name="connsiteX29" fmla="*/ 5001145 w 8636594"/>
              <a:gd name="connsiteY29" fmla="*/ 5015124 h 5783988"/>
              <a:gd name="connsiteX30" fmla="*/ 5028745 w 8636594"/>
              <a:gd name="connsiteY30" fmla="*/ 4982535 h 5783988"/>
              <a:gd name="connsiteX31" fmla="*/ 5056117 w 8636594"/>
              <a:gd name="connsiteY31" fmla="*/ 4949755 h 5783988"/>
              <a:gd name="connsiteX32" fmla="*/ 5083269 w 8636594"/>
              <a:gd name="connsiteY32" fmla="*/ 4916787 h 5783988"/>
              <a:gd name="connsiteX33" fmla="*/ 5110207 w 8636594"/>
              <a:gd name="connsiteY33" fmla="*/ 4883636 h 5783988"/>
              <a:gd name="connsiteX34" fmla="*/ 5136937 w 8636594"/>
              <a:gd name="connsiteY34" fmla="*/ 4850305 h 5783988"/>
              <a:gd name="connsiteX35" fmla="*/ 5163464 w 8636594"/>
              <a:gd name="connsiteY35" fmla="*/ 4816797 h 5783988"/>
              <a:gd name="connsiteX36" fmla="*/ 5215940 w 8636594"/>
              <a:gd name="connsiteY36" fmla="*/ 4749265 h 5783988"/>
              <a:gd name="connsiteX37" fmla="*/ 5267684 w 8636594"/>
              <a:gd name="connsiteY37" fmla="*/ 4681068 h 5783988"/>
              <a:gd name="connsiteX38" fmla="*/ 5318748 w 8636594"/>
              <a:gd name="connsiteY38" fmla="*/ 4612234 h 5783988"/>
              <a:gd name="connsiteX39" fmla="*/ 5369182 w 8636594"/>
              <a:gd name="connsiteY39" fmla="*/ 4542793 h 5783988"/>
              <a:gd name="connsiteX40" fmla="*/ 5419038 w 8636594"/>
              <a:gd name="connsiteY40" fmla="*/ 4472771 h 5783988"/>
              <a:gd name="connsiteX41" fmla="*/ 5468365 w 8636594"/>
              <a:gd name="connsiteY41" fmla="*/ 4402196 h 5783988"/>
              <a:gd name="connsiteX42" fmla="*/ 5517215 w 8636594"/>
              <a:gd name="connsiteY42" fmla="*/ 4331098 h 5783988"/>
              <a:gd name="connsiteX43" fmla="*/ 5565637 w 8636594"/>
              <a:gd name="connsiteY43" fmla="*/ 4259503 h 5783988"/>
              <a:gd name="connsiteX44" fmla="*/ 5613684 w 8636594"/>
              <a:gd name="connsiteY44" fmla="*/ 4187441 h 5783988"/>
              <a:gd name="connsiteX45" fmla="*/ 5685160 w 8636594"/>
              <a:gd name="connsiteY45" fmla="*/ 4078531 h 5783988"/>
              <a:gd name="connsiteX46" fmla="*/ 5756074 w 8636594"/>
              <a:gd name="connsiteY46" fmla="*/ 3968727 h 5783988"/>
              <a:gd name="connsiteX47" fmla="*/ 5873483 w 8636594"/>
              <a:gd name="connsiteY47" fmla="*/ 3783989 h 5783988"/>
              <a:gd name="connsiteX48" fmla="*/ 6203209 w 8636594"/>
              <a:gd name="connsiteY48" fmla="*/ 3258640 h 5783988"/>
              <a:gd name="connsiteX49" fmla="*/ 6299430 w 8636594"/>
              <a:gd name="connsiteY49" fmla="*/ 3107321 h 5783988"/>
              <a:gd name="connsiteX50" fmla="*/ 6372650 w 8636594"/>
              <a:gd name="connsiteY50" fmla="*/ 2993735 h 5783988"/>
              <a:gd name="connsiteX51" fmla="*/ 6453197 w 8636594"/>
              <a:gd name="connsiteY51" fmla="*/ 2869788 h 5783988"/>
              <a:gd name="connsiteX52" fmla="*/ 6564167 w 8636594"/>
              <a:gd name="connsiteY52" fmla="*/ 2696807 h 5783988"/>
              <a:gd name="connsiteX53" fmla="*/ 6976233 w 8636594"/>
              <a:gd name="connsiteY53" fmla="*/ 2045274 h 5783988"/>
              <a:gd name="connsiteX54" fmla="*/ 7086755 w 8636594"/>
              <a:gd name="connsiteY54" fmla="*/ 1872743 h 5783988"/>
              <a:gd name="connsiteX55" fmla="*/ 7170279 w 8636594"/>
              <a:gd name="connsiteY55" fmla="*/ 1744202 h 5783988"/>
              <a:gd name="connsiteX56" fmla="*/ 7226351 w 8636594"/>
              <a:gd name="connsiteY56" fmla="*/ 1659017 h 5783988"/>
              <a:gd name="connsiteX57" fmla="*/ 7282789 w 8636594"/>
              <a:gd name="connsiteY57" fmla="*/ 1574303 h 5783988"/>
              <a:gd name="connsiteX58" fmla="*/ 7339643 w 8636594"/>
              <a:gd name="connsiteY58" fmla="*/ 1490113 h 5783988"/>
              <a:gd name="connsiteX59" fmla="*/ 7396957 w 8636594"/>
              <a:gd name="connsiteY59" fmla="*/ 1406503 h 5783988"/>
              <a:gd name="connsiteX60" fmla="*/ 7454781 w 8636594"/>
              <a:gd name="connsiteY60" fmla="*/ 1323526 h 5783988"/>
              <a:gd name="connsiteX61" fmla="*/ 7513161 w 8636594"/>
              <a:gd name="connsiteY61" fmla="*/ 1241237 h 5783988"/>
              <a:gd name="connsiteX62" fmla="*/ 7572144 w 8636594"/>
              <a:gd name="connsiteY62" fmla="*/ 1159689 h 5783988"/>
              <a:gd name="connsiteX63" fmla="*/ 7601877 w 8636594"/>
              <a:gd name="connsiteY63" fmla="*/ 1119210 h 5783988"/>
              <a:gd name="connsiteX64" fmla="*/ 7631779 w 8636594"/>
              <a:gd name="connsiteY64" fmla="*/ 1078937 h 5783988"/>
              <a:gd name="connsiteX65" fmla="*/ 7661855 w 8636594"/>
              <a:gd name="connsiteY65" fmla="*/ 1038876 h 5783988"/>
              <a:gd name="connsiteX66" fmla="*/ 7692111 w 8636594"/>
              <a:gd name="connsiteY66" fmla="*/ 999035 h 5783988"/>
              <a:gd name="connsiteX67" fmla="*/ 7722554 w 8636594"/>
              <a:gd name="connsiteY67" fmla="*/ 959419 h 5783988"/>
              <a:gd name="connsiteX68" fmla="*/ 7753190 w 8636594"/>
              <a:gd name="connsiteY68" fmla="*/ 920037 h 5783988"/>
              <a:gd name="connsiteX69" fmla="*/ 7784023 w 8636594"/>
              <a:gd name="connsiteY69" fmla="*/ 880894 h 5783988"/>
              <a:gd name="connsiteX70" fmla="*/ 7815061 w 8636594"/>
              <a:gd name="connsiteY70" fmla="*/ 841997 h 5783988"/>
              <a:gd name="connsiteX71" fmla="*/ 7846308 w 8636594"/>
              <a:gd name="connsiteY71" fmla="*/ 803354 h 5783988"/>
              <a:gd name="connsiteX72" fmla="*/ 7877772 w 8636594"/>
              <a:gd name="connsiteY72" fmla="*/ 764970 h 5783988"/>
              <a:gd name="connsiteX73" fmla="*/ 7909458 w 8636594"/>
              <a:gd name="connsiteY73" fmla="*/ 726853 h 5783988"/>
              <a:gd name="connsiteX74" fmla="*/ 7941371 w 8636594"/>
              <a:gd name="connsiteY74" fmla="*/ 689010 h 5783988"/>
              <a:gd name="connsiteX75" fmla="*/ 7973518 w 8636594"/>
              <a:gd name="connsiteY75" fmla="*/ 651447 h 5783988"/>
              <a:gd name="connsiteX76" fmla="*/ 8005905 w 8636594"/>
              <a:gd name="connsiteY76" fmla="*/ 614171 h 5783988"/>
              <a:gd name="connsiteX77" fmla="*/ 8038538 w 8636594"/>
              <a:gd name="connsiteY77" fmla="*/ 577189 h 5783988"/>
              <a:gd name="connsiteX78" fmla="*/ 8071421 w 8636594"/>
              <a:gd name="connsiteY78" fmla="*/ 540507 h 5783988"/>
              <a:gd name="connsiteX79" fmla="*/ 8104563 w 8636594"/>
              <a:gd name="connsiteY79" fmla="*/ 504132 h 5783988"/>
              <a:gd name="connsiteX80" fmla="*/ 8137967 w 8636594"/>
              <a:gd name="connsiteY80" fmla="*/ 468072 h 5783988"/>
              <a:gd name="connsiteX81" fmla="*/ 8171641 w 8636594"/>
              <a:gd name="connsiteY81" fmla="*/ 432332 h 5783988"/>
              <a:gd name="connsiteX82" fmla="*/ 8205590 w 8636594"/>
              <a:gd name="connsiteY82" fmla="*/ 396920 h 5783988"/>
              <a:gd name="connsiteX83" fmla="*/ 8239820 w 8636594"/>
              <a:gd name="connsiteY83" fmla="*/ 361843 h 5783988"/>
              <a:gd name="connsiteX84" fmla="*/ 8274337 w 8636594"/>
              <a:gd name="connsiteY84" fmla="*/ 327107 h 5783988"/>
              <a:gd name="connsiteX85" fmla="*/ 8309147 w 8636594"/>
              <a:gd name="connsiteY85" fmla="*/ 292718 h 5783988"/>
              <a:gd name="connsiteX86" fmla="*/ 8344256 w 8636594"/>
              <a:gd name="connsiteY86" fmla="*/ 258685 h 5783988"/>
              <a:gd name="connsiteX87" fmla="*/ 8379669 w 8636594"/>
              <a:gd name="connsiteY87" fmla="*/ 225013 h 5783988"/>
              <a:gd name="connsiteX88" fmla="*/ 8415394 w 8636594"/>
              <a:gd name="connsiteY88" fmla="*/ 191709 h 5783988"/>
              <a:gd name="connsiteX89" fmla="*/ 8451434 w 8636594"/>
              <a:gd name="connsiteY89" fmla="*/ 158780 h 5783988"/>
              <a:gd name="connsiteX90" fmla="*/ 8487798 w 8636594"/>
              <a:gd name="connsiteY90" fmla="*/ 126233 h 5783988"/>
              <a:gd name="connsiteX91" fmla="*/ 8524489 w 8636594"/>
              <a:gd name="connsiteY91" fmla="*/ 94075 h 5783988"/>
              <a:gd name="connsiteX92" fmla="*/ 8561515 w 8636594"/>
              <a:gd name="connsiteY92" fmla="*/ 62312 h 5783988"/>
              <a:gd name="connsiteX93" fmla="*/ 8598881 w 8636594"/>
              <a:gd name="connsiteY93" fmla="*/ 30951 h 5783988"/>
              <a:gd name="connsiteX94" fmla="*/ 8636594 w 8636594"/>
              <a:gd name="connsiteY94" fmla="*/ 0 h 5783988"/>
              <a:gd name="connsiteX0" fmla="*/ 8636594 w 8636594"/>
              <a:gd name="connsiteY0" fmla="*/ 0 h 5757591"/>
              <a:gd name="connsiteX1" fmla="*/ 5293 w 8636594"/>
              <a:gd name="connsiteY1" fmla="*/ 0 h 5757591"/>
              <a:gd name="connsiteX2" fmla="*/ 0 w 8636594"/>
              <a:gd name="connsiteY2" fmla="*/ 5587843 h 5757591"/>
              <a:gd name="connsiteX3" fmla="*/ 4218791 w 8636594"/>
              <a:gd name="connsiteY3" fmla="*/ 5757591 h 5757591"/>
              <a:gd name="connsiteX4" fmla="*/ 4254129 w 8636594"/>
              <a:gd name="connsiteY4" fmla="*/ 5730912 h 5757591"/>
              <a:gd name="connsiteX5" fmla="*/ 4289081 w 8636594"/>
              <a:gd name="connsiteY5" fmla="*/ 5703955 h 5757591"/>
              <a:gd name="connsiteX6" fmla="*/ 4323654 w 8636594"/>
              <a:gd name="connsiteY6" fmla="*/ 5676722 h 5757591"/>
              <a:gd name="connsiteX7" fmla="*/ 4357854 w 8636594"/>
              <a:gd name="connsiteY7" fmla="*/ 5649218 h 5757591"/>
              <a:gd name="connsiteX8" fmla="*/ 4391688 w 8636594"/>
              <a:gd name="connsiteY8" fmla="*/ 5621446 h 5757591"/>
              <a:gd name="connsiteX9" fmla="*/ 4425162 w 8636594"/>
              <a:gd name="connsiteY9" fmla="*/ 5593409 h 5757591"/>
              <a:gd name="connsiteX10" fmla="*/ 4458281 w 8636594"/>
              <a:gd name="connsiteY10" fmla="*/ 5565111 h 5757591"/>
              <a:gd name="connsiteX11" fmla="*/ 4491053 w 8636594"/>
              <a:gd name="connsiteY11" fmla="*/ 5536556 h 5757591"/>
              <a:gd name="connsiteX12" fmla="*/ 4523484 w 8636594"/>
              <a:gd name="connsiteY12" fmla="*/ 5507747 h 5757591"/>
              <a:gd name="connsiteX13" fmla="*/ 4555580 w 8636594"/>
              <a:gd name="connsiteY13" fmla="*/ 5478687 h 5757591"/>
              <a:gd name="connsiteX14" fmla="*/ 4587347 w 8636594"/>
              <a:gd name="connsiteY14" fmla="*/ 5449380 h 5757591"/>
              <a:gd name="connsiteX15" fmla="*/ 4618793 w 8636594"/>
              <a:gd name="connsiteY15" fmla="*/ 5419830 h 5757591"/>
              <a:gd name="connsiteX16" fmla="*/ 4649922 w 8636594"/>
              <a:gd name="connsiteY16" fmla="*/ 5390040 h 5757591"/>
              <a:gd name="connsiteX17" fmla="*/ 4680742 w 8636594"/>
              <a:gd name="connsiteY17" fmla="*/ 5360014 h 5757591"/>
              <a:gd name="connsiteX18" fmla="*/ 4711259 w 8636594"/>
              <a:gd name="connsiteY18" fmla="*/ 5329755 h 5757591"/>
              <a:gd name="connsiteX19" fmla="*/ 4741478 w 8636594"/>
              <a:gd name="connsiteY19" fmla="*/ 5299266 h 5757591"/>
              <a:gd name="connsiteX20" fmla="*/ 4771408 w 8636594"/>
              <a:gd name="connsiteY20" fmla="*/ 5268551 h 5757591"/>
              <a:gd name="connsiteX21" fmla="*/ 4801053 w 8636594"/>
              <a:gd name="connsiteY21" fmla="*/ 5237614 h 5757591"/>
              <a:gd name="connsiteX22" fmla="*/ 4830420 w 8636594"/>
              <a:gd name="connsiteY22" fmla="*/ 5206458 h 5757591"/>
              <a:gd name="connsiteX23" fmla="*/ 4859516 w 8636594"/>
              <a:gd name="connsiteY23" fmla="*/ 5175087 h 5757591"/>
              <a:gd name="connsiteX24" fmla="*/ 4888347 w 8636594"/>
              <a:gd name="connsiteY24" fmla="*/ 5143504 h 5757591"/>
              <a:gd name="connsiteX25" fmla="*/ 4916919 w 8636594"/>
              <a:gd name="connsiteY25" fmla="*/ 5111713 h 5757591"/>
              <a:gd name="connsiteX26" fmla="*/ 4945238 w 8636594"/>
              <a:gd name="connsiteY26" fmla="*/ 5079717 h 5757591"/>
              <a:gd name="connsiteX27" fmla="*/ 4973311 w 8636594"/>
              <a:gd name="connsiteY27" fmla="*/ 5047519 h 5757591"/>
              <a:gd name="connsiteX28" fmla="*/ 5001145 w 8636594"/>
              <a:gd name="connsiteY28" fmla="*/ 5015124 h 5757591"/>
              <a:gd name="connsiteX29" fmla="*/ 5028745 w 8636594"/>
              <a:gd name="connsiteY29" fmla="*/ 4982535 h 5757591"/>
              <a:gd name="connsiteX30" fmla="*/ 5056117 w 8636594"/>
              <a:gd name="connsiteY30" fmla="*/ 4949755 h 5757591"/>
              <a:gd name="connsiteX31" fmla="*/ 5083269 w 8636594"/>
              <a:gd name="connsiteY31" fmla="*/ 4916787 h 5757591"/>
              <a:gd name="connsiteX32" fmla="*/ 5110207 w 8636594"/>
              <a:gd name="connsiteY32" fmla="*/ 4883636 h 5757591"/>
              <a:gd name="connsiteX33" fmla="*/ 5136937 w 8636594"/>
              <a:gd name="connsiteY33" fmla="*/ 4850305 h 5757591"/>
              <a:gd name="connsiteX34" fmla="*/ 5163464 w 8636594"/>
              <a:gd name="connsiteY34" fmla="*/ 4816797 h 5757591"/>
              <a:gd name="connsiteX35" fmla="*/ 5215940 w 8636594"/>
              <a:gd name="connsiteY35" fmla="*/ 4749265 h 5757591"/>
              <a:gd name="connsiteX36" fmla="*/ 5267684 w 8636594"/>
              <a:gd name="connsiteY36" fmla="*/ 4681068 h 5757591"/>
              <a:gd name="connsiteX37" fmla="*/ 5318748 w 8636594"/>
              <a:gd name="connsiteY37" fmla="*/ 4612234 h 5757591"/>
              <a:gd name="connsiteX38" fmla="*/ 5369182 w 8636594"/>
              <a:gd name="connsiteY38" fmla="*/ 4542793 h 5757591"/>
              <a:gd name="connsiteX39" fmla="*/ 5419038 w 8636594"/>
              <a:gd name="connsiteY39" fmla="*/ 4472771 h 5757591"/>
              <a:gd name="connsiteX40" fmla="*/ 5468365 w 8636594"/>
              <a:gd name="connsiteY40" fmla="*/ 4402196 h 5757591"/>
              <a:gd name="connsiteX41" fmla="*/ 5517215 w 8636594"/>
              <a:gd name="connsiteY41" fmla="*/ 4331098 h 5757591"/>
              <a:gd name="connsiteX42" fmla="*/ 5565637 w 8636594"/>
              <a:gd name="connsiteY42" fmla="*/ 4259503 h 5757591"/>
              <a:gd name="connsiteX43" fmla="*/ 5613684 w 8636594"/>
              <a:gd name="connsiteY43" fmla="*/ 4187441 h 5757591"/>
              <a:gd name="connsiteX44" fmla="*/ 5685160 w 8636594"/>
              <a:gd name="connsiteY44" fmla="*/ 4078531 h 5757591"/>
              <a:gd name="connsiteX45" fmla="*/ 5756074 w 8636594"/>
              <a:gd name="connsiteY45" fmla="*/ 3968727 h 5757591"/>
              <a:gd name="connsiteX46" fmla="*/ 5873483 w 8636594"/>
              <a:gd name="connsiteY46" fmla="*/ 3783989 h 5757591"/>
              <a:gd name="connsiteX47" fmla="*/ 6203209 w 8636594"/>
              <a:gd name="connsiteY47" fmla="*/ 3258640 h 5757591"/>
              <a:gd name="connsiteX48" fmla="*/ 6299430 w 8636594"/>
              <a:gd name="connsiteY48" fmla="*/ 3107321 h 5757591"/>
              <a:gd name="connsiteX49" fmla="*/ 6372650 w 8636594"/>
              <a:gd name="connsiteY49" fmla="*/ 2993735 h 5757591"/>
              <a:gd name="connsiteX50" fmla="*/ 6453197 w 8636594"/>
              <a:gd name="connsiteY50" fmla="*/ 2869788 h 5757591"/>
              <a:gd name="connsiteX51" fmla="*/ 6564167 w 8636594"/>
              <a:gd name="connsiteY51" fmla="*/ 2696807 h 5757591"/>
              <a:gd name="connsiteX52" fmla="*/ 6976233 w 8636594"/>
              <a:gd name="connsiteY52" fmla="*/ 2045274 h 5757591"/>
              <a:gd name="connsiteX53" fmla="*/ 7086755 w 8636594"/>
              <a:gd name="connsiteY53" fmla="*/ 1872743 h 5757591"/>
              <a:gd name="connsiteX54" fmla="*/ 7170279 w 8636594"/>
              <a:gd name="connsiteY54" fmla="*/ 1744202 h 5757591"/>
              <a:gd name="connsiteX55" fmla="*/ 7226351 w 8636594"/>
              <a:gd name="connsiteY55" fmla="*/ 1659017 h 5757591"/>
              <a:gd name="connsiteX56" fmla="*/ 7282789 w 8636594"/>
              <a:gd name="connsiteY56" fmla="*/ 1574303 h 5757591"/>
              <a:gd name="connsiteX57" fmla="*/ 7339643 w 8636594"/>
              <a:gd name="connsiteY57" fmla="*/ 1490113 h 5757591"/>
              <a:gd name="connsiteX58" fmla="*/ 7396957 w 8636594"/>
              <a:gd name="connsiteY58" fmla="*/ 1406503 h 5757591"/>
              <a:gd name="connsiteX59" fmla="*/ 7454781 w 8636594"/>
              <a:gd name="connsiteY59" fmla="*/ 1323526 h 5757591"/>
              <a:gd name="connsiteX60" fmla="*/ 7513161 w 8636594"/>
              <a:gd name="connsiteY60" fmla="*/ 1241237 h 5757591"/>
              <a:gd name="connsiteX61" fmla="*/ 7572144 w 8636594"/>
              <a:gd name="connsiteY61" fmla="*/ 1159689 h 5757591"/>
              <a:gd name="connsiteX62" fmla="*/ 7601877 w 8636594"/>
              <a:gd name="connsiteY62" fmla="*/ 1119210 h 5757591"/>
              <a:gd name="connsiteX63" fmla="*/ 7631779 w 8636594"/>
              <a:gd name="connsiteY63" fmla="*/ 1078937 h 5757591"/>
              <a:gd name="connsiteX64" fmla="*/ 7661855 w 8636594"/>
              <a:gd name="connsiteY64" fmla="*/ 1038876 h 5757591"/>
              <a:gd name="connsiteX65" fmla="*/ 7692111 w 8636594"/>
              <a:gd name="connsiteY65" fmla="*/ 999035 h 5757591"/>
              <a:gd name="connsiteX66" fmla="*/ 7722554 w 8636594"/>
              <a:gd name="connsiteY66" fmla="*/ 959419 h 5757591"/>
              <a:gd name="connsiteX67" fmla="*/ 7753190 w 8636594"/>
              <a:gd name="connsiteY67" fmla="*/ 920037 h 5757591"/>
              <a:gd name="connsiteX68" fmla="*/ 7784023 w 8636594"/>
              <a:gd name="connsiteY68" fmla="*/ 880894 h 5757591"/>
              <a:gd name="connsiteX69" fmla="*/ 7815061 w 8636594"/>
              <a:gd name="connsiteY69" fmla="*/ 841997 h 5757591"/>
              <a:gd name="connsiteX70" fmla="*/ 7846308 w 8636594"/>
              <a:gd name="connsiteY70" fmla="*/ 803354 h 5757591"/>
              <a:gd name="connsiteX71" fmla="*/ 7877772 w 8636594"/>
              <a:gd name="connsiteY71" fmla="*/ 764970 h 5757591"/>
              <a:gd name="connsiteX72" fmla="*/ 7909458 w 8636594"/>
              <a:gd name="connsiteY72" fmla="*/ 726853 h 5757591"/>
              <a:gd name="connsiteX73" fmla="*/ 7941371 w 8636594"/>
              <a:gd name="connsiteY73" fmla="*/ 689010 h 5757591"/>
              <a:gd name="connsiteX74" fmla="*/ 7973518 w 8636594"/>
              <a:gd name="connsiteY74" fmla="*/ 651447 h 5757591"/>
              <a:gd name="connsiteX75" fmla="*/ 8005905 w 8636594"/>
              <a:gd name="connsiteY75" fmla="*/ 614171 h 5757591"/>
              <a:gd name="connsiteX76" fmla="*/ 8038538 w 8636594"/>
              <a:gd name="connsiteY76" fmla="*/ 577189 h 5757591"/>
              <a:gd name="connsiteX77" fmla="*/ 8071421 w 8636594"/>
              <a:gd name="connsiteY77" fmla="*/ 540507 h 5757591"/>
              <a:gd name="connsiteX78" fmla="*/ 8104563 w 8636594"/>
              <a:gd name="connsiteY78" fmla="*/ 504132 h 5757591"/>
              <a:gd name="connsiteX79" fmla="*/ 8137967 w 8636594"/>
              <a:gd name="connsiteY79" fmla="*/ 468072 h 5757591"/>
              <a:gd name="connsiteX80" fmla="*/ 8171641 w 8636594"/>
              <a:gd name="connsiteY80" fmla="*/ 432332 h 5757591"/>
              <a:gd name="connsiteX81" fmla="*/ 8205590 w 8636594"/>
              <a:gd name="connsiteY81" fmla="*/ 396920 h 5757591"/>
              <a:gd name="connsiteX82" fmla="*/ 8239820 w 8636594"/>
              <a:gd name="connsiteY82" fmla="*/ 361843 h 5757591"/>
              <a:gd name="connsiteX83" fmla="*/ 8274337 w 8636594"/>
              <a:gd name="connsiteY83" fmla="*/ 327107 h 5757591"/>
              <a:gd name="connsiteX84" fmla="*/ 8309147 w 8636594"/>
              <a:gd name="connsiteY84" fmla="*/ 292718 h 5757591"/>
              <a:gd name="connsiteX85" fmla="*/ 8344256 w 8636594"/>
              <a:gd name="connsiteY85" fmla="*/ 258685 h 5757591"/>
              <a:gd name="connsiteX86" fmla="*/ 8379669 w 8636594"/>
              <a:gd name="connsiteY86" fmla="*/ 225013 h 5757591"/>
              <a:gd name="connsiteX87" fmla="*/ 8415394 w 8636594"/>
              <a:gd name="connsiteY87" fmla="*/ 191709 h 5757591"/>
              <a:gd name="connsiteX88" fmla="*/ 8451434 w 8636594"/>
              <a:gd name="connsiteY88" fmla="*/ 158780 h 5757591"/>
              <a:gd name="connsiteX89" fmla="*/ 8487798 w 8636594"/>
              <a:gd name="connsiteY89" fmla="*/ 126233 h 5757591"/>
              <a:gd name="connsiteX90" fmla="*/ 8524489 w 8636594"/>
              <a:gd name="connsiteY90" fmla="*/ 94075 h 5757591"/>
              <a:gd name="connsiteX91" fmla="*/ 8561515 w 8636594"/>
              <a:gd name="connsiteY91" fmla="*/ 62312 h 5757591"/>
              <a:gd name="connsiteX92" fmla="*/ 8598881 w 8636594"/>
              <a:gd name="connsiteY92" fmla="*/ 30951 h 5757591"/>
              <a:gd name="connsiteX93" fmla="*/ 8636594 w 8636594"/>
              <a:gd name="connsiteY93" fmla="*/ 0 h 5757591"/>
              <a:gd name="connsiteX0" fmla="*/ 8636594 w 8636594"/>
              <a:gd name="connsiteY0" fmla="*/ 0 h 5730912"/>
              <a:gd name="connsiteX1" fmla="*/ 5293 w 8636594"/>
              <a:gd name="connsiteY1" fmla="*/ 0 h 5730912"/>
              <a:gd name="connsiteX2" fmla="*/ 0 w 8636594"/>
              <a:gd name="connsiteY2" fmla="*/ 5587843 h 5730912"/>
              <a:gd name="connsiteX3" fmla="*/ 4254129 w 8636594"/>
              <a:gd name="connsiteY3" fmla="*/ 5730912 h 5730912"/>
              <a:gd name="connsiteX4" fmla="*/ 4289081 w 8636594"/>
              <a:gd name="connsiteY4" fmla="*/ 5703955 h 5730912"/>
              <a:gd name="connsiteX5" fmla="*/ 4323654 w 8636594"/>
              <a:gd name="connsiteY5" fmla="*/ 5676722 h 5730912"/>
              <a:gd name="connsiteX6" fmla="*/ 4357854 w 8636594"/>
              <a:gd name="connsiteY6" fmla="*/ 5649218 h 5730912"/>
              <a:gd name="connsiteX7" fmla="*/ 4391688 w 8636594"/>
              <a:gd name="connsiteY7" fmla="*/ 5621446 h 5730912"/>
              <a:gd name="connsiteX8" fmla="*/ 4425162 w 8636594"/>
              <a:gd name="connsiteY8" fmla="*/ 5593409 h 5730912"/>
              <a:gd name="connsiteX9" fmla="*/ 4458281 w 8636594"/>
              <a:gd name="connsiteY9" fmla="*/ 5565111 h 5730912"/>
              <a:gd name="connsiteX10" fmla="*/ 4491053 w 8636594"/>
              <a:gd name="connsiteY10" fmla="*/ 5536556 h 5730912"/>
              <a:gd name="connsiteX11" fmla="*/ 4523484 w 8636594"/>
              <a:gd name="connsiteY11" fmla="*/ 5507747 h 5730912"/>
              <a:gd name="connsiteX12" fmla="*/ 4555580 w 8636594"/>
              <a:gd name="connsiteY12" fmla="*/ 5478687 h 5730912"/>
              <a:gd name="connsiteX13" fmla="*/ 4587347 w 8636594"/>
              <a:gd name="connsiteY13" fmla="*/ 5449380 h 5730912"/>
              <a:gd name="connsiteX14" fmla="*/ 4618793 w 8636594"/>
              <a:gd name="connsiteY14" fmla="*/ 5419830 h 5730912"/>
              <a:gd name="connsiteX15" fmla="*/ 4649922 w 8636594"/>
              <a:gd name="connsiteY15" fmla="*/ 5390040 h 5730912"/>
              <a:gd name="connsiteX16" fmla="*/ 4680742 w 8636594"/>
              <a:gd name="connsiteY16" fmla="*/ 5360014 h 5730912"/>
              <a:gd name="connsiteX17" fmla="*/ 4711259 w 8636594"/>
              <a:gd name="connsiteY17" fmla="*/ 5329755 h 5730912"/>
              <a:gd name="connsiteX18" fmla="*/ 4741478 w 8636594"/>
              <a:gd name="connsiteY18" fmla="*/ 5299266 h 5730912"/>
              <a:gd name="connsiteX19" fmla="*/ 4771408 w 8636594"/>
              <a:gd name="connsiteY19" fmla="*/ 5268551 h 5730912"/>
              <a:gd name="connsiteX20" fmla="*/ 4801053 w 8636594"/>
              <a:gd name="connsiteY20" fmla="*/ 5237614 h 5730912"/>
              <a:gd name="connsiteX21" fmla="*/ 4830420 w 8636594"/>
              <a:gd name="connsiteY21" fmla="*/ 5206458 h 5730912"/>
              <a:gd name="connsiteX22" fmla="*/ 4859516 w 8636594"/>
              <a:gd name="connsiteY22" fmla="*/ 5175087 h 5730912"/>
              <a:gd name="connsiteX23" fmla="*/ 4888347 w 8636594"/>
              <a:gd name="connsiteY23" fmla="*/ 5143504 h 5730912"/>
              <a:gd name="connsiteX24" fmla="*/ 4916919 w 8636594"/>
              <a:gd name="connsiteY24" fmla="*/ 5111713 h 5730912"/>
              <a:gd name="connsiteX25" fmla="*/ 4945238 w 8636594"/>
              <a:gd name="connsiteY25" fmla="*/ 5079717 h 5730912"/>
              <a:gd name="connsiteX26" fmla="*/ 4973311 w 8636594"/>
              <a:gd name="connsiteY26" fmla="*/ 5047519 h 5730912"/>
              <a:gd name="connsiteX27" fmla="*/ 5001145 w 8636594"/>
              <a:gd name="connsiteY27" fmla="*/ 5015124 h 5730912"/>
              <a:gd name="connsiteX28" fmla="*/ 5028745 w 8636594"/>
              <a:gd name="connsiteY28" fmla="*/ 4982535 h 5730912"/>
              <a:gd name="connsiteX29" fmla="*/ 5056117 w 8636594"/>
              <a:gd name="connsiteY29" fmla="*/ 4949755 h 5730912"/>
              <a:gd name="connsiteX30" fmla="*/ 5083269 w 8636594"/>
              <a:gd name="connsiteY30" fmla="*/ 4916787 h 5730912"/>
              <a:gd name="connsiteX31" fmla="*/ 5110207 w 8636594"/>
              <a:gd name="connsiteY31" fmla="*/ 4883636 h 5730912"/>
              <a:gd name="connsiteX32" fmla="*/ 5136937 w 8636594"/>
              <a:gd name="connsiteY32" fmla="*/ 4850305 h 5730912"/>
              <a:gd name="connsiteX33" fmla="*/ 5163464 w 8636594"/>
              <a:gd name="connsiteY33" fmla="*/ 4816797 h 5730912"/>
              <a:gd name="connsiteX34" fmla="*/ 5215940 w 8636594"/>
              <a:gd name="connsiteY34" fmla="*/ 4749265 h 5730912"/>
              <a:gd name="connsiteX35" fmla="*/ 5267684 w 8636594"/>
              <a:gd name="connsiteY35" fmla="*/ 4681068 h 5730912"/>
              <a:gd name="connsiteX36" fmla="*/ 5318748 w 8636594"/>
              <a:gd name="connsiteY36" fmla="*/ 4612234 h 5730912"/>
              <a:gd name="connsiteX37" fmla="*/ 5369182 w 8636594"/>
              <a:gd name="connsiteY37" fmla="*/ 4542793 h 5730912"/>
              <a:gd name="connsiteX38" fmla="*/ 5419038 w 8636594"/>
              <a:gd name="connsiteY38" fmla="*/ 4472771 h 5730912"/>
              <a:gd name="connsiteX39" fmla="*/ 5468365 w 8636594"/>
              <a:gd name="connsiteY39" fmla="*/ 4402196 h 5730912"/>
              <a:gd name="connsiteX40" fmla="*/ 5517215 w 8636594"/>
              <a:gd name="connsiteY40" fmla="*/ 4331098 h 5730912"/>
              <a:gd name="connsiteX41" fmla="*/ 5565637 w 8636594"/>
              <a:gd name="connsiteY41" fmla="*/ 4259503 h 5730912"/>
              <a:gd name="connsiteX42" fmla="*/ 5613684 w 8636594"/>
              <a:gd name="connsiteY42" fmla="*/ 4187441 h 5730912"/>
              <a:gd name="connsiteX43" fmla="*/ 5685160 w 8636594"/>
              <a:gd name="connsiteY43" fmla="*/ 4078531 h 5730912"/>
              <a:gd name="connsiteX44" fmla="*/ 5756074 w 8636594"/>
              <a:gd name="connsiteY44" fmla="*/ 3968727 h 5730912"/>
              <a:gd name="connsiteX45" fmla="*/ 5873483 w 8636594"/>
              <a:gd name="connsiteY45" fmla="*/ 3783989 h 5730912"/>
              <a:gd name="connsiteX46" fmla="*/ 6203209 w 8636594"/>
              <a:gd name="connsiteY46" fmla="*/ 3258640 h 5730912"/>
              <a:gd name="connsiteX47" fmla="*/ 6299430 w 8636594"/>
              <a:gd name="connsiteY47" fmla="*/ 3107321 h 5730912"/>
              <a:gd name="connsiteX48" fmla="*/ 6372650 w 8636594"/>
              <a:gd name="connsiteY48" fmla="*/ 2993735 h 5730912"/>
              <a:gd name="connsiteX49" fmla="*/ 6453197 w 8636594"/>
              <a:gd name="connsiteY49" fmla="*/ 2869788 h 5730912"/>
              <a:gd name="connsiteX50" fmla="*/ 6564167 w 8636594"/>
              <a:gd name="connsiteY50" fmla="*/ 2696807 h 5730912"/>
              <a:gd name="connsiteX51" fmla="*/ 6976233 w 8636594"/>
              <a:gd name="connsiteY51" fmla="*/ 2045274 h 5730912"/>
              <a:gd name="connsiteX52" fmla="*/ 7086755 w 8636594"/>
              <a:gd name="connsiteY52" fmla="*/ 1872743 h 5730912"/>
              <a:gd name="connsiteX53" fmla="*/ 7170279 w 8636594"/>
              <a:gd name="connsiteY53" fmla="*/ 1744202 h 5730912"/>
              <a:gd name="connsiteX54" fmla="*/ 7226351 w 8636594"/>
              <a:gd name="connsiteY54" fmla="*/ 1659017 h 5730912"/>
              <a:gd name="connsiteX55" fmla="*/ 7282789 w 8636594"/>
              <a:gd name="connsiteY55" fmla="*/ 1574303 h 5730912"/>
              <a:gd name="connsiteX56" fmla="*/ 7339643 w 8636594"/>
              <a:gd name="connsiteY56" fmla="*/ 1490113 h 5730912"/>
              <a:gd name="connsiteX57" fmla="*/ 7396957 w 8636594"/>
              <a:gd name="connsiteY57" fmla="*/ 1406503 h 5730912"/>
              <a:gd name="connsiteX58" fmla="*/ 7454781 w 8636594"/>
              <a:gd name="connsiteY58" fmla="*/ 1323526 h 5730912"/>
              <a:gd name="connsiteX59" fmla="*/ 7513161 w 8636594"/>
              <a:gd name="connsiteY59" fmla="*/ 1241237 h 5730912"/>
              <a:gd name="connsiteX60" fmla="*/ 7572144 w 8636594"/>
              <a:gd name="connsiteY60" fmla="*/ 1159689 h 5730912"/>
              <a:gd name="connsiteX61" fmla="*/ 7601877 w 8636594"/>
              <a:gd name="connsiteY61" fmla="*/ 1119210 h 5730912"/>
              <a:gd name="connsiteX62" fmla="*/ 7631779 w 8636594"/>
              <a:gd name="connsiteY62" fmla="*/ 1078937 h 5730912"/>
              <a:gd name="connsiteX63" fmla="*/ 7661855 w 8636594"/>
              <a:gd name="connsiteY63" fmla="*/ 1038876 h 5730912"/>
              <a:gd name="connsiteX64" fmla="*/ 7692111 w 8636594"/>
              <a:gd name="connsiteY64" fmla="*/ 999035 h 5730912"/>
              <a:gd name="connsiteX65" fmla="*/ 7722554 w 8636594"/>
              <a:gd name="connsiteY65" fmla="*/ 959419 h 5730912"/>
              <a:gd name="connsiteX66" fmla="*/ 7753190 w 8636594"/>
              <a:gd name="connsiteY66" fmla="*/ 920037 h 5730912"/>
              <a:gd name="connsiteX67" fmla="*/ 7784023 w 8636594"/>
              <a:gd name="connsiteY67" fmla="*/ 880894 h 5730912"/>
              <a:gd name="connsiteX68" fmla="*/ 7815061 w 8636594"/>
              <a:gd name="connsiteY68" fmla="*/ 841997 h 5730912"/>
              <a:gd name="connsiteX69" fmla="*/ 7846308 w 8636594"/>
              <a:gd name="connsiteY69" fmla="*/ 803354 h 5730912"/>
              <a:gd name="connsiteX70" fmla="*/ 7877772 w 8636594"/>
              <a:gd name="connsiteY70" fmla="*/ 764970 h 5730912"/>
              <a:gd name="connsiteX71" fmla="*/ 7909458 w 8636594"/>
              <a:gd name="connsiteY71" fmla="*/ 726853 h 5730912"/>
              <a:gd name="connsiteX72" fmla="*/ 7941371 w 8636594"/>
              <a:gd name="connsiteY72" fmla="*/ 689010 h 5730912"/>
              <a:gd name="connsiteX73" fmla="*/ 7973518 w 8636594"/>
              <a:gd name="connsiteY73" fmla="*/ 651447 h 5730912"/>
              <a:gd name="connsiteX74" fmla="*/ 8005905 w 8636594"/>
              <a:gd name="connsiteY74" fmla="*/ 614171 h 5730912"/>
              <a:gd name="connsiteX75" fmla="*/ 8038538 w 8636594"/>
              <a:gd name="connsiteY75" fmla="*/ 577189 h 5730912"/>
              <a:gd name="connsiteX76" fmla="*/ 8071421 w 8636594"/>
              <a:gd name="connsiteY76" fmla="*/ 540507 h 5730912"/>
              <a:gd name="connsiteX77" fmla="*/ 8104563 w 8636594"/>
              <a:gd name="connsiteY77" fmla="*/ 504132 h 5730912"/>
              <a:gd name="connsiteX78" fmla="*/ 8137967 w 8636594"/>
              <a:gd name="connsiteY78" fmla="*/ 468072 h 5730912"/>
              <a:gd name="connsiteX79" fmla="*/ 8171641 w 8636594"/>
              <a:gd name="connsiteY79" fmla="*/ 432332 h 5730912"/>
              <a:gd name="connsiteX80" fmla="*/ 8205590 w 8636594"/>
              <a:gd name="connsiteY80" fmla="*/ 396920 h 5730912"/>
              <a:gd name="connsiteX81" fmla="*/ 8239820 w 8636594"/>
              <a:gd name="connsiteY81" fmla="*/ 361843 h 5730912"/>
              <a:gd name="connsiteX82" fmla="*/ 8274337 w 8636594"/>
              <a:gd name="connsiteY82" fmla="*/ 327107 h 5730912"/>
              <a:gd name="connsiteX83" fmla="*/ 8309147 w 8636594"/>
              <a:gd name="connsiteY83" fmla="*/ 292718 h 5730912"/>
              <a:gd name="connsiteX84" fmla="*/ 8344256 w 8636594"/>
              <a:gd name="connsiteY84" fmla="*/ 258685 h 5730912"/>
              <a:gd name="connsiteX85" fmla="*/ 8379669 w 8636594"/>
              <a:gd name="connsiteY85" fmla="*/ 225013 h 5730912"/>
              <a:gd name="connsiteX86" fmla="*/ 8415394 w 8636594"/>
              <a:gd name="connsiteY86" fmla="*/ 191709 h 5730912"/>
              <a:gd name="connsiteX87" fmla="*/ 8451434 w 8636594"/>
              <a:gd name="connsiteY87" fmla="*/ 158780 h 5730912"/>
              <a:gd name="connsiteX88" fmla="*/ 8487798 w 8636594"/>
              <a:gd name="connsiteY88" fmla="*/ 126233 h 5730912"/>
              <a:gd name="connsiteX89" fmla="*/ 8524489 w 8636594"/>
              <a:gd name="connsiteY89" fmla="*/ 94075 h 5730912"/>
              <a:gd name="connsiteX90" fmla="*/ 8561515 w 8636594"/>
              <a:gd name="connsiteY90" fmla="*/ 62312 h 5730912"/>
              <a:gd name="connsiteX91" fmla="*/ 8598881 w 8636594"/>
              <a:gd name="connsiteY91" fmla="*/ 30951 h 5730912"/>
              <a:gd name="connsiteX92" fmla="*/ 8636594 w 8636594"/>
              <a:gd name="connsiteY92" fmla="*/ 0 h 5730912"/>
              <a:gd name="connsiteX0" fmla="*/ 8636594 w 8636594"/>
              <a:gd name="connsiteY0" fmla="*/ 0 h 5703955"/>
              <a:gd name="connsiteX1" fmla="*/ 5293 w 8636594"/>
              <a:gd name="connsiteY1" fmla="*/ 0 h 5703955"/>
              <a:gd name="connsiteX2" fmla="*/ 0 w 8636594"/>
              <a:gd name="connsiteY2" fmla="*/ 5587843 h 5703955"/>
              <a:gd name="connsiteX3" fmla="*/ 4289081 w 8636594"/>
              <a:gd name="connsiteY3" fmla="*/ 5703955 h 5703955"/>
              <a:gd name="connsiteX4" fmla="*/ 4323654 w 8636594"/>
              <a:gd name="connsiteY4" fmla="*/ 5676722 h 5703955"/>
              <a:gd name="connsiteX5" fmla="*/ 4357854 w 8636594"/>
              <a:gd name="connsiteY5" fmla="*/ 5649218 h 5703955"/>
              <a:gd name="connsiteX6" fmla="*/ 4391688 w 8636594"/>
              <a:gd name="connsiteY6" fmla="*/ 5621446 h 5703955"/>
              <a:gd name="connsiteX7" fmla="*/ 4425162 w 8636594"/>
              <a:gd name="connsiteY7" fmla="*/ 5593409 h 5703955"/>
              <a:gd name="connsiteX8" fmla="*/ 4458281 w 8636594"/>
              <a:gd name="connsiteY8" fmla="*/ 5565111 h 5703955"/>
              <a:gd name="connsiteX9" fmla="*/ 4491053 w 8636594"/>
              <a:gd name="connsiteY9" fmla="*/ 5536556 h 5703955"/>
              <a:gd name="connsiteX10" fmla="*/ 4523484 w 8636594"/>
              <a:gd name="connsiteY10" fmla="*/ 5507747 h 5703955"/>
              <a:gd name="connsiteX11" fmla="*/ 4555580 w 8636594"/>
              <a:gd name="connsiteY11" fmla="*/ 5478687 h 5703955"/>
              <a:gd name="connsiteX12" fmla="*/ 4587347 w 8636594"/>
              <a:gd name="connsiteY12" fmla="*/ 5449380 h 5703955"/>
              <a:gd name="connsiteX13" fmla="*/ 4618793 w 8636594"/>
              <a:gd name="connsiteY13" fmla="*/ 5419830 h 5703955"/>
              <a:gd name="connsiteX14" fmla="*/ 4649922 w 8636594"/>
              <a:gd name="connsiteY14" fmla="*/ 5390040 h 5703955"/>
              <a:gd name="connsiteX15" fmla="*/ 4680742 w 8636594"/>
              <a:gd name="connsiteY15" fmla="*/ 5360014 h 5703955"/>
              <a:gd name="connsiteX16" fmla="*/ 4711259 w 8636594"/>
              <a:gd name="connsiteY16" fmla="*/ 5329755 h 5703955"/>
              <a:gd name="connsiteX17" fmla="*/ 4741478 w 8636594"/>
              <a:gd name="connsiteY17" fmla="*/ 5299266 h 5703955"/>
              <a:gd name="connsiteX18" fmla="*/ 4771408 w 8636594"/>
              <a:gd name="connsiteY18" fmla="*/ 5268551 h 5703955"/>
              <a:gd name="connsiteX19" fmla="*/ 4801053 w 8636594"/>
              <a:gd name="connsiteY19" fmla="*/ 5237614 h 5703955"/>
              <a:gd name="connsiteX20" fmla="*/ 4830420 w 8636594"/>
              <a:gd name="connsiteY20" fmla="*/ 5206458 h 5703955"/>
              <a:gd name="connsiteX21" fmla="*/ 4859516 w 8636594"/>
              <a:gd name="connsiteY21" fmla="*/ 5175087 h 5703955"/>
              <a:gd name="connsiteX22" fmla="*/ 4888347 w 8636594"/>
              <a:gd name="connsiteY22" fmla="*/ 5143504 h 5703955"/>
              <a:gd name="connsiteX23" fmla="*/ 4916919 w 8636594"/>
              <a:gd name="connsiteY23" fmla="*/ 5111713 h 5703955"/>
              <a:gd name="connsiteX24" fmla="*/ 4945238 w 8636594"/>
              <a:gd name="connsiteY24" fmla="*/ 5079717 h 5703955"/>
              <a:gd name="connsiteX25" fmla="*/ 4973311 w 8636594"/>
              <a:gd name="connsiteY25" fmla="*/ 5047519 h 5703955"/>
              <a:gd name="connsiteX26" fmla="*/ 5001145 w 8636594"/>
              <a:gd name="connsiteY26" fmla="*/ 5015124 h 5703955"/>
              <a:gd name="connsiteX27" fmla="*/ 5028745 w 8636594"/>
              <a:gd name="connsiteY27" fmla="*/ 4982535 h 5703955"/>
              <a:gd name="connsiteX28" fmla="*/ 5056117 w 8636594"/>
              <a:gd name="connsiteY28" fmla="*/ 4949755 h 5703955"/>
              <a:gd name="connsiteX29" fmla="*/ 5083269 w 8636594"/>
              <a:gd name="connsiteY29" fmla="*/ 4916787 h 5703955"/>
              <a:gd name="connsiteX30" fmla="*/ 5110207 w 8636594"/>
              <a:gd name="connsiteY30" fmla="*/ 4883636 h 5703955"/>
              <a:gd name="connsiteX31" fmla="*/ 5136937 w 8636594"/>
              <a:gd name="connsiteY31" fmla="*/ 4850305 h 5703955"/>
              <a:gd name="connsiteX32" fmla="*/ 5163464 w 8636594"/>
              <a:gd name="connsiteY32" fmla="*/ 4816797 h 5703955"/>
              <a:gd name="connsiteX33" fmla="*/ 5215940 w 8636594"/>
              <a:gd name="connsiteY33" fmla="*/ 4749265 h 5703955"/>
              <a:gd name="connsiteX34" fmla="*/ 5267684 w 8636594"/>
              <a:gd name="connsiteY34" fmla="*/ 4681068 h 5703955"/>
              <a:gd name="connsiteX35" fmla="*/ 5318748 w 8636594"/>
              <a:gd name="connsiteY35" fmla="*/ 4612234 h 5703955"/>
              <a:gd name="connsiteX36" fmla="*/ 5369182 w 8636594"/>
              <a:gd name="connsiteY36" fmla="*/ 4542793 h 5703955"/>
              <a:gd name="connsiteX37" fmla="*/ 5419038 w 8636594"/>
              <a:gd name="connsiteY37" fmla="*/ 4472771 h 5703955"/>
              <a:gd name="connsiteX38" fmla="*/ 5468365 w 8636594"/>
              <a:gd name="connsiteY38" fmla="*/ 4402196 h 5703955"/>
              <a:gd name="connsiteX39" fmla="*/ 5517215 w 8636594"/>
              <a:gd name="connsiteY39" fmla="*/ 4331098 h 5703955"/>
              <a:gd name="connsiteX40" fmla="*/ 5565637 w 8636594"/>
              <a:gd name="connsiteY40" fmla="*/ 4259503 h 5703955"/>
              <a:gd name="connsiteX41" fmla="*/ 5613684 w 8636594"/>
              <a:gd name="connsiteY41" fmla="*/ 4187441 h 5703955"/>
              <a:gd name="connsiteX42" fmla="*/ 5685160 w 8636594"/>
              <a:gd name="connsiteY42" fmla="*/ 4078531 h 5703955"/>
              <a:gd name="connsiteX43" fmla="*/ 5756074 w 8636594"/>
              <a:gd name="connsiteY43" fmla="*/ 3968727 h 5703955"/>
              <a:gd name="connsiteX44" fmla="*/ 5873483 w 8636594"/>
              <a:gd name="connsiteY44" fmla="*/ 3783989 h 5703955"/>
              <a:gd name="connsiteX45" fmla="*/ 6203209 w 8636594"/>
              <a:gd name="connsiteY45" fmla="*/ 3258640 h 5703955"/>
              <a:gd name="connsiteX46" fmla="*/ 6299430 w 8636594"/>
              <a:gd name="connsiteY46" fmla="*/ 3107321 h 5703955"/>
              <a:gd name="connsiteX47" fmla="*/ 6372650 w 8636594"/>
              <a:gd name="connsiteY47" fmla="*/ 2993735 h 5703955"/>
              <a:gd name="connsiteX48" fmla="*/ 6453197 w 8636594"/>
              <a:gd name="connsiteY48" fmla="*/ 2869788 h 5703955"/>
              <a:gd name="connsiteX49" fmla="*/ 6564167 w 8636594"/>
              <a:gd name="connsiteY49" fmla="*/ 2696807 h 5703955"/>
              <a:gd name="connsiteX50" fmla="*/ 6976233 w 8636594"/>
              <a:gd name="connsiteY50" fmla="*/ 2045274 h 5703955"/>
              <a:gd name="connsiteX51" fmla="*/ 7086755 w 8636594"/>
              <a:gd name="connsiteY51" fmla="*/ 1872743 h 5703955"/>
              <a:gd name="connsiteX52" fmla="*/ 7170279 w 8636594"/>
              <a:gd name="connsiteY52" fmla="*/ 1744202 h 5703955"/>
              <a:gd name="connsiteX53" fmla="*/ 7226351 w 8636594"/>
              <a:gd name="connsiteY53" fmla="*/ 1659017 h 5703955"/>
              <a:gd name="connsiteX54" fmla="*/ 7282789 w 8636594"/>
              <a:gd name="connsiteY54" fmla="*/ 1574303 h 5703955"/>
              <a:gd name="connsiteX55" fmla="*/ 7339643 w 8636594"/>
              <a:gd name="connsiteY55" fmla="*/ 1490113 h 5703955"/>
              <a:gd name="connsiteX56" fmla="*/ 7396957 w 8636594"/>
              <a:gd name="connsiteY56" fmla="*/ 1406503 h 5703955"/>
              <a:gd name="connsiteX57" fmla="*/ 7454781 w 8636594"/>
              <a:gd name="connsiteY57" fmla="*/ 1323526 h 5703955"/>
              <a:gd name="connsiteX58" fmla="*/ 7513161 w 8636594"/>
              <a:gd name="connsiteY58" fmla="*/ 1241237 h 5703955"/>
              <a:gd name="connsiteX59" fmla="*/ 7572144 w 8636594"/>
              <a:gd name="connsiteY59" fmla="*/ 1159689 h 5703955"/>
              <a:gd name="connsiteX60" fmla="*/ 7601877 w 8636594"/>
              <a:gd name="connsiteY60" fmla="*/ 1119210 h 5703955"/>
              <a:gd name="connsiteX61" fmla="*/ 7631779 w 8636594"/>
              <a:gd name="connsiteY61" fmla="*/ 1078937 h 5703955"/>
              <a:gd name="connsiteX62" fmla="*/ 7661855 w 8636594"/>
              <a:gd name="connsiteY62" fmla="*/ 1038876 h 5703955"/>
              <a:gd name="connsiteX63" fmla="*/ 7692111 w 8636594"/>
              <a:gd name="connsiteY63" fmla="*/ 999035 h 5703955"/>
              <a:gd name="connsiteX64" fmla="*/ 7722554 w 8636594"/>
              <a:gd name="connsiteY64" fmla="*/ 959419 h 5703955"/>
              <a:gd name="connsiteX65" fmla="*/ 7753190 w 8636594"/>
              <a:gd name="connsiteY65" fmla="*/ 920037 h 5703955"/>
              <a:gd name="connsiteX66" fmla="*/ 7784023 w 8636594"/>
              <a:gd name="connsiteY66" fmla="*/ 880894 h 5703955"/>
              <a:gd name="connsiteX67" fmla="*/ 7815061 w 8636594"/>
              <a:gd name="connsiteY67" fmla="*/ 841997 h 5703955"/>
              <a:gd name="connsiteX68" fmla="*/ 7846308 w 8636594"/>
              <a:gd name="connsiteY68" fmla="*/ 803354 h 5703955"/>
              <a:gd name="connsiteX69" fmla="*/ 7877772 w 8636594"/>
              <a:gd name="connsiteY69" fmla="*/ 764970 h 5703955"/>
              <a:gd name="connsiteX70" fmla="*/ 7909458 w 8636594"/>
              <a:gd name="connsiteY70" fmla="*/ 726853 h 5703955"/>
              <a:gd name="connsiteX71" fmla="*/ 7941371 w 8636594"/>
              <a:gd name="connsiteY71" fmla="*/ 689010 h 5703955"/>
              <a:gd name="connsiteX72" fmla="*/ 7973518 w 8636594"/>
              <a:gd name="connsiteY72" fmla="*/ 651447 h 5703955"/>
              <a:gd name="connsiteX73" fmla="*/ 8005905 w 8636594"/>
              <a:gd name="connsiteY73" fmla="*/ 614171 h 5703955"/>
              <a:gd name="connsiteX74" fmla="*/ 8038538 w 8636594"/>
              <a:gd name="connsiteY74" fmla="*/ 577189 h 5703955"/>
              <a:gd name="connsiteX75" fmla="*/ 8071421 w 8636594"/>
              <a:gd name="connsiteY75" fmla="*/ 540507 h 5703955"/>
              <a:gd name="connsiteX76" fmla="*/ 8104563 w 8636594"/>
              <a:gd name="connsiteY76" fmla="*/ 504132 h 5703955"/>
              <a:gd name="connsiteX77" fmla="*/ 8137967 w 8636594"/>
              <a:gd name="connsiteY77" fmla="*/ 468072 h 5703955"/>
              <a:gd name="connsiteX78" fmla="*/ 8171641 w 8636594"/>
              <a:gd name="connsiteY78" fmla="*/ 432332 h 5703955"/>
              <a:gd name="connsiteX79" fmla="*/ 8205590 w 8636594"/>
              <a:gd name="connsiteY79" fmla="*/ 396920 h 5703955"/>
              <a:gd name="connsiteX80" fmla="*/ 8239820 w 8636594"/>
              <a:gd name="connsiteY80" fmla="*/ 361843 h 5703955"/>
              <a:gd name="connsiteX81" fmla="*/ 8274337 w 8636594"/>
              <a:gd name="connsiteY81" fmla="*/ 327107 h 5703955"/>
              <a:gd name="connsiteX82" fmla="*/ 8309147 w 8636594"/>
              <a:gd name="connsiteY82" fmla="*/ 292718 h 5703955"/>
              <a:gd name="connsiteX83" fmla="*/ 8344256 w 8636594"/>
              <a:gd name="connsiteY83" fmla="*/ 258685 h 5703955"/>
              <a:gd name="connsiteX84" fmla="*/ 8379669 w 8636594"/>
              <a:gd name="connsiteY84" fmla="*/ 225013 h 5703955"/>
              <a:gd name="connsiteX85" fmla="*/ 8415394 w 8636594"/>
              <a:gd name="connsiteY85" fmla="*/ 191709 h 5703955"/>
              <a:gd name="connsiteX86" fmla="*/ 8451434 w 8636594"/>
              <a:gd name="connsiteY86" fmla="*/ 158780 h 5703955"/>
              <a:gd name="connsiteX87" fmla="*/ 8487798 w 8636594"/>
              <a:gd name="connsiteY87" fmla="*/ 126233 h 5703955"/>
              <a:gd name="connsiteX88" fmla="*/ 8524489 w 8636594"/>
              <a:gd name="connsiteY88" fmla="*/ 94075 h 5703955"/>
              <a:gd name="connsiteX89" fmla="*/ 8561515 w 8636594"/>
              <a:gd name="connsiteY89" fmla="*/ 62312 h 5703955"/>
              <a:gd name="connsiteX90" fmla="*/ 8598881 w 8636594"/>
              <a:gd name="connsiteY90" fmla="*/ 30951 h 5703955"/>
              <a:gd name="connsiteX91" fmla="*/ 8636594 w 8636594"/>
              <a:gd name="connsiteY91" fmla="*/ 0 h 5703955"/>
              <a:gd name="connsiteX0" fmla="*/ 8636594 w 8636594"/>
              <a:gd name="connsiteY0" fmla="*/ 0 h 5676722"/>
              <a:gd name="connsiteX1" fmla="*/ 5293 w 8636594"/>
              <a:gd name="connsiteY1" fmla="*/ 0 h 5676722"/>
              <a:gd name="connsiteX2" fmla="*/ 0 w 8636594"/>
              <a:gd name="connsiteY2" fmla="*/ 5587843 h 5676722"/>
              <a:gd name="connsiteX3" fmla="*/ 4323654 w 8636594"/>
              <a:gd name="connsiteY3" fmla="*/ 5676722 h 5676722"/>
              <a:gd name="connsiteX4" fmla="*/ 4357854 w 8636594"/>
              <a:gd name="connsiteY4" fmla="*/ 5649218 h 5676722"/>
              <a:gd name="connsiteX5" fmla="*/ 4391688 w 8636594"/>
              <a:gd name="connsiteY5" fmla="*/ 5621446 h 5676722"/>
              <a:gd name="connsiteX6" fmla="*/ 4425162 w 8636594"/>
              <a:gd name="connsiteY6" fmla="*/ 5593409 h 5676722"/>
              <a:gd name="connsiteX7" fmla="*/ 4458281 w 8636594"/>
              <a:gd name="connsiteY7" fmla="*/ 5565111 h 5676722"/>
              <a:gd name="connsiteX8" fmla="*/ 4491053 w 8636594"/>
              <a:gd name="connsiteY8" fmla="*/ 5536556 h 5676722"/>
              <a:gd name="connsiteX9" fmla="*/ 4523484 w 8636594"/>
              <a:gd name="connsiteY9" fmla="*/ 5507747 h 5676722"/>
              <a:gd name="connsiteX10" fmla="*/ 4555580 w 8636594"/>
              <a:gd name="connsiteY10" fmla="*/ 5478687 h 5676722"/>
              <a:gd name="connsiteX11" fmla="*/ 4587347 w 8636594"/>
              <a:gd name="connsiteY11" fmla="*/ 5449380 h 5676722"/>
              <a:gd name="connsiteX12" fmla="*/ 4618793 w 8636594"/>
              <a:gd name="connsiteY12" fmla="*/ 5419830 h 5676722"/>
              <a:gd name="connsiteX13" fmla="*/ 4649922 w 8636594"/>
              <a:gd name="connsiteY13" fmla="*/ 5390040 h 5676722"/>
              <a:gd name="connsiteX14" fmla="*/ 4680742 w 8636594"/>
              <a:gd name="connsiteY14" fmla="*/ 5360014 h 5676722"/>
              <a:gd name="connsiteX15" fmla="*/ 4711259 w 8636594"/>
              <a:gd name="connsiteY15" fmla="*/ 5329755 h 5676722"/>
              <a:gd name="connsiteX16" fmla="*/ 4741478 w 8636594"/>
              <a:gd name="connsiteY16" fmla="*/ 5299266 h 5676722"/>
              <a:gd name="connsiteX17" fmla="*/ 4771408 w 8636594"/>
              <a:gd name="connsiteY17" fmla="*/ 5268551 h 5676722"/>
              <a:gd name="connsiteX18" fmla="*/ 4801053 w 8636594"/>
              <a:gd name="connsiteY18" fmla="*/ 5237614 h 5676722"/>
              <a:gd name="connsiteX19" fmla="*/ 4830420 w 8636594"/>
              <a:gd name="connsiteY19" fmla="*/ 5206458 h 5676722"/>
              <a:gd name="connsiteX20" fmla="*/ 4859516 w 8636594"/>
              <a:gd name="connsiteY20" fmla="*/ 5175087 h 5676722"/>
              <a:gd name="connsiteX21" fmla="*/ 4888347 w 8636594"/>
              <a:gd name="connsiteY21" fmla="*/ 5143504 h 5676722"/>
              <a:gd name="connsiteX22" fmla="*/ 4916919 w 8636594"/>
              <a:gd name="connsiteY22" fmla="*/ 5111713 h 5676722"/>
              <a:gd name="connsiteX23" fmla="*/ 4945238 w 8636594"/>
              <a:gd name="connsiteY23" fmla="*/ 5079717 h 5676722"/>
              <a:gd name="connsiteX24" fmla="*/ 4973311 w 8636594"/>
              <a:gd name="connsiteY24" fmla="*/ 5047519 h 5676722"/>
              <a:gd name="connsiteX25" fmla="*/ 5001145 w 8636594"/>
              <a:gd name="connsiteY25" fmla="*/ 5015124 h 5676722"/>
              <a:gd name="connsiteX26" fmla="*/ 5028745 w 8636594"/>
              <a:gd name="connsiteY26" fmla="*/ 4982535 h 5676722"/>
              <a:gd name="connsiteX27" fmla="*/ 5056117 w 8636594"/>
              <a:gd name="connsiteY27" fmla="*/ 4949755 h 5676722"/>
              <a:gd name="connsiteX28" fmla="*/ 5083269 w 8636594"/>
              <a:gd name="connsiteY28" fmla="*/ 4916787 h 5676722"/>
              <a:gd name="connsiteX29" fmla="*/ 5110207 w 8636594"/>
              <a:gd name="connsiteY29" fmla="*/ 4883636 h 5676722"/>
              <a:gd name="connsiteX30" fmla="*/ 5136937 w 8636594"/>
              <a:gd name="connsiteY30" fmla="*/ 4850305 h 5676722"/>
              <a:gd name="connsiteX31" fmla="*/ 5163464 w 8636594"/>
              <a:gd name="connsiteY31" fmla="*/ 4816797 h 5676722"/>
              <a:gd name="connsiteX32" fmla="*/ 5215940 w 8636594"/>
              <a:gd name="connsiteY32" fmla="*/ 4749265 h 5676722"/>
              <a:gd name="connsiteX33" fmla="*/ 5267684 w 8636594"/>
              <a:gd name="connsiteY33" fmla="*/ 4681068 h 5676722"/>
              <a:gd name="connsiteX34" fmla="*/ 5318748 w 8636594"/>
              <a:gd name="connsiteY34" fmla="*/ 4612234 h 5676722"/>
              <a:gd name="connsiteX35" fmla="*/ 5369182 w 8636594"/>
              <a:gd name="connsiteY35" fmla="*/ 4542793 h 5676722"/>
              <a:gd name="connsiteX36" fmla="*/ 5419038 w 8636594"/>
              <a:gd name="connsiteY36" fmla="*/ 4472771 h 5676722"/>
              <a:gd name="connsiteX37" fmla="*/ 5468365 w 8636594"/>
              <a:gd name="connsiteY37" fmla="*/ 4402196 h 5676722"/>
              <a:gd name="connsiteX38" fmla="*/ 5517215 w 8636594"/>
              <a:gd name="connsiteY38" fmla="*/ 4331098 h 5676722"/>
              <a:gd name="connsiteX39" fmla="*/ 5565637 w 8636594"/>
              <a:gd name="connsiteY39" fmla="*/ 4259503 h 5676722"/>
              <a:gd name="connsiteX40" fmla="*/ 5613684 w 8636594"/>
              <a:gd name="connsiteY40" fmla="*/ 4187441 h 5676722"/>
              <a:gd name="connsiteX41" fmla="*/ 5685160 w 8636594"/>
              <a:gd name="connsiteY41" fmla="*/ 4078531 h 5676722"/>
              <a:gd name="connsiteX42" fmla="*/ 5756074 w 8636594"/>
              <a:gd name="connsiteY42" fmla="*/ 3968727 h 5676722"/>
              <a:gd name="connsiteX43" fmla="*/ 5873483 w 8636594"/>
              <a:gd name="connsiteY43" fmla="*/ 3783989 h 5676722"/>
              <a:gd name="connsiteX44" fmla="*/ 6203209 w 8636594"/>
              <a:gd name="connsiteY44" fmla="*/ 3258640 h 5676722"/>
              <a:gd name="connsiteX45" fmla="*/ 6299430 w 8636594"/>
              <a:gd name="connsiteY45" fmla="*/ 3107321 h 5676722"/>
              <a:gd name="connsiteX46" fmla="*/ 6372650 w 8636594"/>
              <a:gd name="connsiteY46" fmla="*/ 2993735 h 5676722"/>
              <a:gd name="connsiteX47" fmla="*/ 6453197 w 8636594"/>
              <a:gd name="connsiteY47" fmla="*/ 2869788 h 5676722"/>
              <a:gd name="connsiteX48" fmla="*/ 6564167 w 8636594"/>
              <a:gd name="connsiteY48" fmla="*/ 2696807 h 5676722"/>
              <a:gd name="connsiteX49" fmla="*/ 6976233 w 8636594"/>
              <a:gd name="connsiteY49" fmla="*/ 2045274 h 5676722"/>
              <a:gd name="connsiteX50" fmla="*/ 7086755 w 8636594"/>
              <a:gd name="connsiteY50" fmla="*/ 1872743 h 5676722"/>
              <a:gd name="connsiteX51" fmla="*/ 7170279 w 8636594"/>
              <a:gd name="connsiteY51" fmla="*/ 1744202 h 5676722"/>
              <a:gd name="connsiteX52" fmla="*/ 7226351 w 8636594"/>
              <a:gd name="connsiteY52" fmla="*/ 1659017 h 5676722"/>
              <a:gd name="connsiteX53" fmla="*/ 7282789 w 8636594"/>
              <a:gd name="connsiteY53" fmla="*/ 1574303 h 5676722"/>
              <a:gd name="connsiteX54" fmla="*/ 7339643 w 8636594"/>
              <a:gd name="connsiteY54" fmla="*/ 1490113 h 5676722"/>
              <a:gd name="connsiteX55" fmla="*/ 7396957 w 8636594"/>
              <a:gd name="connsiteY55" fmla="*/ 1406503 h 5676722"/>
              <a:gd name="connsiteX56" fmla="*/ 7454781 w 8636594"/>
              <a:gd name="connsiteY56" fmla="*/ 1323526 h 5676722"/>
              <a:gd name="connsiteX57" fmla="*/ 7513161 w 8636594"/>
              <a:gd name="connsiteY57" fmla="*/ 1241237 h 5676722"/>
              <a:gd name="connsiteX58" fmla="*/ 7572144 w 8636594"/>
              <a:gd name="connsiteY58" fmla="*/ 1159689 h 5676722"/>
              <a:gd name="connsiteX59" fmla="*/ 7601877 w 8636594"/>
              <a:gd name="connsiteY59" fmla="*/ 1119210 h 5676722"/>
              <a:gd name="connsiteX60" fmla="*/ 7631779 w 8636594"/>
              <a:gd name="connsiteY60" fmla="*/ 1078937 h 5676722"/>
              <a:gd name="connsiteX61" fmla="*/ 7661855 w 8636594"/>
              <a:gd name="connsiteY61" fmla="*/ 1038876 h 5676722"/>
              <a:gd name="connsiteX62" fmla="*/ 7692111 w 8636594"/>
              <a:gd name="connsiteY62" fmla="*/ 999035 h 5676722"/>
              <a:gd name="connsiteX63" fmla="*/ 7722554 w 8636594"/>
              <a:gd name="connsiteY63" fmla="*/ 959419 h 5676722"/>
              <a:gd name="connsiteX64" fmla="*/ 7753190 w 8636594"/>
              <a:gd name="connsiteY64" fmla="*/ 920037 h 5676722"/>
              <a:gd name="connsiteX65" fmla="*/ 7784023 w 8636594"/>
              <a:gd name="connsiteY65" fmla="*/ 880894 h 5676722"/>
              <a:gd name="connsiteX66" fmla="*/ 7815061 w 8636594"/>
              <a:gd name="connsiteY66" fmla="*/ 841997 h 5676722"/>
              <a:gd name="connsiteX67" fmla="*/ 7846308 w 8636594"/>
              <a:gd name="connsiteY67" fmla="*/ 803354 h 5676722"/>
              <a:gd name="connsiteX68" fmla="*/ 7877772 w 8636594"/>
              <a:gd name="connsiteY68" fmla="*/ 764970 h 5676722"/>
              <a:gd name="connsiteX69" fmla="*/ 7909458 w 8636594"/>
              <a:gd name="connsiteY69" fmla="*/ 726853 h 5676722"/>
              <a:gd name="connsiteX70" fmla="*/ 7941371 w 8636594"/>
              <a:gd name="connsiteY70" fmla="*/ 689010 h 5676722"/>
              <a:gd name="connsiteX71" fmla="*/ 7973518 w 8636594"/>
              <a:gd name="connsiteY71" fmla="*/ 651447 h 5676722"/>
              <a:gd name="connsiteX72" fmla="*/ 8005905 w 8636594"/>
              <a:gd name="connsiteY72" fmla="*/ 614171 h 5676722"/>
              <a:gd name="connsiteX73" fmla="*/ 8038538 w 8636594"/>
              <a:gd name="connsiteY73" fmla="*/ 577189 h 5676722"/>
              <a:gd name="connsiteX74" fmla="*/ 8071421 w 8636594"/>
              <a:gd name="connsiteY74" fmla="*/ 540507 h 5676722"/>
              <a:gd name="connsiteX75" fmla="*/ 8104563 w 8636594"/>
              <a:gd name="connsiteY75" fmla="*/ 504132 h 5676722"/>
              <a:gd name="connsiteX76" fmla="*/ 8137967 w 8636594"/>
              <a:gd name="connsiteY76" fmla="*/ 468072 h 5676722"/>
              <a:gd name="connsiteX77" fmla="*/ 8171641 w 8636594"/>
              <a:gd name="connsiteY77" fmla="*/ 432332 h 5676722"/>
              <a:gd name="connsiteX78" fmla="*/ 8205590 w 8636594"/>
              <a:gd name="connsiteY78" fmla="*/ 396920 h 5676722"/>
              <a:gd name="connsiteX79" fmla="*/ 8239820 w 8636594"/>
              <a:gd name="connsiteY79" fmla="*/ 361843 h 5676722"/>
              <a:gd name="connsiteX80" fmla="*/ 8274337 w 8636594"/>
              <a:gd name="connsiteY80" fmla="*/ 327107 h 5676722"/>
              <a:gd name="connsiteX81" fmla="*/ 8309147 w 8636594"/>
              <a:gd name="connsiteY81" fmla="*/ 292718 h 5676722"/>
              <a:gd name="connsiteX82" fmla="*/ 8344256 w 8636594"/>
              <a:gd name="connsiteY82" fmla="*/ 258685 h 5676722"/>
              <a:gd name="connsiteX83" fmla="*/ 8379669 w 8636594"/>
              <a:gd name="connsiteY83" fmla="*/ 225013 h 5676722"/>
              <a:gd name="connsiteX84" fmla="*/ 8415394 w 8636594"/>
              <a:gd name="connsiteY84" fmla="*/ 191709 h 5676722"/>
              <a:gd name="connsiteX85" fmla="*/ 8451434 w 8636594"/>
              <a:gd name="connsiteY85" fmla="*/ 158780 h 5676722"/>
              <a:gd name="connsiteX86" fmla="*/ 8487798 w 8636594"/>
              <a:gd name="connsiteY86" fmla="*/ 126233 h 5676722"/>
              <a:gd name="connsiteX87" fmla="*/ 8524489 w 8636594"/>
              <a:gd name="connsiteY87" fmla="*/ 94075 h 5676722"/>
              <a:gd name="connsiteX88" fmla="*/ 8561515 w 8636594"/>
              <a:gd name="connsiteY88" fmla="*/ 62312 h 5676722"/>
              <a:gd name="connsiteX89" fmla="*/ 8598881 w 8636594"/>
              <a:gd name="connsiteY89" fmla="*/ 30951 h 5676722"/>
              <a:gd name="connsiteX90" fmla="*/ 8636594 w 8636594"/>
              <a:gd name="connsiteY90" fmla="*/ 0 h 5676722"/>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391688 w 8636594"/>
              <a:gd name="connsiteY4" fmla="*/ 5621446 h 5649218"/>
              <a:gd name="connsiteX5" fmla="*/ 4425162 w 8636594"/>
              <a:gd name="connsiteY5" fmla="*/ 5593409 h 5649218"/>
              <a:gd name="connsiteX6" fmla="*/ 4458281 w 8636594"/>
              <a:gd name="connsiteY6" fmla="*/ 5565111 h 5649218"/>
              <a:gd name="connsiteX7" fmla="*/ 4491053 w 8636594"/>
              <a:gd name="connsiteY7" fmla="*/ 5536556 h 5649218"/>
              <a:gd name="connsiteX8" fmla="*/ 4523484 w 8636594"/>
              <a:gd name="connsiteY8" fmla="*/ 5507747 h 5649218"/>
              <a:gd name="connsiteX9" fmla="*/ 4555580 w 8636594"/>
              <a:gd name="connsiteY9" fmla="*/ 5478687 h 5649218"/>
              <a:gd name="connsiteX10" fmla="*/ 4587347 w 8636594"/>
              <a:gd name="connsiteY10" fmla="*/ 5449380 h 5649218"/>
              <a:gd name="connsiteX11" fmla="*/ 4618793 w 8636594"/>
              <a:gd name="connsiteY11" fmla="*/ 5419830 h 5649218"/>
              <a:gd name="connsiteX12" fmla="*/ 4649922 w 8636594"/>
              <a:gd name="connsiteY12" fmla="*/ 5390040 h 5649218"/>
              <a:gd name="connsiteX13" fmla="*/ 4680742 w 8636594"/>
              <a:gd name="connsiteY13" fmla="*/ 5360014 h 5649218"/>
              <a:gd name="connsiteX14" fmla="*/ 4711259 w 8636594"/>
              <a:gd name="connsiteY14" fmla="*/ 5329755 h 5649218"/>
              <a:gd name="connsiteX15" fmla="*/ 4741478 w 8636594"/>
              <a:gd name="connsiteY15" fmla="*/ 5299266 h 5649218"/>
              <a:gd name="connsiteX16" fmla="*/ 4771408 w 8636594"/>
              <a:gd name="connsiteY16" fmla="*/ 5268551 h 5649218"/>
              <a:gd name="connsiteX17" fmla="*/ 4801053 w 8636594"/>
              <a:gd name="connsiteY17" fmla="*/ 5237614 h 5649218"/>
              <a:gd name="connsiteX18" fmla="*/ 4830420 w 8636594"/>
              <a:gd name="connsiteY18" fmla="*/ 5206458 h 5649218"/>
              <a:gd name="connsiteX19" fmla="*/ 4859516 w 8636594"/>
              <a:gd name="connsiteY19" fmla="*/ 5175087 h 5649218"/>
              <a:gd name="connsiteX20" fmla="*/ 4888347 w 8636594"/>
              <a:gd name="connsiteY20" fmla="*/ 5143504 h 5649218"/>
              <a:gd name="connsiteX21" fmla="*/ 4916919 w 8636594"/>
              <a:gd name="connsiteY21" fmla="*/ 5111713 h 5649218"/>
              <a:gd name="connsiteX22" fmla="*/ 4945238 w 8636594"/>
              <a:gd name="connsiteY22" fmla="*/ 5079717 h 5649218"/>
              <a:gd name="connsiteX23" fmla="*/ 4973311 w 8636594"/>
              <a:gd name="connsiteY23" fmla="*/ 5047519 h 5649218"/>
              <a:gd name="connsiteX24" fmla="*/ 5001145 w 8636594"/>
              <a:gd name="connsiteY24" fmla="*/ 5015124 h 5649218"/>
              <a:gd name="connsiteX25" fmla="*/ 5028745 w 8636594"/>
              <a:gd name="connsiteY25" fmla="*/ 4982535 h 5649218"/>
              <a:gd name="connsiteX26" fmla="*/ 5056117 w 8636594"/>
              <a:gd name="connsiteY26" fmla="*/ 4949755 h 5649218"/>
              <a:gd name="connsiteX27" fmla="*/ 5083269 w 8636594"/>
              <a:gd name="connsiteY27" fmla="*/ 4916787 h 5649218"/>
              <a:gd name="connsiteX28" fmla="*/ 5110207 w 8636594"/>
              <a:gd name="connsiteY28" fmla="*/ 4883636 h 5649218"/>
              <a:gd name="connsiteX29" fmla="*/ 5136937 w 8636594"/>
              <a:gd name="connsiteY29" fmla="*/ 4850305 h 5649218"/>
              <a:gd name="connsiteX30" fmla="*/ 5163464 w 8636594"/>
              <a:gd name="connsiteY30" fmla="*/ 4816797 h 5649218"/>
              <a:gd name="connsiteX31" fmla="*/ 5215940 w 8636594"/>
              <a:gd name="connsiteY31" fmla="*/ 4749265 h 5649218"/>
              <a:gd name="connsiteX32" fmla="*/ 5267684 w 8636594"/>
              <a:gd name="connsiteY32" fmla="*/ 4681068 h 5649218"/>
              <a:gd name="connsiteX33" fmla="*/ 5318748 w 8636594"/>
              <a:gd name="connsiteY33" fmla="*/ 4612234 h 5649218"/>
              <a:gd name="connsiteX34" fmla="*/ 5369182 w 8636594"/>
              <a:gd name="connsiteY34" fmla="*/ 4542793 h 5649218"/>
              <a:gd name="connsiteX35" fmla="*/ 5419038 w 8636594"/>
              <a:gd name="connsiteY35" fmla="*/ 4472771 h 5649218"/>
              <a:gd name="connsiteX36" fmla="*/ 5468365 w 8636594"/>
              <a:gd name="connsiteY36" fmla="*/ 4402196 h 5649218"/>
              <a:gd name="connsiteX37" fmla="*/ 5517215 w 8636594"/>
              <a:gd name="connsiteY37" fmla="*/ 4331098 h 5649218"/>
              <a:gd name="connsiteX38" fmla="*/ 5565637 w 8636594"/>
              <a:gd name="connsiteY38" fmla="*/ 4259503 h 5649218"/>
              <a:gd name="connsiteX39" fmla="*/ 5613684 w 8636594"/>
              <a:gd name="connsiteY39" fmla="*/ 4187441 h 5649218"/>
              <a:gd name="connsiteX40" fmla="*/ 5685160 w 8636594"/>
              <a:gd name="connsiteY40" fmla="*/ 4078531 h 5649218"/>
              <a:gd name="connsiteX41" fmla="*/ 5756074 w 8636594"/>
              <a:gd name="connsiteY41" fmla="*/ 3968727 h 5649218"/>
              <a:gd name="connsiteX42" fmla="*/ 5873483 w 8636594"/>
              <a:gd name="connsiteY42" fmla="*/ 3783989 h 5649218"/>
              <a:gd name="connsiteX43" fmla="*/ 6203209 w 8636594"/>
              <a:gd name="connsiteY43" fmla="*/ 3258640 h 5649218"/>
              <a:gd name="connsiteX44" fmla="*/ 6299430 w 8636594"/>
              <a:gd name="connsiteY44" fmla="*/ 3107321 h 5649218"/>
              <a:gd name="connsiteX45" fmla="*/ 6372650 w 8636594"/>
              <a:gd name="connsiteY45" fmla="*/ 2993735 h 5649218"/>
              <a:gd name="connsiteX46" fmla="*/ 6453197 w 8636594"/>
              <a:gd name="connsiteY46" fmla="*/ 2869788 h 5649218"/>
              <a:gd name="connsiteX47" fmla="*/ 6564167 w 8636594"/>
              <a:gd name="connsiteY47" fmla="*/ 2696807 h 5649218"/>
              <a:gd name="connsiteX48" fmla="*/ 6976233 w 8636594"/>
              <a:gd name="connsiteY48" fmla="*/ 2045274 h 5649218"/>
              <a:gd name="connsiteX49" fmla="*/ 7086755 w 8636594"/>
              <a:gd name="connsiteY49" fmla="*/ 1872743 h 5649218"/>
              <a:gd name="connsiteX50" fmla="*/ 7170279 w 8636594"/>
              <a:gd name="connsiteY50" fmla="*/ 1744202 h 5649218"/>
              <a:gd name="connsiteX51" fmla="*/ 7226351 w 8636594"/>
              <a:gd name="connsiteY51" fmla="*/ 1659017 h 5649218"/>
              <a:gd name="connsiteX52" fmla="*/ 7282789 w 8636594"/>
              <a:gd name="connsiteY52" fmla="*/ 1574303 h 5649218"/>
              <a:gd name="connsiteX53" fmla="*/ 7339643 w 8636594"/>
              <a:gd name="connsiteY53" fmla="*/ 1490113 h 5649218"/>
              <a:gd name="connsiteX54" fmla="*/ 7396957 w 8636594"/>
              <a:gd name="connsiteY54" fmla="*/ 1406503 h 5649218"/>
              <a:gd name="connsiteX55" fmla="*/ 7454781 w 8636594"/>
              <a:gd name="connsiteY55" fmla="*/ 1323526 h 5649218"/>
              <a:gd name="connsiteX56" fmla="*/ 7513161 w 8636594"/>
              <a:gd name="connsiteY56" fmla="*/ 1241237 h 5649218"/>
              <a:gd name="connsiteX57" fmla="*/ 7572144 w 8636594"/>
              <a:gd name="connsiteY57" fmla="*/ 1159689 h 5649218"/>
              <a:gd name="connsiteX58" fmla="*/ 7601877 w 8636594"/>
              <a:gd name="connsiteY58" fmla="*/ 1119210 h 5649218"/>
              <a:gd name="connsiteX59" fmla="*/ 7631779 w 8636594"/>
              <a:gd name="connsiteY59" fmla="*/ 1078937 h 5649218"/>
              <a:gd name="connsiteX60" fmla="*/ 7661855 w 8636594"/>
              <a:gd name="connsiteY60" fmla="*/ 1038876 h 5649218"/>
              <a:gd name="connsiteX61" fmla="*/ 7692111 w 8636594"/>
              <a:gd name="connsiteY61" fmla="*/ 999035 h 5649218"/>
              <a:gd name="connsiteX62" fmla="*/ 7722554 w 8636594"/>
              <a:gd name="connsiteY62" fmla="*/ 959419 h 5649218"/>
              <a:gd name="connsiteX63" fmla="*/ 7753190 w 8636594"/>
              <a:gd name="connsiteY63" fmla="*/ 920037 h 5649218"/>
              <a:gd name="connsiteX64" fmla="*/ 7784023 w 8636594"/>
              <a:gd name="connsiteY64" fmla="*/ 880894 h 5649218"/>
              <a:gd name="connsiteX65" fmla="*/ 7815061 w 8636594"/>
              <a:gd name="connsiteY65" fmla="*/ 841997 h 5649218"/>
              <a:gd name="connsiteX66" fmla="*/ 7846308 w 8636594"/>
              <a:gd name="connsiteY66" fmla="*/ 803354 h 5649218"/>
              <a:gd name="connsiteX67" fmla="*/ 7877772 w 8636594"/>
              <a:gd name="connsiteY67" fmla="*/ 764970 h 5649218"/>
              <a:gd name="connsiteX68" fmla="*/ 7909458 w 8636594"/>
              <a:gd name="connsiteY68" fmla="*/ 726853 h 5649218"/>
              <a:gd name="connsiteX69" fmla="*/ 7941371 w 8636594"/>
              <a:gd name="connsiteY69" fmla="*/ 689010 h 5649218"/>
              <a:gd name="connsiteX70" fmla="*/ 7973518 w 8636594"/>
              <a:gd name="connsiteY70" fmla="*/ 651447 h 5649218"/>
              <a:gd name="connsiteX71" fmla="*/ 8005905 w 8636594"/>
              <a:gd name="connsiteY71" fmla="*/ 614171 h 5649218"/>
              <a:gd name="connsiteX72" fmla="*/ 8038538 w 8636594"/>
              <a:gd name="connsiteY72" fmla="*/ 577189 h 5649218"/>
              <a:gd name="connsiteX73" fmla="*/ 8071421 w 8636594"/>
              <a:gd name="connsiteY73" fmla="*/ 540507 h 5649218"/>
              <a:gd name="connsiteX74" fmla="*/ 8104563 w 8636594"/>
              <a:gd name="connsiteY74" fmla="*/ 504132 h 5649218"/>
              <a:gd name="connsiteX75" fmla="*/ 8137967 w 8636594"/>
              <a:gd name="connsiteY75" fmla="*/ 468072 h 5649218"/>
              <a:gd name="connsiteX76" fmla="*/ 8171641 w 8636594"/>
              <a:gd name="connsiteY76" fmla="*/ 432332 h 5649218"/>
              <a:gd name="connsiteX77" fmla="*/ 8205590 w 8636594"/>
              <a:gd name="connsiteY77" fmla="*/ 396920 h 5649218"/>
              <a:gd name="connsiteX78" fmla="*/ 8239820 w 8636594"/>
              <a:gd name="connsiteY78" fmla="*/ 361843 h 5649218"/>
              <a:gd name="connsiteX79" fmla="*/ 8274337 w 8636594"/>
              <a:gd name="connsiteY79" fmla="*/ 327107 h 5649218"/>
              <a:gd name="connsiteX80" fmla="*/ 8309147 w 8636594"/>
              <a:gd name="connsiteY80" fmla="*/ 292718 h 5649218"/>
              <a:gd name="connsiteX81" fmla="*/ 8344256 w 8636594"/>
              <a:gd name="connsiteY81" fmla="*/ 258685 h 5649218"/>
              <a:gd name="connsiteX82" fmla="*/ 8379669 w 8636594"/>
              <a:gd name="connsiteY82" fmla="*/ 225013 h 5649218"/>
              <a:gd name="connsiteX83" fmla="*/ 8415394 w 8636594"/>
              <a:gd name="connsiteY83" fmla="*/ 191709 h 5649218"/>
              <a:gd name="connsiteX84" fmla="*/ 8451434 w 8636594"/>
              <a:gd name="connsiteY84" fmla="*/ 158780 h 5649218"/>
              <a:gd name="connsiteX85" fmla="*/ 8487798 w 8636594"/>
              <a:gd name="connsiteY85" fmla="*/ 126233 h 5649218"/>
              <a:gd name="connsiteX86" fmla="*/ 8524489 w 8636594"/>
              <a:gd name="connsiteY86" fmla="*/ 94075 h 5649218"/>
              <a:gd name="connsiteX87" fmla="*/ 8561515 w 8636594"/>
              <a:gd name="connsiteY87" fmla="*/ 62312 h 5649218"/>
              <a:gd name="connsiteX88" fmla="*/ 8598881 w 8636594"/>
              <a:gd name="connsiteY88" fmla="*/ 30951 h 5649218"/>
              <a:gd name="connsiteX89" fmla="*/ 8636594 w 8636594"/>
              <a:gd name="connsiteY89" fmla="*/ 0 h 5649218"/>
              <a:gd name="connsiteX0" fmla="*/ 8636594 w 8636594"/>
              <a:gd name="connsiteY0" fmla="*/ 0 h 5649218"/>
              <a:gd name="connsiteX1" fmla="*/ 5293 w 8636594"/>
              <a:gd name="connsiteY1" fmla="*/ 0 h 5649218"/>
              <a:gd name="connsiteX2" fmla="*/ 0 w 8636594"/>
              <a:gd name="connsiteY2" fmla="*/ 5587843 h 5649218"/>
              <a:gd name="connsiteX3" fmla="*/ 4357854 w 8636594"/>
              <a:gd name="connsiteY3" fmla="*/ 5649218 h 5649218"/>
              <a:gd name="connsiteX4" fmla="*/ 4425162 w 8636594"/>
              <a:gd name="connsiteY4" fmla="*/ 5593409 h 5649218"/>
              <a:gd name="connsiteX5" fmla="*/ 4458281 w 8636594"/>
              <a:gd name="connsiteY5" fmla="*/ 5565111 h 5649218"/>
              <a:gd name="connsiteX6" fmla="*/ 4491053 w 8636594"/>
              <a:gd name="connsiteY6" fmla="*/ 5536556 h 5649218"/>
              <a:gd name="connsiteX7" fmla="*/ 4523484 w 8636594"/>
              <a:gd name="connsiteY7" fmla="*/ 5507747 h 5649218"/>
              <a:gd name="connsiteX8" fmla="*/ 4555580 w 8636594"/>
              <a:gd name="connsiteY8" fmla="*/ 5478687 h 5649218"/>
              <a:gd name="connsiteX9" fmla="*/ 4587347 w 8636594"/>
              <a:gd name="connsiteY9" fmla="*/ 5449380 h 5649218"/>
              <a:gd name="connsiteX10" fmla="*/ 4618793 w 8636594"/>
              <a:gd name="connsiteY10" fmla="*/ 5419830 h 5649218"/>
              <a:gd name="connsiteX11" fmla="*/ 4649922 w 8636594"/>
              <a:gd name="connsiteY11" fmla="*/ 5390040 h 5649218"/>
              <a:gd name="connsiteX12" fmla="*/ 4680742 w 8636594"/>
              <a:gd name="connsiteY12" fmla="*/ 5360014 h 5649218"/>
              <a:gd name="connsiteX13" fmla="*/ 4711259 w 8636594"/>
              <a:gd name="connsiteY13" fmla="*/ 5329755 h 5649218"/>
              <a:gd name="connsiteX14" fmla="*/ 4741478 w 8636594"/>
              <a:gd name="connsiteY14" fmla="*/ 5299266 h 5649218"/>
              <a:gd name="connsiteX15" fmla="*/ 4771408 w 8636594"/>
              <a:gd name="connsiteY15" fmla="*/ 5268551 h 5649218"/>
              <a:gd name="connsiteX16" fmla="*/ 4801053 w 8636594"/>
              <a:gd name="connsiteY16" fmla="*/ 5237614 h 5649218"/>
              <a:gd name="connsiteX17" fmla="*/ 4830420 w 8636594"/>
              <a:gd name="connsiteY17" fmla="*/ 5206458 h 5649218"/>
              <a:gd name="connsiteX18" fmla="*/ 4859516 w 8636594"/>
              <a:gd name="connsiteY18" fmla="*/ 5175087 h 5649218"/>
              <a:gd name="connsiteX19" fmla="*/ 4888347 w 8636594"/>
              <a:gd name="connsiteY19" fmla="*/ 5143504 h 5649218"/>
              <a:gd name="connsiteX20" fmla="*/ 4916919 w 8636594"/>
              <a:gd name="connsiteY20" fmla="*/ 5111713 h 5649218"/>
              <a:gd name="connsiteX21" fmla="*/ 4945238 w 8636594"/>
              <a:gd name="connsiteY21" fmla="*/ 5079717 h 5649218"/>
              <a:gd name="connsiteX22" fmla="*/ 4973311 w 8636594"/>
              <a:gd name="connsiteY22" fmla="*/ 5047519 h 5649218"/>
              <a:gd name="connsiteX23" fmla="*/ 5001145 w 8636594"/>
              <a:gd name="connsiteY23" fmla="*/ 5015124 h 5649218"/>
              <a:gd name="connsiteX24" fmla="*/ 5028745 w 8636594"/>
              <a:gd name="connsiteY24" fmla="*/ 4982535 h 5649218"/>
              <a:gd name="connsiteX25" fmla="*/ 5056117 w 8636594"/>
              <a:gd name="connsiteY25" fmla="*/ 4949755 h 5649218"/>
              <a:gd name="connsiteX26" fmla="*/ 5083269 w 8636594"/>
              <a:gd name="connsiteY26" fmla="*/ 4916787 h 5649218"/>
              <a:gd name="connsiteX27" fmla="*/ 5110207 w 8636594"/>
              <a:gd name="connsiteY27" fmla="*/ 4883636 h 5649218"/>
              <a:gd name="connsiteX28" fmla="*/ 5136937 w 8636594"/>
              <a:gd name="connsiteY28" fmla="*/ 4850305 h 5649218"/>
              <a:gd name="connsiteX29" fmla="*/ 5163464 w 8636594"/>
              <a:gd name="connsiteY29" fmla="*/ 4816797 h 5649218"/>
              <a:gd name="connsiteX30" fmla="*/ 5215940 w 8636594"/>
              <a:gd name="connsiteY30" fmla="*/ 4749265 h 5649218"/>
              <a:gd name="connsiteX31" fmla="*/ 5267684 w 8636594"/>
              <a:gd name="connsiteY31" fmla="*/ 4681068 h 5649218"/>
              <a:gd name="connsiteX32" fmla="*/ 5318748 w 8636594"/>
              <a:gd name="connsiteY32" fmla="*/ 4612234 h 5649218"/>
              <a:gd name="connsiteX33" fmla="*/ 5369182 w 8636594"/>
              <a:gd name="connsiteY33" fmla="*/ 4542793 h 5649218"/>
              <a:gd name="connsiteX34" fmla="*/ 5419038 w 8636594"/>
              <a:gd name="connsiteY34" fmla="*/ 4472771 h 5649218"/>
              <a:gd name="connsiteX35" fmla="*/ 5468365 w 8636594"/>
              <a:gd name="connsiteY35" fmla="*/ 4402196 h 5649218"/>
              <a:gd name="connsiteX36" fmla="*/ 5517215 w 8636594"/>
              <a:gd name="connsiteY36" fmla="*/ 4331098 h 5649218"/>
              <a:gd name="connsiteX37" fmla="*/ 5565637 w 8636594"/>
              <a:gd name="connsiteY37" fmla="*/ 4259503 h 5649218"/>
              <a:gd name="connsiteX38" fmla="*/ 5613684 w 8636594"/>
              <a:gd name="connsiteY38" fmla="*/ 4187441 h 5649218"/>
              <a:gd name="connsiteX39" fmla="*/ 5685160 w 8636594"/>
              <a:gd name="connsiteY39" fmla="*/ 4078531 h 5649218"/>
              <a:gd name="connsiteX40" fmla="*/ 5756074 w 8636594"/>
              <a:gd name="connsiteY40" fmla="*/ 3968727 h 5649218"/>
              <a:gd name="connsiteX41" fmla="*/ 5873483 w 8636594"/>
              <a:gd name="connsiteY41" fmla="*/ 3783989 h 5649218"/>
              <a:gd name="connsiteX42" fmla="*/ 6203209 w 8636594"/>
              <a:gd name="connsiteY42" fmla="*/ 3258640 h 5649218"/>
              <a:gd name="connsiteX43" fmla="*/ 6299430 w 8636594"/>
              <a:gd name="connsiteY43" fmla="*/ 3107321 h 5649218"/>
              <a:gd name="connsiteX44" fmla="*/ 6372650 w 8636594"/>
              <a:gd name="connsiteY44" fmla="*/ 2993735 h 5649218"/>
              <a:gd name="connsiteX45" fmla="*/ 6453197 w 8636594"/>
              <a:gd name="connsiteY45" fmla="*/ 2869788 h 5649218"/>
              <a:gd name="connsiteX46" fmla="*/ 6564167 w 8636594"/>
              <a:gd name="connsiteY46" fmla="*/ 2696807 h 5649218"/>
              <a:gd name="connsiteX47" fmla="*/ 6976233 w 8636594"/>
              <a:gd name="connsiteY47" fmla="*/ 2045274 h 5649218"/>
              <a:gd name="connsiteX48" fmla="*/ 7086755 w 8636594"/>
              <a:gd name="connsiteY48" fmla="*/ 1872743 h 5649218"/>
              <a:gd name="connsiteX49" fmla="*/ 7170279 w 8636594"/>
              <a:gd name="connsiteY49" fmla="*/ 1744202 h 5649218"/>
              <a:gd name="connsiteX50" fmla="*/ 7226351 w 8636594"/>
              <a:gd name="connsiteY50" fmla="*/ 1659017 h 5649218"/>
              <a:gd name="connsiteX51" fmla="*/ 7282789 w 8636594"/>
              <a:gd name="connsiteY51" fmla="*/ 1574303 h 5649218"/>
              <a:gd name="connsiteX52" fmla="*/ 7339643 w 8636594"/>
              <a:gd name="connsiteY52" fmla="*/ 1490113 h 5649218"/>
              <a:gd name="connsiteX53" fmla="*/ 7396957 w 8636594"/>
              <a:gd name="connsiteY53" fmla="*/ 1406503 h 5649218"/>
              <a:gd name="connsiteX54" fmla="*/ 7454781 w 8636594"/>
              <a:gd name="connsiteY54" fmla="*/ 1323526 h 5649218"/>
              <a:gd name="connsiteX55" fmla="*/ 7513161 w 8636594"/>
              <a:gd name="connsiteY55" fmla="*/ 1241237 h 5649218"/>
              <a:gd name="connsiteX56" fmla="*/ 7572144 w 8636594"/>
              <a:gd name="connsiteY56" fmla="*/ 1159689 h 5649218"/>
              <a:gd name="connsiteX57" fmla="*/ 7601877 w 8636594"/>
              <a:gd name="connsiteY57" fmla="*/ 1119210 h 5649218"/>
              <a:gd name="connsiteX58" fmla="*/ 7631779 w 8636594"/>
              <a:gd name="connsiteY58" fmla="*/ 1078937 h 5649218"/>
              <a:gd name="connsiteX59" fmla="*/ 7661855 w 8636594"/>
              <a:gd name="connsiteY59" fmla="*/ 1038876 h 5649218"/>
              <a:gd name="connsiteX60" fmla="*/ 7692111 w 8636594"/>
              <a:gd name="connsiteY60" fmla="*/ 999035 h 5649218"/>
              <a:gd name="connsiteX61" fmla="*/ 7722554 w 8636594"/>
              <a:gd name="connsiteY61" fmla="*/ 959419 h 5649218"/>
              <a:gd name="connsiteX62" fmla="*/ 7753190 w 8636594"/>
              <a:gd name="connsiteY62" fmla="*/ 920037 h 5649218"/>
              <a:gd name="connsiteX63" fmla="*/ 7784023 w 8636594"/>
              <a:gd name="connsiteY63" fmla="*/ 880894 h 5649218"/>
              <a:gd name="connsiteX64" fmla="*/ 7815061 w 8636594"/>
              <a:gd name="connsiteY64" fmla="*/ 841997 h 5649218"/>
              <a:gd name="connsiteX65" fmla="*/ 7846308 w 8636594"/>
              <a:gd name="connsiteY65" fmla="*/ 803354 h 5649218"/>
              <a:gd name="connsiteX66" fmla="*/ 7877772 w 8636594"/>
              <a:gd name="connsiteY66" fmla="*/ 764970 h 5649218"/>
              <a:gd name="connsiteX67" fmla="*/ 7909458 w 8636594"/>
              <a:gd name="connsiteY67" fmla="*/ 726853 h 5649218"/>
              <a:gd name="connsiteX68" fmla="*/ 7941371 w 8636594"/>
              <a:gd name="connsiteY68" fmla="*/ 689010 h 5649218"/>
              <a:gd name="connsiteX69" fmla="*/ 7973518 w 8636594"/>
              <a:gd name="connsiteY69" fmla="*/ 651447 h 5649218"/>
              <a:gd name="connsiteX70" fmla="*/ 8005905 w 8636594"/>
              <a:gd name="connsiteY70" fmla="*/ 614171 h 5649218"/>
              <a:gd name="connsiteX71" fmla="*/ 8038538 w 8636594"/>
              <a:gd name="connsiteY71" fmla="*/ 577189 h 5649218"/>
              <a:gd name="connsiteX72" fmla="*/ 8071421 w 8636594"/>
              <a:gd name="connsiteY72" fmla="*/ 540507 h 5649218"/>
              <a:gd name="connsiteX73" fmla="*/ 8104563 w 8636594"/>
              <a:gd name="connsiteY73" fmla="*/ 504132 h 5649218"/>
              <a:gd name="connsiteX74" fmla="*/ 8137967 w 8636594"/>
              <a:gd name="connsiteY74" fmla="*/ 468072 h 5649218"/>
              <a:gd name="connsiteX75" fmla="*/ 8171641 w 8636594"/>
              <a:gd name="connsiteY75" fmla="*/ 432332 h 5649218"/>
              <a:gd name="connsiteX76" fmla="*/ 8205590 w 8636594"/>
              <a:gd name="connsiteY76" fmla="*/ 396920 h 5649218"/>
              <a:gd name="connsiteX77" fmla="*/ 8239820 w 8636594"/>
              <a:gd name="connsiteY77" fmla="*/ 361843 h 5649218"/>
              <a:gd name="connsiteX78" fmla="*/ 8274337 w 8636594"/>
              <a:gd name="connsiteY78" fmla="*/ 327107 h 5649218"/>
              <a:gd name="connsiteX79" fmla="*/ 8309147 w 8636594"/>
              <a:gd name="connsiteY79" fmla="*/ 292718 h 5649218"/>
              <a:gd name="connsiteX80" fmla="*/ 8344256 w 8636594"/>
              <a:gd name="connsiteY80" fmla="*/ 258685 h 5649218"/>
              <a:gd name="connsiteX81" fmla="*/ 8379669 w 8636594"/>
              <a:gd name="connsiteY81" fmla="*/ 225013 h 5649218"/>
              <a:gd name="connsiteX82" fmla="*/ 8415394 w 8636594"/>
              <a:gd name="connsiteY82" fmla="*/ 191709 h 5649218"/>
              <a:gd name="connsiteX83" fmla="*/ 8451434 w 8636594"/>
              <a:gd name="connsiteY83" fmla="*/ 158780 h 5649218"/>
              <a:gd name="connsiteX84" fmla="*/ 8487798 w 8636594"/>
              <a:gd name="connsiteY84" fmla="*/ 126233 h 5649218"/>
              <a:gd name="connsiteX85" fmla="*/ 8524489 w 8636594"/>
              <a:gd name="connsiteY85" fmla="*/ 94075 h 5649218"/>
              <a:gd name="connsiteX86" fmla="*/ 8561515 w 8636594"/>
              <a:gd name="connsiteY86" fmla="*/ 62312 h 5649218"/>
              <a:gd name="connsiteX87" fmla="*/ 8598881 w 8636594"/>
              <a:gd name="connsiteY87" fmla="*/ 30951 h 5649218"/>
              <a:gd name="connsiteX88" fmla="*/ 8636594 w 8636594"/>
              <a:gd name="connsiteY88" fmla="*/ 0 h 5649218"/>
              <a:gd name="connsiteX0" fmla="*/ 8636594 w 8636594"/>
              <a:gd name="connsiteY0" fmla="*/ 0 h 5593409"/>
              <a:gd name="connsiteX1" fmla="*/ 5293 w 8636594"/>
              <a:gd name="connsiteY1" fmla="*/ 0 h 5593409"/>
              <a:gd name="connsiteX2" fmla="*/ 0 w 8636594"/>
              <a:gd name="connsiteY2" fmla="*/ 5587843 h 5593409"/>
              <a:gd name="connsiteX3" fmla="*/ 4425162 w 8636594"/>
              <a:gd name="connsiteY3" fmla="*/ 5593409 h 5593409"/>
              <a:gd name="connsiteX4" fmla="*/ 4458281 w 8636594"/>
              <a:gd name="connsiteY4" fmla="*/ 5565111 h 5593409"/>
              <a:gd name="connsiteX5" fmla="*/ 4491053 w 8636594"/>
              <a:gd name="connsiteY5" fmla="*/ 5536556 h 5593409"/>
              <a:gd name="connsiteX6" fmla="*/ 4523484 w 8636594"/>
              <a:gd name="connsiteY6" fmla="*/ 5507747 h 5593409"/>
              <a:gd name="connsiteX7" fmla="*/ 4555580 w 8636594"/>
              <a:gd name="connsiteY7" fmla="*/ 5478687 h 5593409"/>
              <a:gd name="connsiteX8" fmla="*/ 4587347 w 8636594"/>
              <a:gd name="connsiteY8" fmla="*/ 5449380 h 5593409"/>
              <a:gd name="connsiteX9" fmla="*/ 4618793 w 8636594"/>
              <a:gd name="connsiteY9" fmla="*/ 5419830 h 5593409"/>
              <a:gd name="connsiteX10" fmla="*/ 4649922 w 8636594"/>
              <a:gd name="connsiteY10" fmla="*/ 5390040 h 5593409"/>
              <a:gd name="connsiteX11" fmla="*/ 4680742 w 8636594"/>
              <a:gd name="connsiteY11" fmla="*/ 5360014 h 5593409"/>
              <a:gd name="connsiteX12" fmla="*/ 4711259 w 8636594"/>
              <a:gd name="connsiteY12" fmla="*/ 5329755 h 5593409"/>
              <a:gd name="connsiteX13" fmla="*/ 4741478 w 8636594"/>
              <a:gd name="connsiteY13" fmla="*/ 5299266 h 5593409"/>
              <a:gd name="connsiteX14" fmla="*/ 4771408 w 8636594"/>
              <a:gd name="connsiteY14" fmla="*/ 5268551 h 5593409"/>
              <a:gd name="connsiteX15" fmla="*/ 4801053 w 8636594"/>
              <a:gd name="connsiteY15" fmla="*/ 5237614 h 5593409"/>
              <a:gd name="connsiteX16" fmla="*/ 4830420 w 8636594"/>
              <a:gd name="connsiteY16" fmla="*/ 5206458 h 5593409"/>
              <a:gd name="connsiteX17" fmla="*/ 4859516 w 8636594"/>
              <a:gd name="connsiteY17" fmla="*/ 5175087 h 5593409"/>
              <a:gd name="connsiteX18" fmla="*/ 4888347 w 8636594"/>
              <a:gd name="connsiteY18" fmla="*/ 5143504 h 5593409"/>
              <a:gd name="connsiteX19" fmla="*/ 4916919 w 8636594"/>
              <a:gd name="connsiteY19" fmla="*/ 5111713 h 5593409"/>
              <a:gd name="connsiteX20" fmla="*/ 4945238 w 8636594"/>
              <a:gd name="connsiteY20" fmla="*/ 5079717 h 5593409"/>
              <a:gd name="connsiteX21" fmla="*/ 4973311 w 8636594"/>
              <a:gd name="connsiteY21" fmla="*/ 5047519 h 5593409"/>
              <a:gd name="connsiteX22" fmla="*/ 5001145 w 8636594"/>
              <a:gd name="connsiteY22" fmla="*/ 5015124 h 5593409"/>
              <a:gd name="connsiteX23" fmla="*/ 5028745 w 8636594"/>
              <a:gd name="connsiteY23" fmla="*/ 4982535 h 5593409"/>
              <a:gd name="connsiteX24" fmla="*/ 5056117 w 8636594"/>
              <a:gd name="connsiteY24" fmla="*/ 4949755 h 5593409"/>
              <a:gd name="connsiteX25" fmla="*/ 5083269 w 8636594"/>
              <a:gd name="connsiteY25" fmla="*/ 4916787 h 5593409"/>
              <a:gd name="connsiteX26" fmla="*/ 5110207 w 8636594"/>
              <a:gd name="connsiteY26" fmla="*/ 4883636 h 5593409"/>
              <a:gd name="connsiteX27" fmla="*/ 5136937 w 8636594"/>
              <a:gd name="connsiteY27" fmla="*/ 4850305 h 5593409"/>
              <a:gd name="connsiteX28" fmla="*/ 5163464 w 8636594"/>
              <a:gd name="connsiteY28" fmla="*/ 4816797 h 5593409"/>
              <a:gd name="connsiteX29" fmla="*/ 5215940 w 8636594"/>
              <a:gd name="connsiteY29" fmla="*/ 4749265 h 5593409"/>
              <a:gd name="connsiteX30" fmla="*/ 5267684 w 8636594"/>
              <a:gd name="connsiteY30" fmla="*/ 4681068 h 5593409"/>
              <a:gd name="connsiteX31" fmla="*/ 5318748 w 8636594"/>
              <a:gd name="connsiteY31" fmla="*/ 4612234 h 5593409"/>
              <a:gd name="connsiteX32" fmla="*/ 5369182 w 8636594"/>
              <a:gd name="connsiteY32" fmla="*/ 4542793 h 5593409"/>
              <a:gd name="connsiteX33" fmla="*/ 5419038 w 8636594"/>
              <a:gd name="connsiteY33" fmla="*/ 4472771 h 5593409"/>
              <a:gd name="connsiteX34" fmla="*/ 5468365 w 8636594"/>
              <a:gd name="connsiteY34" fmla="*/ 4402196 h 5593409"/>
              <a:gd name="connsiteX35" fmla="*/ 5517215 w 8636594"/>
              <a:gd name="connsiteY35" fmla="*/ 4331098 h 5593409"/>
              <a:gd name="connsiteX36" fmla="*/ 5565637 w 8636594"/>
              <a:gd name="connsiteY36" fmla="*/ 4259503 h 5593409"/>
              <a:gd name="connsiteX37" fmla="*/ 5613684 w 8636594"/>
              <a:gd name="connsiteY37" fmla="*/ 4187441 h 5593409"/>
              <a:gd name="connsiteX38" fmla="*/ 5685160 w 8636594"/>
              <a:gd name="connsiteY38" fmla="*/ 4078531 h 5593409"/>
              <a:gd name="connsiteX39" fmla="*/ 5756074 w 8636594"/>
              <a:gd name="connsiteY39" fmla="*/ 3968727 h 5593409"/>
              <a:gd name="connsiteX40" fmla="*/ 5873483 w 8636594"/>
              <a:gd name="connsiteY40" fmla="*/ 3783989 h 5593409"/>
              <a:gd name="connsiteX41" fmla="*/ 6203209 w 8636594"/>
              <a:gd name="connsiteY41" fmla="*/ 3258640 h 5593409"/>
              <a:gd name="connsiteX42" fmla="*/ 6299430 w 8636594"/>
              <a:gd name="connsiteY42" fmla="*/ 3107321 h 5593409"/>
              <a:gd name="connsiteX43" fmla="*/ 6372650 w 8636594"/>
              <a:gd name="connsiteY43" fmla="*/ 2993735 h 5593409"/>
              <a:gd name="connsiteX44" fmla="*/ 6453197 w 8636594"/>
              <a:gd name="connsiteY44" fmla="*/ 2869788 h 5593409"/>
              <a:gd name="connsiteX45" fmla="*/ 6564167 w 8636594"/>
              <a:gd name="connsiteY45" fmla="*/ 2696807 h 5593409"/>
              <a:gd name="connsiteX46" fmla="*/ 6976233 w 8636594"/>
              <a:gd name="connsiteY46" fmla="*/ 2045274 h 5593409"/>
              <a:gd name="connsiteX47" fmla="*/ 7086755 w 8636594"/>
              <a:gd name="connsiteY47" fmla="*/ 1872743 h 5593409"/>
              <a:gd name="connsiteX48" fmla="*/ 7170279 w 8636594"/>
              <a:gd name="connsiteY48" fmla="*/ 1744202 h 5593409"/>
              <a:gd name="connsiteX49" fmla="*/ 7226351 w 8636594"/>
              <a:gd name="connsiteY49" fmla="*/ 1659017 h 5593409"/>
              <a:gd name="connsiteX50" fmla="*/ 7282789 w 8636594"/>
              <a:gd name="connsiteY50" fmla="*/ 1574303 h 5593409"/>
              <a:gd name="connsiteX51" fmla="*/ 7339643 w 8636594"/>
              <a:gd name="connsiteY51" fmla="*/ 1490113 h 5593409"/>
              <a:gd name="connsiteX52" fmla="*/ 7396957 w 8636594"/>
              <a:gd name="connsiteY52" fmla="*/ 1406503 h 5593409"/>
              <a:gd name="connsiteX53" fmla="*/ 7454781 w 8636594"/>
              <a:gd name="connsiteY53" fmla="*/ 1323526 h 5593409"/>
              <a:gd name="connsiteX54" fmla="*/ 7513161 w 8636594"/>
              <a:gd name="connsiteY54" fmla="*/ 1241237 h 5593409"/>
              <a:gd name="connsiteX55" fmla="*/ 7572144 w 8636594"/>
              <a:gd name="connsiteY55" fmla="*/ 1159689 h 5593409"/>
              <a:gd name="connsiteX56" fmla="*/ 7601877 w 8636594"/>
              <a:gd name="connsiteY56" fmla="*/ 1119210 h 5593409"/>
              <a:gd name="connsiteX57" fmla="*/ 7631779 w 8636594"/>
              <a:gd name="connsiteY57" fmla="*/ 1078937 h 5593409"/>
              <a:gd name="connsiteX58" fmla="*/ 7661855 w 8636594"/>
              <a:gd name="connsiteY58" fmla="*/ 1038876 h 5593409"/>
              <a:gd name="connsiteX59" fmla="*/ 7692111 w 8636594"/>
              <a:gd name="connsiteY59" fmla="*/ 999035 h 5593409"/>
              <a:gd name="connsiteX60" fmla="*/ 7722554 w 8636594"/>
              <a:gd name="connsiteY60" fmla="*/ 959419 h 5593409"/>
              <a:gd name="connsiteX61" fmla="*/ 7753190 w 8636594"/>
              <a:gd name="connsiteY61" fmla="*/ 920037 h 5593409"/>
              <a:gd name="connsiteX62" fmla="*/ 7784023 w 8636594"/>
              <a:gd name="connsiteY62" fmla="*/ 880894 h 5593409"/>
              <a:gd name="connsiteX63" fmla="*/ 7815061 w 8636594"/>
              <a:gd name="connsiteY63" fmla="*/ 841997 h 5593409"/>
              <a:gd name="connsiteX64" fmla="*/ 7846308 w 8636594"/>
              <a:gd name="connsiteY64" fmla="*/ 803354 h 5593409"/>
              <a:gd name="connsiteX65" fmla="*/ 7877772 w 8636594"/>
              <a:gd name="connsiteY65" fmla="*/ 764970 h 5593409"/>
              <a:gd name="connsiteX66" fmla="*/ 7909458 w 8636594"/>
              <a:gd name="connsiteY66" fmla="*/ 726853 h 5593409"/>
              <a:gd name="connsiteX67" fmla="*/ 7941371 w 8636594"/>
              <a:gd name="connsiteY67" fmla="*/ 689010 h 5593409"/>
              <a:gd name="connsiteX68" fmla="*/ 7973518 w 8636594"/>
              <a:gd name="connsiteY68" fmla="*/ 651447 h 5593409"/>
              <a:gd name="connsiteX69" fmla="*/ 8005905 w 8636594"/>
              <a:gd name="connsiteY69" fmla="*/ 614171 h 5593409"/>
              <a:gd name="connsiteX70" fmla="*/ 8038538 w 8636594"/>
              <a:gd name="connsiteY70" fmla="*/ 577189 h 5593409"/>
              <a:gd name="connsiteX71" fmla="*/ 8071421 w 8636594"/>
              <a:gd name="connsiteY71" fmla="*/ 540507 h 5593409"/>
              <a:gd name="connsiteX72" fmla="*/ 8104563 w 8636594"/>
              <a:gd name="connsiteY72" fmla="*/ 504132 h 5593409"/>
              <a:gd name="connsiteX73" fmla="*/ 8137967 w 8636594"/>
              <a:gd name="connsiteY73" fmla="*/ 468072 h 5593409"/>
              <a:gd name="connsiteX74" fmla="*/ 8171641 w 8636594"/>
              <a:gd name="connsiteY74" fmla="*/ 432332 h 5593409"/>
              <a:gd name="connsiteX75" fmla="*/ 8205590 w 8636594"/>
              <a:gd name="connsiteY75" fmla="*/ 396920 h 5593409"/>
              <a:gd name="connsiteX76" fmla="*/ 8239820 w 8636594"/>
              <a:gd name="connsiteY76" fmla="*/ 361843 h 5593409"/>
              <a:gd name="connsiteX77" fmla="*/ 8274337 w 8636594"/>
              <a:gd name="connsiteY77" fmla="*/ 327107 h 5593409"/>
              <a:gd name="connsiteX78" fmla="*/ 8309147 w 8636594"/>
              <a:gd name="connsiteY78" fmla="*/ 292718 h 5593409"/>
              <a:gd name="connsiteX79" fmla="*/ 8344256 w 8636594"/>
              <a:gd name="connsiteY79" fmla="*/ 258685 h 5593409"/>
              <a:gd name="connsiteX80" fmla="*/ 8379669 w 8636594"/>
              <a:gd name="connsiteY80" fmla="*/ 225013 h 5593409"/>
              <a:gd name="connsiteX81" fmla="*/ 8415394 w 8636594"/>
              <a:gd name="connsiteY81" fmla="*/ 191709 h 5593409"/>
              <a:gd name="connsiteX82" fmla="*/ 8451434 w 8636594"/>
              <a:gd name="connsiteY82" fmla="*/ 158780 h 5593409"/>
              <a:gd name="connsiteX83" fmla="*/ 8487798 w 8636594"/>
              <a:gd name="connsiteY83" fmla="*/ 126233 h 5593409"/>
              <a:gd name="connsiteX84" fmla="*/ 8524489 w 8636594"/>
              <a:gd name="connsiteY84" fmla="*/ 94075 h 5593409"/>
              <a:gd name="connsiteX85" fmla="*/ 8561515 w 8636594"/>
              <a:gd name="connsiteY85" fmla="*/ 62312 h 5593409"/>
              <a:gd name="connsiteX86" fmla="*/ 8598881 w 8636594"/>
              <a:gd name="connsiteY86" fmla="*/ 30951 h 5593409"/>
              <a:gd name="connsiteX87" fmla="*/ 8636594 w 8636594"/>
              <a:gd name="connsiteY87" fmla="*/ 0 h 5593409"/>
              <a:gd name="connsiteX0" fmla="*/ 8631811 w 8631811"/>
              <a:gd name="connsiteY0" fmla="*/ 0 h 5593409"/>
              <a:gd name="connsiteX1" fmla="*/ 510 w 8631811"/>
              <a:gd name="connsiteY1" fmla="*/ 0 h 5593409"/>
              <a:gd name="connsiteX2" fmla="*/ 510 w 8631811"/>
              <a:gd name="connsiteY2" fmla="*/ 5282464 h 5593409"/>
              <a:gd name="connsiteX3" fmla="*/ 4420379 w 8631811"/>
              <a:gd name="connsiteY3" fmla="*/ 5593409 h 5593409"/>
              <a:gd name="connsiteX4" fmla="*/ 4453498 w 8631811"/>
              <a:gd name="connsiteY4" fmla="*/ 5565111 h 5593409"/>
              <a:gd name="connsiteX5" fmla="*/ 4486270 w 8631811"/>
              <a:gd name="connsiteY5" fmla="*/ 5536556 h 5593409"/>
              <a:gd name="connsiteX6" fmla="*/ 4518701 w 8631811"/>
              <a:gd name="connsiteY6" fmla="*/ 5507747 h 5593409"/>
              <a:gd name="connsiteX7" fmla="*/ 4550797 w 8631811"/>
              <a:gd name="connsiteY7" fmla="*/ 5478687 h 5593409"/>
              <a:gd name="connsiteX8" fmla="*/ 4582564 w 8631811"/>
              <a:gd name="connsiteY8" fmla="*/ 5449380 h 5593409"/>
              <a:gd name="connsiteX9" fmla="*/ 4614010 w 8631811"/>
              <a:gd name="connsiteY9" fmla="*/ 5419830 h 5593409"/>
              <a:gd name="connsiteX10" fmla="*/ 4645139 w 8631811"/>
              <a:gd name="connsiteY10" fmla="*/ 5390040 h 5593409"/>
              <a:gd name="connsiteX11" fmla="*/ 4675959 w 8631811"/>
              <a:gd name="connsiteY11" fmla="*/ 5360014 h 5593409"/>
              <a:gd name="connsiteX12" fmla="*/ 4706476 w 8631811"/>
              <a:gd name="connsiteY12" fmla="*/ 5329755 h 5593409"/>
              <a:gd name="connsiteX13" fmla="*/ 4736695 w 8631811"/>
              <a:gd name="connsiteY13" fmla="*/ 5299266 h 5593409"/>
              <a:gd name="connsiteX14" fmla="*/ 4766625 w 8631811"/>
              <a:gd name="connsiteY14" fmla="*/ 5268551 h 5593409"/>
              <a:gd name="connsiteX15" fmla="*/ 4796270 w 8631811"/>
              <a:gd name="connsiteY15" fmla="*/ 5237614 h 5593409"/>
              <a:gd name="connsiteX16" fmla="*/ 4825637 w 8631811"/>
              <a:gd name="connsiteY16" fmla="*/ 5206458 h 5593409"/>
              <a:gd name="connsiteX17" fmla="*/ 4854733 w 8631811"/>
              <a:gd name="connsiteY17" fmla="*/ 5175087 h 5593409"/>
              <a:gd name="connsiteX18" fmla="*/ 4883564 w 8631811"/>
              <a:gd name="connsiteY18" fmla="*/ 5143504 h 5593409"/>
              <a:gd name="connsiteX19" fmla="*/ 4912136 w 8631811"/>
              <a:gd name="connsiteY19" fmla="*/ 5111713 h 5593409"/>
              <a:gd name="connsiteX20" fmla="*/ 4940455 w 8631811"/>
              <a:gd name="connsiteY20" fmla="*/ 5079717 h 5593409"/>
              <a:gd name="connsiteX21" fmla="*/ 4968528 w 8631811"/>
              <a:gd name="connsiteY21" fmla="*/ 5047519 h 5593409"/>
              <a:gd name="connsiteX22" fmla="*/ 4996362 w 8631811"/>
              <a:gd name="connsiteY22" fmla="*/ 5015124 h 5593409"/>
              <a:gd name="connsiteX23" fmla="*/ 5023962 w 8631811"/>
              <a:gd name="connsiteY23" fmla="*/ 4982535 h 5593409"/>
              <a:gd name="connsiteX24" fmla="*/ 5051334 w 8631811"/>
              <a:gd name="connsiteY24" fmla="*/ 4949755 h 5593409"/>
              <a:gd name="connsiteX25" fmla="*/ 5078486 w 8631811"/>
              <a:gd name="connsiteY25" fmla="*/ 4916787 h 5593409"/>
              <a:gd name="connsiteX26" fmla="*/ 5105424 w 8631811"/>
              <a:gd name="connsiteY26" fmla="*/ 4883636 h 5593409"/>
              <a:gd name="connsiteX27" fmla="*/ 5132154 w 8631811"/>
              <a:gd name="connsiteY27" fmla="*/ 4850305 h 5593409"/>
              <a:gd name="connsiteX28" fmla="*/ 5158681 w 8631811"/>
              <a:gd name="connsiteY28" fmla="*/ 4816797 h 5593409"/>
              <a:gd name="connsiteX29" fmla="*/ 5211157 w 8631811"/>
              <a:gd name="connsiteY29" fmla="*/ 4749265 h 5593409"/>
              <a:gd name="connsiteX30" fmla="*/ 5262901 w 8631811"/>
              <a:gd name="connsiteY30" fmla="*/ 4681068 h 5593409"/>
              <a:gd name="connsiteX31" fmla="*/ 5313965 w 8631811"/>
              <a:gd name="connsiteY31" fmla="*/ 4612234 h 5593409"/>
              <a:gd name="connsiteX32" fmla="*/ 5364399 w 8631811"/>
              <a:gd name="connsiteY32" fmla="*/ 4542793 h 5593409"/>
              <a:gd name="connsiteX33" fmla="*/ 5414255 w 8631811"/>
              <a:gd name="connsiteY33" fmla="*/ 4472771 h 5593409"/>
              <a:gd name="connsiteX34" fmla="*/ 5463582 w 8631811"/>
              <a:gd name="connsiteY34" fmla="*/ 4402196 h 5593409"/>
              <a:gd name="connsiteX35" fmla="*/ 5512432 w 8631811"/>
              <a:gd name="connsiteY35" fmla="*/ 4331098 h 5593409"/>
              <a:gd name="connsiteX36" fmla="*/ 5560854 w 8631811"/>
              <a:gd name="connsiteY36" fmla="*/ 4259503 h 5593409"/>
              <a:gd name="connsiteX37" fmla="*/ 5608901 w 8631811"/>
              <a:gd name="connsiteY37" fmla="*/ 4187441 h 5593409"/>
              <a:gd name="connsiteX38" fmla="*/ 5680377 w 8631811"/>
              <a:gd name="connsiteY38" fmla="*/ 4078531 h 5593409"/>
              <a:gd name="connsiteX39" fmla="*/ 5751291 w 8631811"/>
              <a:gd name="connsiteY39" fmla="*/ 3968727 h 5593409"/>
              <a:gd name="connsiteX40" fmla="*/ 5868700 w 8631811"/>
              <a:gd name="connsiteY40" fmla="*/ 3783989 h 5593409"/>
              <a:gd name="connsiteX41" fmla="*/ 6198426 w 8631811"/>
              <a:gd name="connsiteY41" fmla="*/ 3258640 h 5593409"/>
              <a:gd name="connsiteX42" fmla="*/ 6294647 w 8631811"/>
              <a:gd name="connsiteY42" fmla="*/ 3107321 h 5593409"/>
              <a:gd name="connsiteX43" fmla="*/ 6367867 w 8631811"/>
              <a:gd name="connsiteY43" fmla="*/ 2993735 h 5593409"/>
              <a:gd name="connsiteX44" fmla="*/ 6448414 w 8631811"/>
              <a:gd name="connsiteY44" fmla="*/ 2869788 h 5593409"/>
              <a:gd name="connsiteX45" fmla="*/ 6559384 w 8631811"/>
              <a:gd name="connsiteY45" fmla="*/ 2696807 h 5593409"/>
              <a:gd name="connsiteX46" fmla="*/ 6971450 w 8631811"/>
              <a:gd name="connsiteY46" fmla="*/ 2045274 h 5593409"/>
              <a:gd name="connsiteX47" fmla="*/ 7081972 w 8631811"/>
              <a:gd name="connsiteY47" fmla="*/ 1872743 h 5593409"/>
              <a:gd name="connsiteX48" fmla="*/ 7165496 w 8631811"/>
              <a:gd name="connsiteY48" fmla="*/ 1744202 h 5593409"/>
              <a:gd name="connsiteX49" fmla="*/ 7221568 w 8631811"/>
              <a:gd name="connsiteY49" fmla="*/ 1659017 h 5593409"/>
              <a:gd name="connsiteX50" fmla="*/ 7278006 w 8631811"/>
              <a:gd name="connsiteY50" fmla="*/ 1574303 h 5593409"/>
              <a:gd name="connsiteX51" fmla="*/ 7334860 w 8631811"/>
              <a:gd name="connsiteY51" fmla="*/ 1490113 h 5593409"/>
              <a:gd name="connsiteX52" fmla="*/ 7392174 w 8631811"/>
              <a:gd name="connsiteY52" fmla="*/ 1406503 h 5593409"/>
              <a:gd name="connsiteX53" fmla="*/ 7449998 w 8631811"/>
              <a:gd name="connsiteY53" fmla="*/ 1323526 h 5593409"/>
              <a:gd name="connsiteX54" fmla="*/ 7508378 w 8631811"/>
              <a:gd name="connsiteY54" fmla="*/ 1241237 h 5593409"/>
              <a:gd name="connsiteX55" fmla="*/ 7567361 w 8631811"/>
              <a:gd name="connsiteY55" fmla="*/ 1159689 h 5593409"/>
              <a:gd name="connsiteX56" fmla="*/ 7597094 w 8631811"/>
              <a:gd name="connsiteY56" fmla="*/ 1119210 h 5593409"/>
              <a:gd name="connsiteX57" fmla="*/ 7626996 w 8631811"/>
              <a:gd name="connsiteY57" fmla="*/ 1078937 h 5593409"/>
              <a:gd name="connsiteX58" fmla="*/ 7657072 w 8631811"/>
              <a:gd name="connsiteY58" fmla="*/ 1038876 h 5593409"/>
              <a:gd name="connsiteX59" fmla="*/ 7687328 w 8631811"/>
              <a:gd name="connsiteY59" fmla="*/ 999035 h 5593409"/>
              <a:gd name="connsiteX60" fmla="*/ 7717771 w 8631811"/>
              <a:gd name="connsiteY60" fmla="*/ 959419 h 5593409"/>
              <a:gd name="connsiteX61" fmla="*/ 7748407 w 8631811"/>
              <a:gd name="connsiteY61" fmla="*/ 920037 h 5593409"/>
              <a:gd name="connsiteX62" fmla="*/ 7779240 w 8631811"/>
              <a:gd name="connsiteY62" fmla="*/ 880894 h 5593409"/>
              <a:gd name="connsiteX63" fmla="*/ 7810278 w 8631811"/>
              <a:gd name="connsiteY63" fmla="*/ 841997 h 5593409"/>
              <a:gd name="connsiteX64" fmla="*/ 7841525 w 8631811"/>
              <a:gd name="connsiteY64" fmla="*/ 803354 h 5593409"/>
              <a:gd name="connsiteX65" fmla="*/ 7872989 w 8631811"/>
              <a:gd name="connsiteY65" fmla="*/ 764970 h 5593409"/>
              <a:gd name="connsiteX66" fmla="*/ 7904675 w 8631811"/>
              <a:gd name="connsiteY66" fmla="*/ 726853 h 5593409"/>
              <a:gd name="connsiteX67" fmla="*/ 7936588 w 8631811"/>
              <a:gd name="connsiteY67" fmla="*/ 689010 h 5593409"/>
              <a:gd name="connsiteX68" fmla="*/ 7968735 w 8631811"/>
              <a:gd name="connsiteY68" fmla="*/ 651447 h 5593409"/>
              <a:gd name="connsiteX69" fmla="*/ 8001122 w 8631811"/>
              <a:gd name="connsiteY69" fmla="*/ 614171 h 5593409"/>
              <a:gd name="connsiteX70" fmla="*/ 8033755 w 8631811"/>
              <a:gd name="connsiteY70" fmla="*/ 577189 h 5593409"/>
              <a:gd name="connsiteX71" fmla="*/ 8066638 w 8631811"/>
              <a:gd name="connsiteY71" fmla="*/ 540507 h 5593409"/>
              <a:gd name="connsiteX72" fmla="*/ 8099780 w 8631811"/>
              <a:gd name="connsiteY72" fmla="*/ 504132 h 5593409"/>
              <a:gd name="connsiteX73" fmla="*/ 8133184 w 8631811"/>
              <a:gd name="connsiteY73" fmla="*/ 468072 h 5593409"/>
              <a:gd name="connsiteX74" fmla="*/ 8166858 w 8631811"/>
              <a:gd name="connsiteY74" fmla="*/ 432332 h 5593409"/>
              <a:gd name="connsiteX75" fmla="*/ 8200807 w 8631811"/>
              <a:gd name="connsiteY75" fmla="*/ 396920 h 5593409"/>
              <a:gd name="connsiteX76" fmla="*/ 8235037 w 8631811"/>
              <a:gd name="connsiteY76" fmla="*/ 361843 h 5593409"/>
              <a:gd name="connsiteX77" fmla="*/ 8269554 w 8631811"/>
              <a:gd name="connsiteY77" fmla="*/ 327107 h 5593409"/>
              <a:gd name="connsiteX78" fmla="*/ 8304364 w 8631811"/>
              <a:gd name="connsiteY78" fmla="*/ 292718 h 5593409"/>
              <a:gd name="connsiteX79" fmla="*/ 8339473 w 8631811"/>
              <a:gd name="connsiteY79" fmla="*/ 258685 h 5593409"/>
              <a:gd name="connsiteX80" fmla="*/ 8374886 w 8631811"/>
              <a:gd name="connsiteY80" fmla="*/ 225013 h 5593409"/>
              <a:gd name="connsiteX81" fmla="*/ 8410611 w 8631811"/>
              <a:gd name="connsiteY81" fmla="*/ 191709 h 5593409"/>
              <a:gd name="connsiteX82" fmla="*/ 8446651 w 8631811"/>
              <a:gd name="connsiteY82" fmla="*/ 158780 h 5593409"/>
              <a:gd name="connsiteX83" fmla="*/ 8483015 w 8631811"/>
              <a:gd name="connsiteY83" fmla="*/ 126233 h 5593409"/>
              <a:gd name="connsiteX84" fmla="*/ 8519706 w 8631811"/>
              <a:gd name="connsiteY84" fmla="*/ 94075 h 5593409"/>
              <a:gd name="connsiteX85" fmla="*/ 8556732 w 8631811"/>
              <a:gd name="connsiteY85" fmla="*/ 62312 h 5593409"/>
              <a:gd name="connsiteX86" fmla="*/ 8594098 w 8631811"/>
              <a:gd name="connsiteY86" fmla="*/ 30951 h 5593409"/>
              <a:gd name="connsiteX87" fmla="*/ 8631811 w 8631811"/>
              <a:gd name="connsiteY87" fmla="*/ 0 h 5593409"/>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10058"/>
              <a:gd name="connsiteX1" fmla="*/ 510 w 8631811"/>
              <a:gd name="connsiteY1" fmla="*/ 0 h 5610058"/>
              <a:gd name="connsiteX2" fmla="*/ 510 w 8631811"/>
              <a:gd name="connsiteY2" fmla="*/ 5593952 h 5610058"/>
              <a:gd name="connsiteX3" fmla="*/ 4420379 w 8631811"/>
              <a:gd name="connsiteY3" fmla="*/ 5593409 h 5610058"/>
              <a:gd name="connsiteX4" fmla="*/ 4453498 w 8631811"/>
              <a:gd name="connsiteY4" fmla="*/ 5565111 h 5610058"/>
              <a:gd name="connsiteX5" fmla="*/ 4486270 w 8631811"/>
              <a:gd name="connsiteY5" fmla="*/ 5536556 h 5610058"/>
              <a:gd name="connsiteX6" fmla="*/ 4518701 w 8631811"/>
              <a:gd name="connsiteY6" fmla="*/ 5507747 h 5610058"/>
              <a:gd name="connsiteX7" fmla="*/ 4550797 w 8631811"/>
              <a:gd name="connsiteY7" fmla="*/ 5478687 h 5610058"/>
              <a:gd name="connsiteX8" fmla="*/ 4582564 w 8631811"/>
              <a:gd name="connsiteY8" fmla="*/ 5449380 h 5610058"/>
              <a:gd name="connsiteX9" fmla="*/ 4614010 w 8631811"/>
              <a:gd name="connsiteY9" fmla="*/ 5419830 h 5610058"/>
              <a:gd name="connsiteX10" fmla="*/ 4645139 w 8631811"/>
              <a:gd name="connsiteY10" fmla="*/ 5390040 h 5610058"/>
              <a:gd name="connsiteX11" fmla="*/ 4675959 w 8631811"/>
              <a:gd name="connsiteY11" fmla="*/ 5360014 h 5610058"/>
              <a:gd name="connsiteX12" fmla="*/ 4706476 w 8631811"/>
              <a:gd name="connsiteY12" fmla="*/ 5329755 h 5610058"/>
              <a:gd name="connsiteX13" fmla="*/ 4736695 w 8631811"/>
              <a:gd name="connsiteY13" fmla="*/ 5299266 h 5610058"/>
              <a:gd name="connsiteX14" fmla="*/ 4766625 w 8631811"/>
              <a:gd name="connsiteY14" fmla="*/ 5268551 h 5610058"/>
              <a:gd name="connsiteX15" fmla="*/ 4796270 w 8631811"/>
              <a:gd name="connsiteY15" fmla="*/ 5237614 h 5610058"/>
              <a:gd name="connsiteX16" fmla="*/ 4825637 w 8631811"/>
              <a:gd name="connsiteY16" fmla="*/ 5206458 h 5610058"/>
              <a:gd name="connsiteX17" fmla="*/ 4854733 w 8631811"/>
              <a:gd name="connsiteY17" fmla="*/ 5175087 h 5610058"/>
              <a:gd name="connsiteX18" fmla="*/ 4883564 w 8631811"/>
              <a:gd name="connsiteY18" fmla="*/ 5143504 h 5610058"/>
              <a:gd name="connsiteX19" fmla="*/ 4912136 w 8631811"/>
              <a:gd name="connsiteY19" fmla="*/ 5111713 h 5610058"/>
              <a:gd name="connsiteX20" fmla="*/ 4940455 w 8631811"/>
              <a:gd name="connsiteY20" fmla="*/ 5079717 h 5610058"/>
              <a:gd name="connsiteX21" fmla="*/ 4968528 w 8631811"/>
              <a:gd name="connsiteY21" fmla="*/ 5047519 h 5610058"/>
              <a:gd name="connsiteX22" fmla="*/ 4996362 w 8631811"/>
              <a:gd name="connsiteY22" fmla="*/ 5015124 h 5610058"/>
              <a:gd name="connsiteX23" fmla="*/ 5023962 w 8631811"/>
              <a:gd name="connsiteY23" fmla="*/ 4982535 h 5610058"/>
              <a:gd name="connsiteX24" fmla="*/ 5051334 w 8631811"/>
              <a:gd name="connsiteY24" fmla="*/ 4949755 h 5610058"/>
              <a:gd name="connsiteX25" fmla="*/ 5078486 w 8631811"/>
              <a:gd name="connsiteY25" fmla="*/ 4916787 h 5610058"/>
              <a:gd name="connsiteX26" fmla="*/ 5105424 w 8631811"/>
              <a:gd name="connsiteY26" fmla="*/ 4883636 h 5610058"/>
              <a:gd name="connsiteX27" fmla="*/ 5132154 w 8631811"/>
              <a:gd name="connsiteY27" fmla="*/ 4850305 h 5610058"/>
              <a:gd name="connsiteX28" fmla="*/ 5158681 w 8631811"/>
              <a:gd name="connsiteY28" fmla="*/ 4816797 h 5610058"/>
              <a:gd name="connsiteX29" fmla="*/ 5211157 w 8631811"/>
              <a:gd name="connsiteY29" fmla="*/ 4749265 h 5610058"/>
              <a:gd name="connsiteX30" fmla="*/ 5262901 w 8631811"/>
              <a:gd name="connsiteY30" fmla="*/ 4681068 h 5610058"/>
              <a:gd name="connsiteX31" fmla="*/ 5313965 w 8631811"/>
              <a:gd name="connsiteY31" fmla="*/ 4612234 h 5610058"/>
              <a:gd name="connsiteX32" fmla="*/ 5364399 w 8631811"/>
              <a:gd name="connsiteY32" fmla="*/ 4542793 h 5610058"/>
              <a:gd name="connsiteX33" fmla="*/ 5414255 w 8631811"/>
              <a:gd name="connsiteY33" fmla="*/ 4472771 h 5610058"/>
              <a:gd name="connsiteX34" fmla="*/ 5463582 w 8631811"/>
              <a:gd name="connsiteY34" fmla="*/ 4402196 h 5610058"/>
              <a:gd name="connsiteX35" fmla="*/ 5512432 w 8631811"/>
              <a:gd name="connsiteY35" fmla="*/ 4331098 h 5610058"/>
              <a:gd name="connsiteX36" fmla="*/ 5560854 w 8631811"/>
              <a:gd name="connsiteY36" fmla="*/ 4259503 h 5610058"/>
              <a:gd name="connsiteX37" fmla="*/ 5608901 w 8631811"/>
              <a:gd name="connsiteY37" fmla="*/ 4187441 h 5610058"/>
              <a:gd name="connsiteX38" fmla="*/ 5680377 w 8631811"/>
              <a:gd name="connsiteY38" fmla="*/ 4078531 h 5610058"/>
              <a:gd name="connsiteX39" fmla="*/ 5751291 w 8631811"/>
              <a:gd name="connsiteY39" fmla="*/ 3968727 h 5610058"/>
              <a:gd name="connsiteX40" fmla="*/ 5868700 w 8631811"/>
              <a:gd name="connsiteY40" fmla="*/ 3783989 h 5610058"/>
              <a:gd name="connsiteX41" fmla="*/ 6198426 w 8631811"/>
              <a:gd name="connsiteY41" fmla="*/ 3258640 h 5610058"/>
              <a:gd name="connsiteX42" fmla="*/ 6294647 w 8631811"/>
              <a:gd name="connsiteY42" fmla="*/ 3107321 h 5610058"/>
              <a:gd name="connsiteX43" fmla="*/ 6367867 w 8631811"/>
              <a:gd name="connsiteY43" fmla="*/ 2993735 h 5610058"/>
              <a:gd name="connsiteX44" fmla="*/ 6448414 w 8631811"/>
              <a:gd name="connsiteY44" fmla="*/ 2869788 h 5610058"/>
              <a:gd name="connsiteX45" fmla="*/ 6559384 w 8631811"/>
              <a:gd name="connsiteY45" fmla="*/ 2696807 h 5610058"/>
              <a:gd name="connsiteX46" fmla="*/ 6971450 w 8631811"/>
              <a:gd name="connsiteY46" fmla="*/ 2045274 h 5610058"/>
              <a:gd name="connsiteX47" fmla="*/ 7081972 w 8631811"/>
              <a:gd name="connsiteY47" fmla="*/ 1872743 h 5610058"/>
              <a:gd name="connsiteX48" fmla="*/ 7165496 w 8631811"/>
              <a:gd name="connsiteY48" fmla="*/ 1744202 h 5610058"/>
              <a:gd name="connsiteX49" fmla="*/ 7221568 w 8631811"/>
              <a:gd name="connsiteY49" fmla="*/ 1659017 h 5610058"/>
              <a:gd name="connsiteX50" fmla="*/ 7278006 w 8631811"/>
              <a:gd name="connsiteY50" fmla="*/ 1574303 h 5610058"/>
              <a:gd name="connsiteX51" fmla="*/ 7334860 w 8631811"/>
              <a:gd name="connsiteY51" fmla="*/ 1490113 h 5610058"/>
              <a:gd name="connsiteX52" fmla="*/ 7392174 w 8631811"/>
              <a:gd name="connsiteY52" fmla="*/ 1406503 h 5610058"/>
              <a:gd name="connsiteX53" fmla="*/ 7449998 w 8631811"/>
              <a:gd name="connsiteY53" fmla="*/ 1323526 h 5610058"/>
              <a:gd name="connsiteX54" fmla="*/ 7508378 w 8631811"/>
              <a:gd name="connsiteY54" fmla="*/ 1241237 h 5610058"/>
              <a:gd name="connsiteX55" fmla="*/ 7567361 w 8631811"/>
              <a:gd name="connsiteY55" fmla="*/ 1159689 h 5610058"/>
              <a:gd name="connsiteX56" fmla="*/ 7597094 w 8631811"/>
              <a:gd name="connsiteY56" fmla="*/ 1119210 h 5610058"/>
              <a:gd name="connsiteX57" fmla="*/ 7626996 w 8631811"/>
              <a:gd name="connsiteY57" fmla="*/ 1078937 h 5610058"/>
              <a:gd name="connsiteX58" fmla="*/ 7657072 w 8631811"/>
              <a:gd name="connsiteY58" fmla="*/ 1038876 h 5610058"/>
              <a:gd name="connsiteX59" fmla="*/ 7687328 w 8631811"/>
              <a:gd name="connsiteY59" fmla="*/ 999035 h 5610058"/>
              <a:gd name="connsiteX60" fmla="*/ 7717771 w 8631811"/>
              <a:gd name="connsiteY60" fmla="*/ 959419 h 5610058"/>
              <a:gd name="connsiteX61" fmla="*/ 7748407 w 8631811"/>
              <a:gd name="connsiteY61" fmla="*/ 920037 h 5610058"/>
              <a:gd name="connsiteX62" fmla="*/ 7779240 w 8631811"/>
              <a:gd name="connsiteY62" fmla="*/ 880894 h 5610058"/>
              <a:gd name="connsiteX63" fmla="*/ 7810278 w 8631811"/>
              <a:gd name="connsiteY63" fmla="*/ 841997 h 5610058"/>
              <a:gd name="connsiteX64" fmla="*/ 7841525 w 8631811"/>
              <a:gd name="connsiteY64" fmla="*/ 803354 h 5610058"/>
              <a:gd name="connsiteX65" fmla="*/ 7872989 w 8631811"/>
              <a:gd name="connsiteY65" fmla="*/ 764970 h 5610058"/>
              <a:gd name="connsiteX66" fmla="*/ 7904675 w 8631811"/>
              <a:gd name="connsiteY66" fmla="*/ 726853 h 5610058"/>
              <a:gd name="connsiteX67" fmla="*/ 7936588 w 8631811"/>
              <a:gd name="connsiteY67" fmla="*/ 689010 h 5610058"/>
              <a:gd name="connsiteX68" fmla="*/ 7968735 w 8631811"/>
              <a:gd name="connsiteY68" fmla="*/ 651447 h 5610058"/>
              <a:gd name="connsiteX69" fmla="*/ 8001122 w 8631811"/>
              <a:gd name="connsiteY69" fmla="*/ 614171 h 5610058"/>
              <a:gd name="connsiteX70" fmla="*/ 8033755 w 8631811"/>
              <a:gd name="connsiteY70" fmla="*/ 577189 h 5610058"/>
              <a:gd name="connsiteX71" fmla="*/ 8066638 w 8631811"/>
              <a:gd name="connsiteY71" fmla="*/ 540507 h 5610058"/>
              <a:gd name="connsiteX72" fmla="*/ 8099780 w 8631811"/>
              <a:gd name="connsiteY72" fmla="*/ 504132 h 5610058"/>
              <a:gd name="connsiteX73" fmla="*/ 8133184 w 8631811"/>
              <a:gd name="connsiteY73" fmla="*/ 468072 h 5610058"/>
              <a:gd name="connsiteX74" fmla="*/ 8166858 w 8631811"/>
              <a:gd name="connsiteY74" fmla="*/ 432332 h 5610058"/>
              <a:gd name="connsiteX75" fmla="*/ 8200807 w 8631811"/>
              <a:gd name="connsiteY75" fmla="*/ 396920 h 5610058"/>
              <a:gd name="connsiteX76" fmla="*/ 8235037 w 8631811"/>
              <a:gd name="connsiteY76" fmla="*/ 361843 h 5610058"/>
              <a:gd name="connsiteX77" fmla="*/ 8269554 w 8631811"/>
              <a:gd name="connsiteY77" fmla="*/ 327107 h 5610058"/>
              <a:gd name="connsiteX78" fmla="*/ 8304364 w 8631811"/>
              <a:gd name="connsiteY78" fmla="*/ 292718 h 5610058"/>
              <a:gd name="connsiteX79" fmla="*/ 8339473 w 8631811"/>
              <a:gd name="connsiteY79" fmla="*/ 258685 h 5610058"/>
              <a:gd name="connsiteX80" fmla="*/ 8374886 w 8631811"/>
              <a:gd name="connsiteY80" fmla="*/ 225013 h 5610058"/>
              <a:gd name="connsiteX81" fmla="*/ 8410611 w 8631811"/>
              <a:gd name="connsiteY81" fmla="*/ 191709 h 5610058"/>
              <a:gd name="connsiteX82" fmla="*/ 8446651 w 8631811"/>
              <a:gd name="connsiteY82" fmla="*/ 158780 h 5610058"/>
              <a:gd name="connsiteX83" fmla="*/ 8483015 w 8631811"/>
              <a:gd name="connsiteY83" fmla="*/ 126233 h 5610058"/>
              <a:gd name="connsiteX84" fmla="*/ 8519706 w 8631811"/>
              <a:gd name="connsiteY84" fmla="*/ 94075 h 5610058"/>
              <a:gd name="connsiteX85" fmla="*/ 8556732 w 8631811"/>
              <a:gd name="connsiteY85" fmla="*/ 62312 h 5610058"/>
              <a:gd name="connsiteX86" fmla="*/ 8594098 w 8631811"/>
              <a:gd name="connsiteY86" fmla="*/ 30951 h 5610058"/>
              <a:gd name="connsiteX87" fmla="*/ 8631811 w 8631811"/>
              <a:gd name="connsiteY87" fmla="*/ 0 h 5610058"/>
              <a:gd name="connsiteX0" fmla="*/ 8631811 w 8631811"/>
              <a:gd name="connsiteY0" fmla="*/ 0 h 5593952"/>
              <a:gd name="connsiteX1" fmla="*/ 510 w 8631811"/>
              <a:gd name="connsiteY1" fmla="*/ 0 h 5593952"/>
              <a:gd name="connsiteX2" fmla="*/ 510 w 8631811"/>
              <a:gd name="connsiteY2" fmla="*/ 5593952 h 5593952"/>
              <a:gd name="connsiteX3" fmla="*/ 4420379 w 8631811"/>
              <a:gd name="connsiteY3" fmla="*/ 5593409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9020"/>
              <a:gd name="connsiteX1" fmla="*/ 510 w 8631811"/>
              <a:gd name="connsiteY1" fmla="*/ 0 h 5599020"/>
              <a:gd name="connsiteX2" fmla="*/ 510 w 8631811"/>
              <a:gd name="connsiteY2" fmla="*/ 5593952 h 5599020"/>
              <a:gd name="connsiteX3" fmla="*/ 4420379 w 8631811"/>
              <a:gd name="connsiteY3" fmla="*/ 5593409 h 5599020"/>
              <a:gd name="connsiteX4" fmla="*/ 4453498 w 8631811"/>
              <a:gd name="connsiteY4" fmla="*/ 5565111 h 5599020"/>
              <a:gd name="connsiteX5" fmla="*/ 4486270 w 8631811"/>
              <a:gd name="connsiteY5" fmla="*/ 5536556 h 5599020"/>
              <a:gd name="connsiteX6" fmla="*/ 4518701 w 8631811"/>
              <a:gd name="connsiteY6" fmla="*/ 5507747 h 5599020"/>
              <a:gd name="connsiteX7" fmla="*/ 4550797 w 8631811"/>
              <a:gd name="connsiteY7" fmla="*/ 5478687 h 5599020"/>
              <a:gd name="connsiteX8" fmla="*/ 4582564 w 8631811"/>
              <a:gd name="connsiteY8" fmla="*/ 5449380 h 5599020"/>
              <a:gd name="connsiteX9" fmla="*/ 4614010 w 8631811"/>
              <a:gd name="connsiteY9" fmla="*/ 5419830 h 5599020"/>
              <a:gd name="connsiteX10" fmla="*/ 4645139 w 8631811"/>
              <a:gd name="connsiteY10" fmla="*/ 5390040 h 5599020"/>
              <a:gd name="connsiteX11" fmla="*/ 4675959 w 8631811"/>
              <a:gd name="connsiteY11" fmla="*/ 5360014 h 5599020"/>
              <a:gd name="connsiteX12" fmla="*/ 4706476 w 8631811"/>
              <a:gd name="connsiteY12" fmla="*/ 5329755 h 5599020"/>
              <a:gd name="connsiteX13" fmla="*/ 4736695 w 8631811"/>
              <a:gd name="connsiteY13" fmla="*/ 5299266 h 5599020"/>
              <a:gd name="connsiteX14" fmla="*/ 4766625 w 8631811"/>
              <a:gd name="connsiteY14" fmla="*/ 5268551 h 5599020"/>
              <a:gd name="connsiteX15" fmla="*/ 4796270 w 8631811"/>
              <a:gd name="connsiteY15" fmla="*/ 5237614 h 5599020"/>
              <a:gd name="connsiteX16" fmla="*/ 4825637 w 8631811"/>
              <a:gd name="connsiteY16" fmla="*/ 5206458 h 5599020"/>
              <a:gd name="connsiteX17" fmla="*/ 4854733 w 8631811"/>
              <a:gd name="connsiteY17" fmla="*/ 5175087 h 5599020"/>
              <a:gd name="connsiteX18" fmla="*/ 4883564 w 8631811"/>
              <a:gd name="connsiteY18" fmla="*/ 5143504 h 5599020"/>
              <a:gd name="connsiteX19" fmla="*/ 4912136 w 8631811"/>
              <a:gd name="connsiteY19" fmla="*/ 5111713 h 5599020"/>
              <a:gd name="connsiteX20" fmla="*/ 4940455 w 8631811"/>
              <a:gd name="connsiteY20" fmla="*/ 5079717 h 5599020"/>
              <a:gd name="connsiteX21" fmla="*/ 4968528 w 8631811"/>
              <a:gd name="connsiteY21" fmla="*/ 5047519 h 5599020"/>
              <a:gd name="connsiteX22" fmla="*/ 4996362 w 8631811"/>
              <a:gd name="connsiteY22" fmla="*/ 5015124 h 5599020"/>
              <a:gd name="connsiteX23" fmla="*/ 5023962 w 8631811"/>
              <a:gd name="connsiteY23" fmla="*/ 4982535 h 5599020"/>
              <a:gd name="connsiteX24" fmla="*/ 5051334 w 8631811"/>
              <a:gd name="connsiteY24" fmla="*/ 4949755 h 5599020"/>
              <a:gd name="connsiteX25" fmla="*/ 5078486 w 8631811"/>
              <a:gd name="connsiteY25" fmla="*/ 4916787 h 5599020"/>
              <a:gd name="connsiteX26" fmla="*/ 5105424 w 8631811"/>
              <a:gd name="connsiteY26" fmla="*/ 4883636 h 5599020"/>
              <a:gd name="connsiteX27" fmla="*/ 5132154 w 8631811"/>
              <a:gd name="connsiteY27" fmla="*/ 4850305 h 5599020"/>
              <a:gd name="connsiteX28" fmla="*/ 5158681 w 8631811"/>
              <a:gd name="connsiteY28" fmla="*/ 4816797 h 5599020"/>
              <a:gd name="connsiteX29" fmla="*/ 5211157 w 8631811"/>
              <a:gd name="connsiteY29" fmla="*/ 4749265 h 5599020"/>
              <a:gd name="connsiteX30" fmla="*/ 5262901 w 8631811"/>
              <a:gd name="connsiteY30" fmla="*/ 4681068 h 5599020"/>
              <a:gd name="connsiteX31" fmla="*/ 5313965 w 8631811"/>
              <a:gd name="connsiteY31" fmla="*/ 4612234 h 5599020"/>
              <a:gd name="connsiteX32" fmla="*/ 5364399 w 8631811"/>
              <a:gd name="connsiteY32" fmla="*/ 4542793 h 5599020"/>
              <a:gd name="connsiteX33" fmla="*/ 5414255 w 8631811"/>
              <a:gd name="connsiteY33" fmla="*/ 4472771 h 5599020"/>
              <a:gd name="connsiteX34" fmla="*/ 5463582 w 8631811"/>
              <a:gd name="connsiteY34" fmla="*/ 4402196 h 5599020"/>
              <a:gd name="connsiteX35" fmla="*/ 5512432 w 8631811"/>
              <a:gd name="connsiteY35" fmla="*/ 4331098 h 5599020"/>
              <a:gd name="connsiteX36" fmla="*/ 5560854 w 8631811"/>
              <a:gd name="connsiteY36" fmla="*/ 4259503 h 5599020"/>
              <a:gd name="connsiteX37" fmla="*/ 5608901 w 8631811"/>
              <a:gd name="connsiteY37" fmla="*/ 4187441 h 5599020"/>
              <a:gd name="connsiteX38" fmla="*/ 5680377 w 8631811"/>
              <a:gd name="connsiteY38" fmla="*/ 4078531 h 5599020"/>
              <a:gd name="connsiteX39" fmla="*/ 5751291 w 8631811"/>
              <a:gd name="connsiteY39" fmla="*/ 3968727 h 5599020"/>
              <a:gd name="connsiteX40" fmla="*/ 5868700 w 8631811"/>
              <a:gd name="connsiteY40" fmla="*/ 3783989 h 5599020"/>
              <a:gd name="connsiteX41" fmla="*/ 6198426 w 8631811"/>
              <a:gd name="connsiteY41" fmla="*/ 3258640 h 5599020"/>
              <a:gd name="connsiteX42" fmla="*/ 6294647 w 8631811"/>
              <a:gd name="connsiteY42" fmla="*/ 3107321 h 5599020"/>
              <a:gd name="connsiteX43" fmla="*/ 6367867 w 8631811"/>
              <a:gd name="connsiteY43" fmla="*/ 2993735 h 5599020"/>
              <a:gd name="connsiteX44" fmla="*/ 6448414 w 8631811"/>
              <a:gd name="connsiteY44" fmla="*/ 2869788 h 5599020"/>
              <a:gd name="connsiteX45" fmla="*/ 6559384 w 8631811"/>
              <a:gd name="connsiteY45" fmla="*/ 2696807 h 5599020"/>
              <a:gd name="connsiteX46" fmla="*/ 6971450 w 8631811"/>
              <a:gd name="connsiteY46" fmla="*/ 2045274 h 5599020"/>
              <a:gd name="connsiteX47" fmla="*/ 7081972 w 8631811"/>
              <a:gd name="connsiteY47" fmla="*/ 1872743 h 5599020"/>
              <a:gd name="connsiteX48" fmla="*/ 7165496 w 8631811"/>
              <a:gd name="connsiteY48" fmla="*/ 1744202 h 5599020"/>
              <a:gd name="connsiteX49" fmla="*/ 7221568 w 8631811"/>
              <a:gd name="connsiteY49" fmla="*/ 1659017 h 5599020"/>
              <a:gd name="connsiteX50" fmla="*/ 7278006 w 8631811"/>
              <a:gd name="connsiteY50" fmla="*/ 1574303 h 5599020"/>
              <a:gd name="connsiteX51" fmla="*/ 7334860 w 8631811"/>
              <a:gd name="connsiteY51" fmla="*/ 1490113 h 5599020"/>
              <a:gd name="connsiteX52" fmla="*/ 7392174 w 8631811"/>
              <a:gd name="connsiteY52" fmla="*/ 1406503 h 5599020"/>
              <a:gd name="connsiteX53" fmla="*/ 7449998 w 8631811"/>
              <a:gd name="connsiteY53" fmla="*/ 1323526 h 5599020"/>
              <a:gd name="connsiteX54" fmla="*/ 7508378 w 8631811"/>
              <a:gd name="connsiteY54" fmla="*/ 1241237 h 5599020"/>
              <a:gd name="connsiteX55" fmla="*/ 7567361 w 8631811"/>
              <a:gd name="connsiteY55" fmla="*/ 1159689 h 5599020"/>
              <a:gd name="connsiteX56" fmla="*/ 7597094 w 8631811"/>
              <a:gd name="connsiteY56" fmla="*/ 1119210 h 5599020"/>
              <a:gd name="connsiteX57" fmla="*/ 7626996 w 8631811"/>
              <a:gd name="connsiteY57" fmla="*/ 1078937 h 5599020"/>
              <a:gd name="connsiteX58" fmla="*/ 7657072 w 8631811"/>
              <a:gd name="connsiteY58" fmla="*/ 1038876 h 5599020"/>
              <a:gd name="connsiteX59" fmla="*/ 7687328 w 8631811"/>
              <a:gd name="connsiteY59" fmla="*/ 999035 h 5599020"/>
              <a:gd name="connsiteX60" fmla="*/ 7717771 w 8631811"/>
              <a:gd name="connsiteY60" fmla="*/ 959419 h 5599020"/>
              <a:gd name="connsiteX61" fmla="*/ 7748407 w 8631811"/>
              <a:gd name="connsiteY61" fmla="*/ 920037 h 5599020"/>
              <a:gd name="connsiteX62" fmla="*/ 7779240 w 8631811"/>
              <a:gd name="connsiteY62" fmla="*/ 880894 h 5599020"/>
              <a:gd name="connsiteX63" fmla="*/ 7810278 w 8631811"/>
              <a:gd name="connsiteY63" fmla="*/ 841997 h 5599020"/>
              <a:gd name="connsiteX64" fmla="*/ 7841525 w 8631811"/>
              <a:gd name="connsiteY64" fmla="*/ 803354 h 5599020"/>
              <a:gd name="connsiteX65" fmla="*/ 7872989 w 8631811"/>
              <a:gd name="connsiteY65" fmla="*/ 764970 h 5599020"/>
              <a:gd name="connsiteX66" fmla="*/ 7904675 w 8631811"/>
              <a:gd name="connsiteY66" fmla="*/ 726853 h 5599020"/>
              <a:gd name="connsiteX67" fmla="*/ 7936588 w 8631811"/>
              <a:gd name="connsiteY67" fmla="*/ 689010 h 5599020"/>
              <a:gd name="connsiteX68" fmla="*/ 7968735 w 8631811"/>
              <a:gd name="connsiteY68" fmla="*/ 651447 h 5599020"/>
              <a:gd name="connsiteX69" fmla="*/ 8001122 w 8631811"/>
              <a:gd name="connsiteY69" fmla="*/ 614171 h 5599020"/>
              <a:gd name="connsiteX70" fmla="*/ 8033755 w 8631811"/>
              <a:gd name="connsiteY70" fmla="*/ 577189 h 5599020"/>
              <a:gd name="connsiteX71" fmla="*/ 8066638 w 8631811"/>
              <a:gd name="connsiteY71" fmla="*/ 540507 h 5599020"/>
              <a:gd name="connsiteX72" fmla="*/ 8099780 w 8631811"/>
              <a:gd name="connsiteY72" fmla="*/ 504132 h 5599020"/>
              <a:gd name="connsiteX73" fmla="*/ 8133184 w 8631811"/>
              <a:gd name="connsiteY73" fmla="*/ 468072 h 5599020"/>
              <a:gd name="connsiteX74" fmla="*/ 8166858 w 8631811"/>
              <a:gd name="connsiteY74" fmla="*/ 432332 h 5599020"/>
              <a:gd name="connsiteX75" fmla="*/ 8200807 w 8631811"/>
              <a:gd name="connsiteY75" fmla="*/ 396920 h 5599020"/>
              <a:gd name="connsiteX76" fmla="*/ 8235037 w 8631811"/>
              <a:gd name="connsiteY76" fmla="*/ 361843 h 5599020"/>
              <a:gd name="connsiteX77" fmla="*/ 8269554 w 8631811"/>
              <a:gd name="connsiteY77" fmla="*/ 327107 h 5599020"/>
              <a:gd name="connsiteX78" fmla="*/ 8304364 w 8631811"/>
              <a:gd name="connsiteY78" fmla="*/ 292718 h 5599020"/>
              <a:gd name="connsiteX79" fmla="*/ 8339473 w 8631811"/>
              <a:gd name="connsiteY79" fmla="*/ 258685 h 5599020"/>
              <a:gd name="connsiteX80" fmla="*/ 8374886 w 8631811"/>
              <a:gd name="connsiteY80" fmla="*/ 225013 h 5599020"/>
              <a:gd name="connsiteX81" fmla="*/ 8410611 w 8631811"/>
              <a:gd name="connsiteY81" fmla="*/ 191709 h 5599020"/>
              <a:gd name="connsiteX82" fmla="*/ 8446651 w 8631811"/>
              <a:gd name="connsiteY82" fmla="*/ 158780 h 5599020"/>
              <a:gd name="connsiteX83" fmla="*/ 8483015 w 8631811"/>
              <a:gd name="connsiteY83" fmla="*/ 126233 h 5599020"/>
              <a:gd name="connsiteX84" fmla="*/ 8519706 w 8631811"/>
              <a:gd name="connsiteY84" fmla="*/ 94075 h 5599020"/>
              <a:gd name="connsiteX85" fmla="*/ 8556732 w 8631811"/>
              <a:gd name="connsiteY85" fmla="*/ 62312 h 5599020"/>
              <a:gd name="connsiteX86" fmla="*/ 8594098 w 8631811"/>
              <a:gd name="connsiteY86" fmla="*/ 30951 h 5599020"/>
              <a:gd name="connsiteX87" fmla="*/ 8631811 w 8631811"/>
              <a:gd name="connsiteY87" fmla="*/ 0 h 5599020"/>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50434 w 8631811"/>
              <a:gd name="connsiteY3" fmla="*/ 5562872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593952"/>
              <a:gd name="connsiteX1" fmla="*/ 510 w 8631811"/>
              <a:gd name="connsiteY1" fmla="*/ 0 h 5593952"/>
              <a:gd name="connsiteX2" fmla="*/ 510 w 8631811"/>
              <a:gd name="connsiteY2" fmla="*/ 5593952 h 5593952"/>
              <a:gd name="connsiteX3" fmla="*/ 4182192 w 8631811"/>
              <a:gd name="connsiteY3" fmla="*/ 5550657 h 5593952"/>
              <a:gd name="connsiteX4" fmla="*/ 4453498 w 8631811"/>
              <a:gd name="connsiteY4" fmla="*/ 5565111 h 5593952"/>
              <a:gd name="connsiteX5" fmla="*/ 4486270 w 8631811"/>
              <a:gd name="connsiteY5" fmla="*/ 5536556 h 5593952"/>
              <a:gd name="connsiteX6" fmla="*/ 4518701 w 8631811"/>
              <a:gd name="connsiteY6" fmla="*/ 5507747 h 5593952"/>
              <a:gd name="connsiteX7" fmla="*/ 4550797 w 8631811"/>
              <a:gd name="connsiteY7" fmla="*/ 5478687 h 5593952"/>
              <a:gd name="connsiteX8" fmla="*/ 4582564 w 8631811"/>
              <a:gd name="connsiteY8" fmla="*/ 5449380 h 5593952"/>
              <a:gd name="connsiteX9" fmla="*/ 4614010 w 8631811"/>
              <a:gd name="connsiteY9" fmla="*/ 5419830 h 5593952"/>
              <a:gd name="connsiteX10" fmla="*/ 4645139 w 8631811"/>
              <a:gd name="connsiteY10" fmla="*/ 5390040 h 5593952"/>
              <a:gd name="connsiteX11" fmla="*/ 4675959 w 8631811"/>
              <a:gd name="connsiteY11" fmla="*/ 5360014 h 5593952"/>
              <a:gd name="connsiteX12" fmla="*/ 4706476 w 8631811"/>
              <a:gd name="connsiteY12" fmla="*/ 5329755 h 5593952"/>
              <a:gd name="connsiteX13" fmla="*/ 4736695 w 8631811"/>
              <a:gd name="connsiteY13" fmla="*/ 5299266 h 5593952"/>
              <a:gd name="connsiteX14" fmla="*/ 4766625 w 8631811"/>
              <a:gd name="connsiteY14" fmla="*/ 5268551 h 5593952"/>
              <a:gd name="connsiteX15" fmla="*/ 4796270 w 8631811"/>
              <a:gd name="connsiteY15" fmla="*/ 5237614 h 5593952"/>
              <a:gd name="connsiteX16" fmla="*/ 4825637 w 8631811"/>
              <a:gd name="connsiteY16" fmla="*/ 5206458 h 5593952"/>
              <a:gd name="connsiteX17" fmla="*/ 4854733 w 8631811"/>
              <a:gd name="connsiteY17" fmla="*/ 5175087 h 5593952"/>
              <a:gd name="connsiteX18" fmla="*/ 4883564 w 8631811"/>
              <a:gd name="connsiteY18" fmla="*/ 5143504 h 5593952"/>
              <a:gd name="connsiteX19" fmla="*/ 4912136 w 8631811"/>
              <a:gd name="connsiteY19" fmla="*/ 5111713 h 5593952"/>
              <a:gd name="connsiteX20" fmla="*/ 4940455 w 8631811"/>
              <a:gd name="connsiteY20" fmla="*/ 5079717 h 5593952"/>
              <a:gd name="connsiteX21" fmla="*/ 4968528 w 8631811"/>
              <a:gd name="connsiteY21" fmla="*/ 5047519 h 5593952"/>
              <a:gd name="connsiteX22" fmla="*/ 4996362 w 8631811"/>
              <a:gd name="connsiteY22" fmla="*/ 5015124 h 5593952"/>
              <a:gd name="connsiteX23" fmla="*/ 5023962 w 8631811"/>
              <a:gd name="connsiteY23" fmla="*/ 4982535 h 5593952"/>
              <a:gd name="connsiteX24" fmla="*/ 5051334 w 8631811"/>
              <a:gd name="connsiteY24" fmla="*/ 4949755 h 5593952"/>
              <a:gd name="connsiteX25" fmla="*/ 5078486 w 8631811"/>
              <a:gd name="connsiteY25" fmla="*/ 4916787 h 5593952"/>
              <a:gd name="connsiteX26" fmla="*/ 5105424 w 8631811"/>
              <a:gd name="connsiteY26" fmla="*/ 4883636 h 5593952"/>
              <a:gd name="connsiteX27" fmla="*/ 5132154 w 8631811"/>
              <a:gd name="connsiteY27" fmla="*/ 4850305 h 5593952"/>
              <a:gd name="connsiteX28" fmla="*/ 5158681 w 8631811"/>
              <a:gd name="connsiteY28" fmla="*/ 4816797 h 5593952"/>
              <a:gd name="connsiteX29" fmla="*/ 5211157 w 8631811"/>
              <a:gd name="connsiteY29" fmla="*/ 4749265 h 5593952"/>
              <a:gd name="connsiteX30" fmla="*/ 5262901 w 8631811"/>
              <a:gd name="connsiteY30" fmla="*/ 4681068 h 5593952"/>
              <a:gd name="connsiteX31" fmla="*/ 5313965 w 8631811"/>
              <a:gd name="connsiteY31" fmla="*/ 4612234 h 5593952"/>
              <a:gd name="connsiteX32" fmla="*/ 5364399 w 8631811"/>
              <a:gd name="connsiteY32" fmla="*/ 4542793 h 5593952"/>
              <a:gd name="connsiteX33" fmla="*/ 5414255 w 8631811"/>
              <a:gd name="connsiteY33" fmla="*/ 4472771 h 5593952"/>
              <a:gd name="connsiteX34" fmla="*/ 5463582 w 8631811"/>
              <a:gd name="connsiteY34" fmla="*/ 4402196 h 5593952"/>
              <a:gd name="connsiteX35" fmla="*/ 5512432 w 8631811"/>
              <a:gd name="connsiteY35" fmla="*/ 4331098 h 5593952"/>
              <a:gd name="connsiteX36" fmla="*/ 5560854 w 8631811"/>
              <a:gd name="connsiteY36" fmla="*/ 4259503 h 5593952"/>
              <a:gd name="connsiteX37" fmla="*/ 5608901 w 8631811"/>
              <a:gd name="connsiteY37" fmla="*/ 4187441 h 5593952"/>
              <a:gd name="connsiteX38" fmla="*/ 5680377 w 8631811"/>
              <a:gd name="connsiteY38" fmla="*/ 4078531 h 5593952"/>
              <a:gd name="connsiteX39" fmla="*/ 5751291 w 8631811"/>
              <a:gd name="connsiteY39" fmla="*/ 3968727 h 5593952"/>
              <a:gd name="connsiteX40" fmla="*/ 5868700 w 8631811"/>
              <a:gd name="connsiteY40" fmla="*/ 3783989 h 5593952"/>
              <a:gd name="connsiteX41" fmla="*/ 6198426 w 8631811"/>
              <a:gd name="connsiteY41" fmla="*/ 3258640 h 5593952"/>
              <a:gd name="connsiteX42" fmla="*/ 6294647 w 8631811"/>
              <a:gd name="connsiteY42" fmla="*/ 3107321 h 5593952"/>
              <a:gd name="connsiteX43" fmla="*/ 6367867 w 8631811"/>
              <a:gd name="connsiteY43" fmla="*/ 2993735 h 5593952"/>
              <a:gd name="connsiteX44" fmla="*/ 6448414 w 8631811"/>
              <a:gd name="connsiteY44" fmla="*/ 2869788 h 5593952"/>
              <a:gd name="connsiteX45" fmla="*/ 6559384 w 8631811"/>
              <a:gd name="connsiteY45" fmla="*/ 2696807 h 5593952"/>
              <a:gd name="connsiteX46" fmla="*/ 6971450 w 8631811"/>
              <a:gd name="connsiteY46" fmla="*/ 2045274 h 5593952"/>
              <a:gd name="connsiteX47" fmla="*/ 7081972 w 8631811"/>
              <a:gd name="connsiteY47" fmla="*/ 1872743 h 5593952"/>
              <a:gd name="connsiteX48" fmla="*/ 7165496 w 8631811"/>
              <a:gd name="connsiteY48" fmla="*/ 1744202 h 5593952"/>
              <a:gd name="connsiteX49" fmla="*/ 7221568 w 8631811"/>
              <a:gd name="connsiteY49" fmla="*/ 1659017 h 5593952"/>
              <a:gd name="connsiteX50" fmla="*/ 7278006 w 8631811"/>
              <a:gd name="connsiteY50" fmla="*/ 1574303 h 5593952"/>
              <a:gd name="connsiteX51" fmla="*/ 7334860 w 8631811"/>
              <a:gd name="connsiteY51" fmla="*/ 1490113 h 5593952"/>
              <a:gd name="connsiteX52" fmla="*/ 7392174 w 8631811"/>
              <a:gd name="connsiteY52" fmla="*/ 1406503 h 5593952"/>
              <a:gd name="connsiteX53" fmla="*/ 7449998 w 8631811"/>
              <a:gd name="connsiteY53" fmla="*/ 1323526 h 5593952"/>
              <a:gd name="connsiteX54" fmla="*/ 7508378 w 8631811"/>
              <a:gd name="connsiteY54" fmla="*/ 1241237 h 5593952"/>
              <a:gd name="connsiteX55" fmla="*/ 7567361 w 8631811"/>
              <a:gd name="connsiteY55" fmla="*/ 1159689 h 5593952"/>
              <a:gd name="connsiteX56" fmla="*/ 7597094 w 8631811"/>
              <a:gd name="connsiteY56" fmla="*/ 1119210 h 5593952"/>
              <a:gd name="connsiteX57" fmla="*/ 7626996 w 8631811"/>
              <a:gd name="connsiteY57" fmla="*/ 1078937 h 5593952"/>
              <a:gd name="connsiteX58" fmla="*/ 7657072 w 8631811"/>
              <a:gd name="connsiteY58" fmla="*/ 1038876 h 5593952"/>
              <a:gd name="connsiteX59" fmla="*/ 7687328 w 8631811"/>
              <a:gd name="connsiteY59" fmla="*/ 999035 h 5593952"/>
              <a:gd name="connsiteX60" fmla="*/ 7717771 w 8631811"/>
              <a:gd name="connsiteY60" fmla="*/ 959419 h 5593952"/>
              <a:gd name="connsiteX61" fmla="*/ 7748407 w 8631811"/>
              <a:gd name="connsiteY61" fmla="*/ 920037 h 5593952"/>
              <a:gd name="connsiteX62" fmla="*/ 7779240 w 8631811"/>
              <a:gd name="connsiteY62" fmla="*/ 880894 h 5593952"/>
              <a:gd name="connsiteX63" fmla="*/ 7810278 w 8631811"/>
              <a:gd name="connsiteY63" fmla="*/ 841997 h 5593952"/>
              <a:gd name="connsiteX64" fmla="*/ 7841525 w 8631811"/>
              <a:gd name="connsiteY64" fmla="*/ 803354 h 5593952"/>
              <a:gd name="connsiteX65" fmla="*/ 7872989 w 8631811"/>
              <a:gd name="connsiteY65" fmla="*/ 764970 h 5593952"/>
              <a:gd name="connsiteX66" fmla="*/ 7904675 w 8631811"/>
              <a:gd name="connsiteY66" fmla="*/ 726853 h 5593952"/>
              <a:gd name="connsiteX67" fmla="*/ 7936588 w 8631811"/>
              <a:gd name="connsiteY67" fmla="*/ 689010 h 5593952"/>
              <a:gd name="connsiteX68" fmla="*/ 7968735 w 8631811"/>
              <a:gd name="connsiteY68" fmla="*/ 651447 h 5593952"/>
              <a:gd name="connsiteX69" fmla="*/ 8001122 w 8631811"/>
              <a:gd name="connsiteY69" fmla="*/ 614171 h 5593952"/>
              <a:gd name="connsiteX70" fmla="*/ 8033755 w 8631811"/>
              <a:gd name="connsiteY70" fmla="*/ 577189 h 5593952"/>
              <a:gd name="connsiteX71" fmla="*/ 8066638 w 8631811"/>
              <a:gd name="connsiteY71" fmla="*/ 540507 h 5593952"/>
              <a:gd name="connsiteX72" fmla="*/ 8099780 w 8631811"/>
              <a:gd name="connsiteY72" fmla="*/ 504132 h 5593952"/>
              <a:gd name="connsiteX73" fmla="*/ 8133184 w 8631811"/>
              <a:gd name="connsiteY73" fmla="*/ 468072 h 5593952"/>
              <a:gd name="connsiteX74" fmla="*/ 8166858 w 8631811"/>
              <a:gd name="connsiteY74" fmla="*/ 432332 h 5593952"/>
              <a:gd name="connsiteX75" fmla="*/ 8200807 w 8631811"/>
              <a:gd name="connsiteY75" fmla="*/ 396920 h 5593952"/>
              <a:gd name="connsiteX76" fmla="*/ 8235037 w 8631811"/>
              <a:gd name="connsiteY76" fmla="*/ 361843 h 5593952"/>
              <a:gd name="connsiteX77" fmla="*/ 8269554 w 8631811"/>
              <a:gd name="connsiteY77" fmla="*/ 327107 h 5593952"/>
              <a:gd name="connsiteX78" fmla="*/ 8304364 w 8631811"/>
              <a:gd name="connsiteY78" fmla="*/ 292718 h 5593952"/>
              <a:gd name="connsiteX79" fmla="*/ 8339473 w 8631811"/>
              <a:gd name="connsiteY79" fmla="*/ 258685 h 5593952"/>
              <a:gd name="connsiteX80" fmla="*/ 8374886 w 8631811"/>
              <a:gd name="connsiteY80" fmla="*/ 225013 h 5593952"/>
              <a:gd name="connsiteX81" fmla="*/ 8410611 w 8631811"/>
              <a:gd name="connsiteY81" fmla="*/ 191709 h 5593952"/>
              <a:gd name="connsiteX82" fmla="*/ 8446651 w 8631811"/>
              <a:gd name="connsiteY82" fmla="*/ 158780 h 5593952"/>
              <a:gd name="connsiteX83" fmla="*/ 8483015 w 8631811"/>
              <a:gd name="connsiteY83" fmla="*/ 126233 h 5593952"/>
              <a:gd name="connsiteX84" fmla="*/ 8519706 w 8631811"/>
              <a:gd name="connsiteY84" fmla="*/ 94075 h 5593952"/>
              <a:gd name="connsiteX85" fmla="*/ 8556732 w 8631811"/>
              <a:gd name="connsiteY85" fmla="*/ 62312 h 5593952"/>
              <a:gd name="connsiteX86" fmla="*/ 8594098 w 8631811"/>
              <a:gd name="connsiteY86" fmla="*/ 30951 h 5593952"/>
              <a:gd name="connsiteX87" fmla="*/ 8631811 w 8631811"/>
              <a:gd name="connsiteY87" fmla="*/ 0 h 5593952"/>
              <a:gd name="connsiteX0" fmla="*/ 8631811 w 8631811"/>
              <a:gd name="connsiteY0" fmla="*/ 0 h 5655902"/>
              <a:gd name="connsiteX1" fmla="*/ 510 w 8631811"/>
              <a:gd name="connsiteY1" fmla="*/ 0 h 5655902"/>
              <a:gd name="connsiteX2" fmla="*/ 510 w 8631811"/>
              <a:gd name="connsiteY2" fmla="*/ 5593952 h 5655902"/>
              <a:gd name="connsiteX3" fmla="*/ 4362155 w 8631811"/>
              <a:gd name="connsiteY3" fmla="*/ 5654487 h 5655902"/>
              <a:gd name="connsiteX4" fmla="*/ 4453498 w 8631811"/>
              <a:gd name="connsiteY4" fmla="*/ 5565111 h 5655902"/>
              <a:gd name="connsiteX5" fmla="*/ 4486270 w 8631811"/>
              <a:gd name="connsiteY5" fmla="*/ 5536556 h 5655902"/>
              <a:gd name="connsiteX6" fmla="*/ 4518701 w 8631811"/>
              <a:gd name="connsiteY6" fmla="*/ 5507747 h 5655902"/>
              <a:gd name="connsiteX7" fmla="*/ 4550797 w 8631811"/>
              <a:gd name="connsiteY7" fmla="*/ 5478687 h 5655902"/>
              <a:gd name="connsiteX8" fmla="*/ 4582564 w 8631811"/>
              <a:gd name="connsiteY8" fmla="*/ 5449380 h 5655902"/>
              <a:gd name="connsiteX9" fmla="*/ 4614010 w 8631811"/>
              <a:gd name="connsiteY9" fmla="*/ 5419830 h 5655902"/>
              <a:gd name="connsiteX10" fmla="*/ 4645139 w 8631811"/>
              <a:gd name="connsiteY10" fmla="*/ 5390040 h 5655902"/>
              <a:gd name="connsiteX11" fmla="*/ 4675959 w 8631811"/>
              <a:gd name="connsiteY11" fmla="*/ 5360014 h 5655902"/>
              <a:gd name="connsiteX12" fmla="*/ 4706476 w 8631811"/>
              <a:gd name="connsiteY12" fmla="*/ 5329755 h 5655902"/>
              <a:gd name="connsiteX13" fmla="*/ 4736695 w 8631811"/>
              <a:gd name="connsiteY13" fmla="*/ 5299266 h 5655902"/>
              <a:gd name="connsiteX14" fmla="*/ 4766625 w 8631811"/>
              <a:gd name="connsiteY14" fmla="*/ 5268551 h 5655902"/>
              <a:gd name="connsiteX15" fmla="*/ 4796270 w 8631811"/>
              <a:gd name="connsiteY15" fmla="*/ 5237614 h 5655902"/>
              <a:gd name="connsiteX16" fmla="*/ 4825637 w 8631811"/>
              <a:gd name="connsiteY16" fmla="*/ 5206458 h 5655902"/>
              <a:gd name="connsiteX17" fmla="*/ 4854733 w 8631811"/>
              <a:gd name="connsiteY17" fmla="*/ 5175087 h 5655902"/>
              <a:gd name="connsiteX18" fmla="*/ 4883564 w 8631811"/>
              <a:gd name="connsiteY18" fmla="*/ 5143504 h 5655902"/>
              <a:gd name="connsiteX19" fmla="*/ 4912136 w 8631811"/>
              <a:gd name="connsiteY19" fmla="*/ 5111713 h 5655902"/>
              <a:gd name="connsiteX20" fmla="*/ 4940455 w 8631811"/>
              <a:gd name="connsiteY20" fmla="*/ 5079717 h 5655902"/>
              <a:gd name="connsiteX21" fmla="*/ 4968528 w 8631811"/>
              <a:gd name="connsiteY21" fmla="*/ 5047519 h 5655902"/>
              <a:gd name="connsiteX22" fmla="*/ 4996362 w 8631811"/>
              <a:gd name="connsiteY22" fmla="*/ 5015124 h 5655902"/>
              <a:gd name="connsiteX23" fmla="*/ 5023962 w 8631811"/>
              <a:gd name="connsiteY23" fmla="*/ 4982535 h 5655902"/>
              <a:gd name="connsiteX24" fmla="*/ 5051334 w 8631811"/>
              <a:gd name="connsiteY24" fmla="*/ 4949755 h 5655902"/>
              <a:gd name="connsiteX25" fmla="*/ 5078486 w 8631811"/>
              <a:gd name="connsiteY25" fmla="*/ 4916787 h 5655902"/>
              <a:gd name="connsiteX26" fmla="*/ 5105424 w 8631811"/>
              <a:gd name="connsiteY26" fmla="*/ 4883636 h 5655902"/>
              <a:gd name="connsiteX27" fmla="*/ 5132154 w 8631811"/>
              <a:gd name="connsiteY27" fmla="*/ 4850305 h 5655902"/>
              <a:gd name="connsiteX28" fmla="*/ 5158681 w 8631811"/>
              <a:gd name="connsiteY28" fmla="*/ 4816797 h 5655902"/>
              <a:gd name="connsiteX29" fmla="*/ 5211157 w 8631811"/>
              <a:gd name="connsiteY29" fmla="*/ 4749265 h 5655902"/>
              <a:gd name="connsiteX30" fmla="*/ 5262901 w 8631811"/>
              <a:gd name="connsiteY30" fmla="*/ 4681068 h 5655902"/>
              <a:gd name="connsiteX31" fmla="*/ 5313965 w 8631811"/>
              <a:gd name="connsiteY31" fmla="*/ 4612234 h 5655902"/>
              <a:gd name="connsiteX32" fmla="*/ 5364399 w 8631811"/>
              <a:gd name="connsiteY32" fmla="*/ 4542793 h 5655902"/>
              <a:gd name="connsiteX33" fmla="*/ 5414255 w 8631811"/>
              <a:gd name="connsiteY33" fmla="*/ 4472771 h 5655902"/>
              <a:gd name="connsiteX34" fmla="*/ 5463582 w 8631811"/>
              <a:gd name="connsiteY34" fmla="*/ 4402196 h 5655902"/>
              <a:gd name="connsiteX35" fmla="*/ 5512432 w 8631811"/>
              <a:gd name="connsiteY35" fmla="*/ 4331098 h 5655902"/>
              <a:gd name="connsiteX36" fmla="*/ 5560854 w 8631811"/>
              <a:gd name="connsiteY36" fmla="*/ 4259503 h 5655902"/>
              <a:gd name="connsiteX37" fmla="*/ 5608901 w 8631811"/>
              <a:gd name="connsiteY37" fmla="*/ 4187441 h 5655902"/>
              <a:gd name="connsiteX38" fmla="*/ 5680377 w 8631811"/>
              <a:gd name="connsiteY38" fmla="*/ 4078531 h 5655902"/>
              <a:gd name="connsiteX39" fmla="*/ 5751291 w 8631811"/>
              <a:gd name="connsiteY39" fmla="*/ 3968727 h 5655902"/>
              <a:gd name="connsiteX40" fmla="*/ 5868700 w 8631811"/>
              <a:gd name="connsiteY40" fmla="*/ 3783989 h 5655902"/>
              <a:gd name="connsiteX41" fmla="*/ 6198426 w 8631811"/>
              <a:gd name="connsiteY41" fmla="*/ 3258640 h 5655902"/>
              <a:gd name="connsiteX42" fmla="*/ 6294647 w 8631811"/>
              <a:gd name="connsiteY42" fmla="*/ 3107321 h 5655902"/>
              <a:gd name="connsiteX43" fmla="*/ 6367867 w 8631811"/>
              <a:gd name="connsiteY43" fmla="*/ 2993735 h 5655902"/>
              <a:gd name="connsiteX44" fmla="*/ 6448414 w 8631811"/>
              <a:gd name="connsiteY44" fmla="*/ 2869788 h 5655902"/>
              <a:gd name="connsiteX45" fmla="*/ 6559384 w 8631811"/>
              <a:gd name="connsiteY45" fmla="*/ 2696807 h 5655902"/>
              <a:gd name="connsiteX46" fmla="*/ 6971450 w 8631811"/>
              <a:gd name="connsiteY46" fmla="*/ 2045274 h 5655902"/>
              <a:gd name="connsiteX47" fmla="*/ 7081972 w 8631811"/>
              <a:gd name="connsiteY47" fmla="*/ 1872743 h 5655902"/>
              <a:gd name="connsiteX48" fmla="*/ 7165496 w 8631811"/>
              <a:gd name="connsiteY48" fmla="*/ 1744202 h 5655902"/>
              <a:gd name="connsiteX49" fmla="*/ 7221568 w 8631811"/>
              <a:gd name="connsiteY49" fmla="*/ 1659017 h 5655902"/>
              <a:gd name="connsiteX50" fmla="*/ 7278006 w 8631811"/>
              <a:gd name="connsiteY50" fmla="*/ 1574303 h 5655902"/>
              <a:gd name="connsiteX51" fmla="*/ 7334860 w 8631811"/>
              <a:gd name="connsiteY51" fmla="*/ 1490113 h 5655902"/>
              <a:gd name="connsiteX52" fmla="*/ 7392174 w 8631811"/>
              <a:gd name="connsiteY52" fmla="*/ 1406503 h 5655902"/>
              <a:gd name="connsiteX53" fmla="*/ 7449998 w 8631811"/>
              <a:gd name="connsiteY53" fmla="*/ 1323526 h 5655902"/>
              <a:gd name="connsiteX54" fmla="*/ 7508378 w 8631811"/>
              <a:gd name="connsiteY54" fmla="*/ 1241237 h 5655902"/>
              <a:gd name="connsiteX55" fmla="*/ 7567361 w 8631811"/>
              <a:gd name="connsiteY55" fmla="*/ 1159689 h 5655902"/>
              <a:gd name="connsiteX56" fmla="*/ 7597094 w 8631811"/>
              <a:gd name="connsiteY56" fmla="*/ 1119210 h 5655902"/>
              <a:gd name="connsiteX57" fmla="*/ 7626996 w 8631811"/>
              <a:gd name="connsiteY57" fmla="*/ 1078937 h 5655902"/>
              <a:gd name="connsiteX58" fmla="*/ 7657072 w 8631811"/>
              <a:gd name="connsiteY58" fmla="*/ 1038876 h 5655902"/>
              <a:gd name="connsiteX59" fmla="*/ 7687328 w 8631811"/>
              <a:gd name="connsiteY59" fmla="*/ 999035 h 5655902"/>
              <a:gd name="connsiteX60" fmla="*/ 7717771 w 8631811"/>
              <a:gd name="connsiteY60" fmla="*/ 959419 h 5655902"/>
              <a:gd name="connsiteX61" fmla="*/ 7748407 w 8631811"/>
              <a:gd name="connsiteY61" fmla="*/ 920037 h 5655902"/>
              <a:gd name="connsiteX62" fmla="*/ 7779240 w 8631811"/>
              <a:gd name="connsiteY62" fmla="*/ 880894 h 5655902"/>
              <a:gd name="connsiteX63" fmla="*/ 7810278 w 8631811"/>
              <a:gd name="connsiteY63" fmla="*/ 841997 h 5655902"/>
              <a:gd name="connsiteX64" fmla="*/ 7841525 w 8631811"/>
              <a:gd name="connsiteY64" fmla="*/ 803354 h 5655902"/>
              <a:gd name="connsiteX65" fmla="*/ 7872989 w 8631811"/>
              <a:gd name="connsiteY65" fmla="*/ 764970 h 5655902"/>
              <a:gd name="connsiteX66" fmla="*/ 7904675 w 8631811"/>
              <a:gd name="connsiteY66" fmla="*/ 726853 h 5655902"/>
              <a:gd name="connsiteX67" fmla="*/ 7936588 w 8631811"/>
              <a:gd name="connsiteY67" fmla="*/ 689010 h 5655902"/>
              <a:gd name="connsiteX68" fmla="*/ 7968735 w 8631811"/>
              <a:gd name="connsiteY68" fmla="*/ 651447 h 5655902"/>
              <a:gd name="connsiteX69" fmla="*/ 8001122 w 8631811"/>
              <a:gd name="connsiteY69" fmla="*/ 614171 h 5655902"/>
              <a:gd name="connsiteX70" fmla="*/ 8033755 w 8631811"/>
              <a:gd name="connsiteY70" fmla="*/ 577189 h 5655902"/>
              <a:gd name="connsiteX71" fmla="*/ 8066638 w 8631811"/>
              <a:gd name="connsiteY71" fmla="*/ 540507 h 5655902"/>
              <a:gd name="connsiteX72" fmla="*/ 8099780 w 8631811"/>
              <a:gd name="connsiteY72" fmla="*/ 504132 h 5655902"/>
              <a:gd name="connsiteX73" fmla="*/ 8133184 w 8631811"/>
              <a:gd name="connsiteY73" fmla="*/ 468072 h 5655902"/>
              <a:gd name="connsiteX74" fmla="*/ 8166858 w 8631811"/>
              <a:gd name="connsiteY74" fmla="*/ 432332 h 5655902"/>
              <a:gd name="connsiteX75" fmla="*/ 8200807 w 8631811"/>
              <a:gd name="connsiteY75" fmla="*/ 396920 h 5655902"/>
              <a:gd name="connsiteX76" fmla="*/ 8235037 w 8631811"/>
              <a:gd name="connsiteY76" fmla="*/ 361843 h 5655902"/>
              <a:gd name="connsiteX77" fmla="*/ 8269554 w 8631811"/>
              <a:gd name="connsiteY77" fmla="*/ 327107 h 5655902"/>
              <a:gd name="connsiteX78" fmla="*/ 8304364 w 8631811"/>
              <a:gd name="connsiteY78" fmla="*/ 292718 h 5655902"/>
              <a:gd name="connsiteX79" fmla="*/ 8339473 w 8631811"/>
              <a:gd name="connsiteY79" fmla="*/ 258685 h 5655902"/>
              <a:gd name="connsiteX80" fmla="*/ 8374886 w 8631811"/>
              <a:gd name="connsiteY80" fmla="*/ 225013 h 5655902"/>
              <a:gd name="connsiteX81" fmla="*/ 8410611 w 8631811"/>
              <a:gd name="connsiteY81" fmla="*/ 191709 h 5655902"/>
              <a:gd name="connsiteX82" fmla="*/ 8446651 w 8631811"/>
              <a:gd name="connsiteY82" fmla="*/ 158780 h 5655902"/>
              <a:gd name="connsiteX83" fmla="*/ 8483015 w 8631811"/>
              <a:gd name="connsiteY83" fmla="*/ 126233 h 5655902"/>
              <a:gd name="connsiteX84" fmla="*/ 8519706 w 8631811"/>
              <a:gd name="connsiteY84" fmla="*/ 94075 h 5655902"/>
              <a:gd name="connsiteX85" fmla="*/ 8556732 w 8631811"/>
              <a:gd name="connsiteY85" fmla="*/ 62312 h 5655902"/>
              <a:gd name="connsiteX86" fmla="*/ 8594098 w 8631811"/>
              <a:gd name="connsiteY86" fmla="*/ 30951 h 5655902"/>
              <a:gd name="connsiteX87" fmla="*/ 8631811 w 8631811"/>
              <a:gd name="connsiteY87" fmla="*/ 0 h 5655902"/>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 name="connsiteX0" fmla="*/ 8631811 w 8631811"/>
              <a:gd name="connsiteY0" fmla="*/ 0 h 5609155"/>
              <a:gd name="connsiteX1" fmla="*/ 510 w 8631811"/>
              <a:gd name="connsiteY1" fmla="*/ 0 h 5609155"/>
              <a:gd name="connsiteX2" fmla="*/ 510 w 8631811"/>
              <a:gd name="connsiteY2" fmla="*/ 5593952 h 5609155"/>
              <a:gd name="connsiteX3" fmla="*/ 4415084 w 8631811"/>
              <a:gd name="connsiteY3" fmla="*/ 5605626 h 5609155"/>
              <a:gd name="connsiteX4" fmla="*/ 4453498 w 8631811"/>
              <a:gd name="connsiteY4" fmla="*/ 5565111 h 5609155"/>
              <a:gd name="connsiteX5" fmla="*/ 4486270 w 8631811"/>
              <a:gd name="connsiteY5" fmla="*/ 5536556 h 5609155"/>
              <a:gd name="connsiteX6" fmla="*/ 4518701 w 8631811"/>
              <a:gd name="connsiteY6" fmla="*/ 5507747 h 5609155"/>
              <a:gd name="connsiteX7" fmla="*/ 4550797 w 8631811"/>
              <a:gd name="connsiteY7" fmla="*/ 5478687 h 5609155"/>
              <a:gd name="connsiteX8" fmla="*/ 4582564 w 8631811"/>
              <a:gd name="connsiteY8" fmla="*/ 5449380 h 5609155"/>
              <a:gd name="connsiteX9" fmla="*/ 4614010 w 8631811"/>
              <a:gd name="connsiteY9" fmla="*/ 5419830 h 5609155"/>
              <a:gd name="connsiteX10" fmla="*/ 4645139 w 8631811"/>
              <a:gd name="connsiteY10" fmla="*/ 5390040 h 5609155"/>
              <a:gd name="connsiteX11" fmla="*/ 4675959 w 8631811"/>
              <a:gd name="connsiteY11" fmla="*/ 5360014 h 5609155"/>
              <a:gd name="connsiteX12" fmla="*/ 4706476 w 8631811"/>
              <a:gd name="connsiteY12" fmla="*/ 5329755 h 5609155"/>
              <a:gd name="connsiteX13" fmla="*/ 4736695 w 8631811"/>
              <a:gd name="connsiteY13" fmla="*/ 5299266 h 5609155"/>
              <a:gd name="connsiteX14" fmla="*/ 4766625 w 8631811"/>
              <a:gd name="connsiteY14" fmla="*/ 5268551 h 5609155"/>
              <a:gd name="connsiteX15" fmla="*/ 4796270 w 8631811"/>
              <a:gd name="connsiteY15" fmla="*/ 5237614 h 5609155"/>
              <a:gd name="connsiteX16" fmla="*/ 4825637 w 8631811"/>
              <a:gd name="connsiteY16" fmla="*/ 5206458 h 5609155"/>
              <a:gd name="connsiteX17" fmla="*/ 4854733 w 8631811"/>
              <a:gd name="connsiteY17" fmla="*/ 5175087 h 5609155"/>
              <a:gd name="connsiteX18" fmla="*/ 4883564 w 8631811"/>
              <a:gd name="connsiteY18" fmla="*/ 5143504 h 5609155"/>
              <a:gd name="connsiteX19" fmla="*/ 4912136 w 8631811"/>
              <a:gd name="connsiteY19" fmla="*/ 5111713 h 5609155"/>
              <a:gd name="connsiteX20" fmla="*/ 4940455 w 8631811"/>
              <a:gd name="connsiteY20" fmla="*/ 5079717 h 5609155"/>
              <a:gd name="connsiteX21" fmla="*/ 4968528 w 8631811"/>
              <a:gd name="connsiteY21" fmla="*/ 5047519 h 5609155"/>
              <a:gd name="connsiteX22" fmla="*/ 4996362 w 8631811"/>
              <a:gd name="connsiteY22" fmla="*/ 5015124 h 5609155"/>
              <a:gd name="connsiteX23" fmla="*/ 5023962 w 8631811"/>
              <a:gd name="connsiteY23" fmla="*/ 4982535 h 5609155"/>
              <a:gd name="connsiteX24" fmla="*/ 5051334 w 8631811"/>
              <a:gd name="connsiteY24" fmla="*/ 4949755 h 5609155"/>
              <a:gd name="connsiteX25" fmla="*/ 5078486 w 8631811"/>
              <a:gd name="connsiteY25" fmla="*/ 4916787 h 5609155"/>
              <a:gd name="connsiteX26" fmla="*/ 5105424 w 8631811"/>
              <a:gd name="connsiteY26" fmla="*/ 4883636 h 5609155"/>
              <a:gd name="connsiteX27" fmla="*/ 5132154 w 8631811"/>
              <a:gd name="connsiteY27" fmla="*/ 4850305 h 5609155"/>
              <a:gd name="connsiteX28" fmla="*/ 5158681 w 8631811"/>
              <a:gd name="connsiteY28" fmla="*/ 4816797 h 5609155"/>
              <a:gd name="connsiteX29" fmla="*/ 5211157 w 8631811"/>
              <a:gd name="connsiteY29" fmla="*/ 4749265 h 5609155"/>
              <a:gd name="connsiteX30" fmla="*/ 5262901 w 8631811"/>
              <a:gd name="connsiteY30" fmla="*/ 4681068 h 5609155"/>
              <a:gd name="connsiteX31" fmla="*/ 5313965 w 8631811"/>
              <a:gd name="connsiteY31" fmla="*/ 4612234 h 5609155"/>
              <a:gd name="connsiteX32" fmla="*/ 5364399 w 8631811"/>
              <a:gd name="connsiteY32" fmla="*/ 4542793 h 5609155"/>
              <a:gd name="connsiteX33" fmla="*/ 5414255 w 8631811"/>
              <a:gd name="connsiteY33" fmla="*/ 4472771 h 5609155"/>
              <a:gd name="connsiteX34" fmla="*/ 5463582 w 8631811"/>
              <a:gd name="connsiteY34" fmla="*/ 4402196 h 5609155"/>
              <a:gd name="connsiteX35" fmla="*/ 5512432 w 8631811"/>
              <a:gd name="connsiteY35" fmla="*/ 4331098 h 5609155"/>
              <a:gd name="connsiteX36" fmla="*/ 5560854 w 8631811"/>
              <a:gd name="connsiteY36" fmla="*/ 4259503 h 5609155"/>
              <a:gd name="connsiteX37" fmla="*/ 5608901 w 8631811"/>
              <a:gd name="connsiteY37" fmla="*/ 4187441 h 5609155"/>
              <a:gd name="connsiteX38" fmla="*/ 5680377 w 8631811"/>
              <a:gd name="connsiteY38" fmla="*/ 4078531 h 5609155"/>
              <a:gd name="connsiteX39" fmla="*/ 5751291 w 8631811"/>
              <a:gd name="connsiteY39" fmla="*/ 3968727 h 5609155"/>
              <a:gd name="connsiteX40" fmla="*/ 5868700 w 8631811"/>
              <a:gd name="connsiteY40" fmla="*/ 3783989 h 5609155"/>
              <a:gd name="connsiteX41" fmla="*/ 6198426 w 8631811"/>
              <a:gd name="connsiteY41" fmla="*/ 3258640 h 5609155"/>
              <a:gd name="connsiteX42" fmla="*/ 6294647 w 8631811"/>
              <a:gd name="connsiteY42" fmla="*/ 3107321 h 5609155"/>
              <a:gd name="connsiteX43" fmla="*/ 6367867 w 8631811"/>
              <a:gd name="connsiteY43" fmla="*/ 2993735 h 5609155"/>
              <a:gd name="connsiteX44" fmla="*/ 6448414 w 8631811"/>
              <a:gd name="connsiteY44" fmla="*/ 2869788 h 5609155"/>
              <a:gd name="connsiteX45" fmla="*/ 6559384 w 8631811"/>
              <a:gd name="connsiteY45" fmla="*/ 2696807 h 5609155"/>
              <a:gd name="connsiteX46" fmla="*/ 6971450 w 8631811"/>
              <a:gd name="connsiteY46" fmla="*/ 2045274 h 5609155"/>
              <a:gd name="connsiteX47" fmla="*/ 7081972 w 8631811"/>
              <a:gd name="connsiteY47" fmla="*/ 1872743 h 5609155"/>
              <a:gd name="connsiteX48" fmla="*/ 7165496 w 8631811"/>
              <a:gd name="connsiteY48" fmla="*/ 1744202 h 5609155"/>
              <a:gd name="connsiteX49" fmla="*/ 7221568 w 8631811"/>
              <a:gd name="connsiteY49" fmla="*/ 1659017 h 5609155"/>
              <a:gd name="connsiteX50" fmla="*/ 7278006 w 8631811"/>
              <a:gd name="connsiteY50" fmla="*/ 1574303 h 5609155"/>
              <a:gd name="connsiteX51" fmla="*/ 7334860 w 8631811"/>
              <a:gd name="connsiteY51" fmla="*/ 1490113 h 5609155"/>
              <a:gd name="connsiteX52" fmla="*/ 7392174 w 8631811"/>
              <a:gd name="connsiteY52" fmla="*/ 1406503 h 5609155"/>
              <a:gd name="connsiteX53" fmla="*/ 7449998 w 8631811"/>
              <a:gd name="connsiteY53" fmla="*/ 1323526 h 5609155"/>
              <a:gd name="connsiteX54" fmla="*/ 7508378 w 8631811"/>
              <a:gd name="connsiteY54" fmla="*/ 1241237 h 5609155"/>
              <a:gd name="connsiteX55" fmla="*/ 7567361 w 8631811"/>
              <a:gd name="connsiteY55" fmla="*/ 1159689 h 5609155"/>
              <a:gd name="connsiteX56" fmla="*/ 7597094 w 8631811"/>
              <a:gd name="connsiteY56" fmla="*/ 1119210 h 5609155"/>
              <a:gd name="connsiteX57" fmla="*/ 7626996 w 8631811"/>
              <a:gd name="connsiteY57" fmla="*/ 1078937 h 5609155"/>
              <a:gd name="connsiteX58" fmla="*/ 7657072 w 8631811"/>
              <a:gd name="connsiteY58" fmla="*/ 1038876 h 5609155"/>
              <a:gd name="connsiteX59" fmla="*/ 7687328 w 8631811"/>
              <a:gd name="connsiteY59" fmla="*/ 999035 h 5609155"/>
              <a:gd name="connsiteX60" fmla="*/ 7717771 w 8631811"/>
              <a:gd name="connsiteY60" fmla="*/ 959419 h 5609155"/>
              <a:gd name="connsiteX61" fmla="*/ 7748407 w 8631811"/>
              <a:gd name="connsiteY61" fmla="*/ 920037 h 5609155"/>
              <a:gd name="connsiteX62" fmla="*/ 7779240 w 8631811"/>
              <a:gd name="connsiteY62" fmla="*/ 880894 h 5609155"/>
              <a:gd name="connsiteX63" fmla="*/ 7810278 w 8631811"/>
              <a:gd name="connsiteY63" fmla="*/ 841997 h 5609155"/>
              <a:gd name="connsiteX64" fmla="*/ 7841525 w 8631811"/>
              <a:gd name="connsiteY64" fmla="*/ 803354 h 5609155"/>
              <a:gd name="connsiteX65" fmla="*/ 7872989 w 8631811"/>
              <a:gd name="connsiteY65" fmla="*/ 764970 h 5609155"/>
              <a:gd name="connsiteX66" fmla="*/ 7904675 w 8631811"/>
              <a:gd name="connsiteY66" fmla="*/ 726853 h 5609155"/>
              <a:gd name="connsiteX67" fmla="*/ 7936588 w 8631811"/>
              <a:gd name="connsiteY67" fmla="*/ 689010 h 5609155"/>
              <a:gd name="connsiteX68" fmla="*/ 7968735 w 8631811"/>
              <a:gd name="connsiteY68" fmla="*/ 651447 h 5609155"/>
              <a:gd name="connsiteX69" fmla="*/ 8001122 w 8631811"/>
              <a:gd name="connsiteY69" fmla="*/ 614171 h 5609155"/>
              <a:gd name="connsiteX70" fmla="*/ 8033755 w 8631811"/>
              <a:gd name="connsiteY70" fmla="*/ 577189 h 5609155"/>
              <a:gd name="connsiteX71" fmla="*/ 8066638 w 8631811"/>
              <a:gd name="connsiteY71" fmla="*/ 540507 h 5609155"/>
              <a:gd name="connsiteX72" fmla="*/ 8099780 w 8631811"/>
              <a:gd name="connsiteY72" fmla="*/ 504132 h 5609155"/>
              <a:gd name="connsiteX73" fmla="*/ 8133184 w 8631811"/>
              <a:gd name="connsiteY73" fmla="*/ 468072 h 5609155"/>
              <a:gd name="connsiteX74" fmla="*/ 8166858 w 8631811"/>
              <a:gd name="connsiteY74" fmla="*/ 432332 h 5609155"/>
              <a:gd name="connsiteX75" fmla="*/ 8200807 w 8631811"/>
              <a:gd name="connsiteY75" fmla="*/ 396920 h 5609155"/>
              <a:gd name="connsiteX76" fmla="*/ 8235037 w 8631811"/>
              <a:gd name="connsiteY76" fmla="*/ 361843 h 5609155"/>
              <a:gd name="connsiteX77" fmla="*/ 8269554 w 8631811"/>
              <a:gd name="connsiteY77" fmla="*/ 327107 h 5609155"/>
              <a:gd name="connsiteX78" fmla="*/ 8304364 w 8631811"/>
              <a:gd name="connsiteY78" fmla="*/ 292718 h 5609155"/>
              <a:gd name="connsiteX79" fmla="*/ 8339473 w 8631811"/>
              <a:gd name="connsiteY79" fmla="*/ 258685 h 5609155"/>
              <a:gd name="connsiteX80" fmla="*/ 8374886 w 8631811"/>
              <a:gd name="connsiteY80" fmla="*/ 225013 h 5609155"/>
              <a:gd name="connsiteX81" fmla="*/ 8410611 w 8631811"/>
              <a:gd name="connsiteY81" fmla="*/ 191709 h 5609155"/>
              <a:gd name="connsiteX82" fmla="*/ 8446651 w 8631811"/>
              <a:gd name="connsiteY82" fmla="*/ 158780 h 5609155"/>
              <a:gd name="connsiteX83" fmla="*/ 8483015 w 8631811"/>
              <a:gd name="connsiteY83" fmla="*/ 126233 h 5609155"/>
              <a:gd name="connsiteX84" fmla="*/ 8519706 w 8631811"/>
              <a:gd name="connsiteY84" fmla="*/ 94075 h 5609155"/>
              <a:gd name="connsiteX85" fmla="*/ 8556732 w 8631811"/>
              <a:gd name="connsiteY85" fmla="*/ 62312 h 5609155"/>
              <a:gd name="connsiteX86" fmla="*/ 8594098 w 8631811"/>
              <a:gd name="connsiteY86" fmla="*/ 30951 h 5609155"/>
              <a:gd name="connsiteX87" fmla="*/ 8631811 w 8631811"/>
              <a:gd name="connsiteY87" fmla="*/ 0 h 560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8631811" h="5609155">
                <a:moveTo>
                  <a:pt x="8631811" y="0"/>
                </a:moveTo>
                <a:lnTo>
                  <a:pt x="510" y="0"/>
                </a:lnTo>
                <a:cubicBezTo>
                  <a:pt x="-1254" y="1862614"/>
                  <a:pt x="2274" y="3731338"/>
                  <a:pt x="510" y="5593952"/>
                </a:cubicBezTo>
                <a:cubicBezTo>
                  <a:pt x="2341" y="5593771"/>
                  <a:pt x="4397374" y="5618022"/>
                  <a:pt x="4415084" y="5605626"/>
                </a:cubicBezTo>
                <a:cubicBezTo>
                  <a:pt x="4394366" y="5618587"/>
                  <a:pt x="4458338" y="5576581"/>
                  <a:pt x="4453498" y="5565111"/>
                </a:cubicBezTo>
                <a:cubicBezTo>
                  <a:pt x="4458213" y="5577087"/>
                  <a:pt x="4475346" y="5546074"/>
                  <a:pt x="4486270" y="5536556"/>
                </a:cubicBezTo>
                <a:lnTo>
                  <a:pt x="4518701" y="5507747"/>
                </a:lnTo>
                <a:lnTo>
                  <a:pt x="4550797" y="5478687"/>
                </a:lnTo>
                <a:lnTo>
                  <a:pt x="4582564" y="5449380"/>
                </a:lnTo>
                <a:lnTo>
                  <a:pt x="4614010" y="5419830"/>
                </a:lnTo>
                <a:lnTo>
                  <a:pt x="4645139" y="5390040"/>
                </a:lnTo>
                <a:lnTo>
                  <a:pt x="4675959" y="5360014"/>
                </a:lnTo>
                <a:lnTo>
                  <a:pt x="4706476" y="5329755"/>
                </a:lnTo>
                <a:lnTo>
                  <a:pt x="4736695" y="5299266"/>
                </a:lnTo>
                <a:lnTo>
                  <a:pt x="4766625" y="5268551"/>
                </a:lnTo>
                <a:lnTo>
                  <a:pt x="4796270" y="5237614"/>
                </a:lnTo>
                <a:lnTo>
                  <a:pt x="4825637" y="5206458"/>
                </a:lnTo>
                <a:lnTo>
                  <a:pt x="4854733" y="5175087"/>
                </a:lnTo>
                <a:lnTo>
                  <a:pt x="4883564" y="5143504"/>
                </a:lnTo>
                <a:lnTo>
                  <a:pt x="4912136" y="5111713"/>
                </a:lnTo>
                <a:lnTo>
                  <a:pt x="4940455" y="5079717"/>
                </a:lnTo>
                <a:lnTo>
                  <a:pt x="4968528" y="5047519"/>
                </a:lnTo>
                <a:lnTo>
                  <a:pt x="4996362" y="5015124"/>
                </a:lnTo>
                <a:lnTo>
                  <a:pt x="5023962" y="4982535"/>
                </a:lnTo>
                <a:lnTo>
                  <a:pt x="5051334" y="4949755"/>
                </a:lnTo>
                <a:lnTo>
                  <a:pt x="5078486" y="4916787"/>
                </a:lnTo>
                <a:lnTo>
                  <a:pt x="5105424" y="4883636"/>
                </a:lnTo>
                <a:lnTo>
                  <a:pt x="5132154" y="4850305"/>
                </a:lnTo>
                <a:lnTo>
                  <a:pt x="5158681" y="4816797"/>
                </a:lnTo>
                <a:lnTo>
                  <a:pt x="5211157" y="4749265"/>
                </a:lnTo>
                <a:lnTo>
                  <a:pt x="5262901" y="4681068"/>
                </a:lnTo>
                <a:lnTo>
                  <a:pt x="5313965" y="4612234"/>
                </a:lnTo>
                <a:lnTo>
                  <a:pt x="5364399" y="4542793"/>
                </a:lnTo>
                <a:lnTo>
                  <a:pt x="5414255" y="4472771"/>
                </a:lnTo>
                <a:lnTo>
                  <a:pt x="5463582" y="4402196"/>
                </a:lnTo>
                <a:lnTo>
                  <a:pt x="5512432" y="4331098"/>
                </a:lnTo>
                <a:lnTo>
                  <a:pt x="5560854" y="4259503"/>
                </a:lnTo>
                <a:lnTo>
                  <a:pt x="5608901" y="4187441"/>
                </a:lnTo>
                <a:lnTo>
                  <a:pt x="5680377" y="4078531"/>
                </a:lnTo>
                <a:lnTo>
                  <a:pt x="5751291" y="3968727"/>
                </a:lnTo>
                <a:lnTo>
                  <a:pt x="5868700" y="3783989"/>
                </a:lnTo>
                <a:lnTo>
                  <a:pt x="6198426" y="3258640"/>
                </a:lnTo>
                <a:lnTo>
                  <a:pt x="6294647" y="3107321"/>
                </a:lnTo>
                <a:lnTo>
                  <a:pt x="6367867" y="2993735"/>
                </a:lnTo>
                <a:lnTo>
                  <a:pt x="6448414" y="2869788"/>
                </a:lnTo>
                <a:lnTo>
                  <a:pt x="6559384" y="2696807"/>
                </a:lnTo>
                <a:lnTo>
                  <a:pt x="6971450" y="2045274"/>
                </a:lnTo>
                <a:lnTo>
                  <a:pt x="7081972" y="1872743"/>
                </a:lnTo>
                <a:lnTo>
                  <a:pt x="7165496" y="1744202"/>
                </a:lnTo>
                <a:lnTo>
                  <a:pt x="7221568" y="1659017"/>
                </a:lnTo>
                <a:lnTo>
                  <a:pt x="7278006" y="1574303"/>
                </a:lnTo>
                <a:lnTo>
                  <a:pt x="7334860" y="1490113"/>
                </a:lnTo>
                <a:lnTo>
                  <a:pt x="7392174" y="1406503"/>
                </a:lnTo>
                <a:lnTo>
                  <a:pt x="7449998" y="1323526"/>
                </a:lnTo>
                <a:lnTo>
                  <a:pt x="7508378" y="1241237"/>
                </a:lnTo>
                <a:lnTo>
                  <a:pt x="7567361" y="1159689"/>
                </a:lnTo>
                <a:lnTo>
                  <a:pt x="7597094" y="1119210"/>
                </a:lnTo>
                <a:lnTo>
                  <a:pt x="7626996" y="1078937"/>
                </a:lnTo>
                <a:lnTo>
                  <a:pt x="7657072" y="1038876"/>
                </a:lnTo>
                <a:lnTo>
                  <a:pt x="7687328" y="999035"/>
                </a:lnTo>
                <a:lnTo>
                  <a:pt x="7717771" y="959419"/>
                </a:lnTo>
                <a:lnTo>
                  <a:pt x="7748407" y="920037"/>
                </a:lnTo>
                <a:lnTo>
                  <a:pt x="7779240" y="880894"/>
                </a:lnTo>
                <a:lnTo>
                  <a:pt x="7810278" y="841997"/>
                </a:lnTo>
                <a:lnTo>
                  <a:pt x="7841525" y="803354"/>
                </a:lnTo>
                <a:lnTo>
                  <a:pt x="7872989" y="764970"/>
                </a:lnTo>
                <a:lnTo>
                  <a:pt x="7904675" y="726853"/>
                </a:lnTo>
                <a:lnTo>
                  <a:pt x="7936588" y="689010"/>
                </a:lnTo>
                <a:lnTo>
                  <a:pt x="7968735" y="651447"/>
                </a:lnTo>
                <a:lnTo>
                  <a:pt x="8001122" y="614171"/>
                </a:lnTo>
                <a:lnTo>
                  <a:pt x="8033755" y="577189"/>
                </a:lnTo>
                <a:lnTo>
                  <a:pt x="8066638" y="540507"/>
                </a:lnTo>
                <a:lnTo>
                  <a:pt x="8099780" y="504132"/>
                </a:lnTo>
                <a:lnTo>
                  <a:pt x="8133184" y="468072"/>
                </a:lnTo>
                <a:lnTo>
                  <a:pt x="8166858" y="432332"/>
                </a:lnTo>
                <a:lnTo>
                  <a:pt x="8200807" y="396920"/>
                </a:lnTo>
                <a:lnTo>
                  <a:pt x="8235037" y="361843"/>
                </a:lnTo>
                <a:lnTo>
                  <a:pt x="8269554" y="327107"/>
                </a:lnTo>
                <a:lnTo>
                  <a:pt x="8304364" y="292718"/>
                </a:lnTo>
                <a:lnTo>
                  <a:pt x="8339473" y="258685"/>
                </a:lnTo>
                <a:lnTo>
                  <a:pt x="8374886" y="225013"/>
                </a:lnTo>
                <a:lnTo>
                  <a:pt x="8410611" y="191709"/>
                </a:lnTo>
                <a:lnTo>
                  <a:pt x="8446651" y="158780"/>
                </a:lnTo>
                <a:lnTo>
                  <a:pt x="8483015" y="126233"/>
                </a:lnTo>
                <a:lnTo>
                  <a:pt x="8519706" y="94075"/>
                </a:lnTo>
                <a:lnTo>
                  <a:pt x="8556732" y="62312"/>
                </a:lnTo>
                <a:lnTo>
                  <a:pt x="8594098" y="30951"/>
                </a:lnTo>
                <a:lnTo>
                  <a:pt x="8631811" y="0"/>
                </a:lnTo>
                <a:close/>
              </a:path>
            </a:pathLst>
          </a:custGeom>
          <a:solidFill>
            <a:schemeClr val="bg1"/>
          </a:solidFill>
        </p:spPr>
        <p:txBody>
          <a:bodyPr wrap="square" lIns="0" tIns="0" rIns="0" bIns="0" rtlCol="0"/>
          <a:lstStyle/>
          <a:p>
            <a:endParaRPr/>
          </a:p>
        </p:txBody>
      </p:sp>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C1E0F7"/>
                </a:solidFill>
                <a:latin typeface="Avenir Next LT Pro Demi" panose="020B0704020202020204" pitchFamily="34" charset="0"/>
              </a:rPr>
              <a:pPr algn="r"/>
              <a:t>‹#›</a:t>
            </a:fld>
            <a:endParaRPr lang="en-GB">
              <a:solidFill>
                <a:srgbClr val="C1E0F7"/>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21743172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15027617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4" name="Tijdelijke aanduiding voor inhoud 2">
            <a:extLst>
              <a:ext uri="{FF2B5EF4-FFF2-40B4-BE49-F238E27FC236}">
                <a16:creationId xmlns:a16="http://schemas.microsoft.com/office/drawing/2014/main" id="{ABE99CAF-2B6B-D3B7-3276-2F78CF56013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914400" indent="-4572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a:p>
            <a:pPr lvl="3"/>
            <a:r>
              <a:rPr lang="nl-NL"/>
              <a:t>	</a:t>
            </a:r>
          </a:p>
        </p:txBody>
      </p: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1898349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userDrawn="1"/>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9" name="object 2">
            <a:extLst>
              <a:ext uri="{FF2B5EF4-FFF2-40B4-BE49-F238E27FC236}">
                <a16:creationId xmlns:a16="http://schemas.microsoft.com/office/drawing/2014/main" id="{ACCBBD6F-4DDA-7EBF-8B2B-98C145727807}"/>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1330789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ContentPage-Simpl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D7A8FF-5576-4700-8E4E-78B34DA0BA14}"/>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ED35927B-2CDD-149A-67CF-A3E95A499FD0}"/>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pic>
        <p:nvPicPr>
          <p:cNvPr id="13" name="Afbeelding 9">
            <a:extLst>
              <a:ext uri="{FF2B5EF4-FFF2-40B4-BE49-F238E27FC236}">
                <a16:creationId xmlns:a16="http://schemas.microsoft.com/office/drawing/2014/main" id="{B765137F-92BE-CAC7-9BB1-0EAED8F070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6" name="Tijdelijke aanduiding voor inhoud 2">
            <a:extLst>
              <a:ext uri="{FF2B5EF4-FFF2-40B4-BE49-F238E27FC236}">
                <a16:creationId xmlns:a16="http://schemas.microsoft.com/office/drawing/2014/main" id="{47E1EC04-2CA4-6D3E-D3AE-CBAAD3DEA424}"/>
              </a:ext>
            </a:extLst>
          </p:cNvPr>
          <p:cNvSpPr>
            <a:spLocks noGrp="1"/>
          </p:cNvSpPr>
          <p:nvPr>
            <p:ph idx="10" hasCustomPrompt="1"/>
          </p:nvPr>
        </p:nvSpPr>
        <p:spPr>
          <a:xfrm>
            <a:off x="919845" y="4377269"/>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19" name="Tijdelijke aanduiding voor inhoud 2">
            <a:extLst>
              <a:ext uri="{FF2B5EF4-FFF2-40B4-BE49-F238E27FC236}">
                <a16:creationId xmlns:a16="http://schemas.microsoft.com/office/drawing/2014/main" id="{5771DA71-9147-364A-B744-030478CB95FE}"/>
              </a:ext>
            </a:extLst>
          </p:cNvPr>
          <p:cNvSpPr>
            <a:spLocks noGrp="1"/>
          </p:cNvSpPr>
          <p:nvPr>
            <p:ph idx="11" hasCustomPrompt="1"/>
          </p:nvPr>
        </p:nvSpPr>
        <p:spPr>
          <a:xfrm>
            <a:off x="7827469" y="4368800"/>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20" name="Tijdelijke aanduiding voor inhoud 2">
            <a:extLst>
              <a:ext uri="{FF2B5EF4-FFF2-40B4-BE49-F238E27FC236}">
                <a16:creationId xmlns:a16="http://schemas.microsoft.com/office/drawing/2014/main" id="{C4CDA7BC-97C0-ADB4-CC45-08E61EEB268E}"/>
              </a:ext>
            </a:extLst>
          </p:cNvPr>
          <p:cNvSpPr>
            <a:spLocks noGrp="1"/>
          </p:cNvSpPr>
          <p:nvPr>
            <p:ph idx="12" hasCustomPrompt="1"/>
          </p:nvPr>
        </p:nvSpPr>
        <p:spPr>
          <a:xfrm>
            <a:off x="4378515" y="4377268"/>
            <a:ext cx="3254218" cy="1986584"/>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sp>
        <p:nvSpPr>
          <p:cNvPr id="21" name="Tijdelijke aanduiding voor inhoud 2">
            <a:extLst>
              <a:ext uri="{FF2B5EF4-FFF2-40B4-BE49-F238E27FC236}">
                <a16:creationId xmlns:a16="http://schemas.microsoft.com/office/drawing/2014/main" id="{70382A54-31FD-48F3-5D44-4C99AD5B9C8F}"/>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22" name="Titel 1">
            <a:extLst>
              <a:ext uri="{FF2B5EF4-FFF2-40B4-BE49-F238E27FC236}">
                <a16:creationId xmlns:a16="http://schemas.microsoft.com/office/drawing/2014/main" id="{597A4BAC-36C6-B0BD-EAA6-F4A887BA04A3}"/>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4" name="object 2">
            <a:extLst>
              <a:ext uri="{FF2B5EF4-FFF2-40B4-BE49-F238E27FC236}">
                <a16:creationId xmlns:a16="http://schemas.microsoft.com/office/drawing/2014/main" id="{273AC5AD-9A64-04BF-711D-D1DBF7E2C10C}"/>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5" name="object 2">
            <a:extLst>
              <a:ext uri="{FF2B5EF4-FFF2-40B4-BE49-F238E27FC236}">
                <a16:creationId xmlns:a16="http://schemas.microsoft.com/office/drawing/2014/main" id="{A83B9580-1B81-E4A6-EA76-E84C36BB9F97}"/>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088082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ContentPage-Simpl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D7A8FF-5576-4700-8E4E-78B34DA0BA14}"/>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4" name="Straight Connector 3">
            <a:extLst>
              <a:ext uri="{FF2B5EF4-FFF2-40B4-BE49-F238E27FC236}">
                <a16:creationId xmlns:a16="http://schemas.microsoft.com/office/drawing/2014/main" id="{ED35927B-2CDD-149A-67CF-A3E95A499FD0}"/>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3" name="Tijdelijke aanduiding voor inhoud 2">
            <a:extLst>
              <a:ext uri="{FF2B5EF4-FFF2-40B4-BE49-F238E27FC236}">
                <a16:creationId xmlns:a16="http://schemas.microsoft.com/office/drawing/2014/main" id="{1A2561F8-5EA4-9F7F-6D86-B9BCCB9FD094}"/>
              </a:ext>
            </a:extLst>
          </p:cNvPr>
          <p:cNvSpPr>
            <a:spLocks noGrp="1"/>
          </p:cNvSpPr>
          <p:nvPr>
            <p:ph idx="10" hasCustomPrompt="1"/>
          </p:nvPr>
        </p:nvSpPr>
        <p:spPr>
          <a:xfrm>
            <a:off x="756555" y="2218967"/>
            <a:ext cx="3133392" cy="4196687"/>
          </a:xfrm>
          <a:prstGeom prst="rect">
            <a:avLst/>
          </a:prstGeom>
        </p:spPr>
        <p:txBody>
          <a:bodyPr/>
          <a:lstStyle>
            <a:lvl1pPr marL="0" indent="0">
              <a:buNone/>
              <a:defRPr>
                <a:solidFill>
                  <a:srgbClr val="2C3051"/>
                </a:solidFill>
                <a:latin typeface="Avenir" panose="02000503020000020003"/>
              </a:defRPr>
            </a:lvl1pPr>
            <a:lvl2pPr marL="685800" indent="-228600">
              <a:buClr>
                <a:srgbClr val="D86533"/>
              </a:buClr>
              <a:buSzPct val="50000"/>
              <a:buFont typeface="Courier New" panose="02070309020205020404" pitchFamily="49" charset="0"/>
              <a:buChar char="o"/>
              <a:defRPr b="0" i="0">
                <a:solidFill>
                  <a:srgbClr val="2C3051"/>
                </a:solidFill>
                <a:latin typeface="Avenir Medium" panose="02000503020000020003" pitchFamily="2" charset="0"/>
              </a:defRPr>
            </a:lvl2pPr>
            <a:lvl3pPr marL="1143000" indent="-228600">
              <a:buClr>
                <a:srgbClr val="2C3051"/>
              </a:buClr>
              <a:buSzPct val="50000"/>
              <a:buFont typeface="Courier New" panose="02070309020205020404" pitchFamily="49" charset="0"/>
              <a:buChar char="o"/>
              <a:defRPr sz="1800">
                <a:solidFill>
                  <a:srgbClr val="2C3051"/>
                </a:solidFill>
                <a:latin typeface="Avenir Book" panose="02000503020000020003" pitchFamily="2" charset="0"/>
              </a:defRPr>
            </a:lvl3pPr>
            <a:lvl4pPr marL="1600200" indent="-228600">
              <a:buClr>
                <a:srgbClr val="C1E0F7"/>
              </a:buClr>
              <a:buFont typeface="Arial" panose="020B0604020202020204" pitchFamily="34" charset="0"/>
              <a:buChar char="•"/>
              <a:defRPr sz="1600">
                <a:solidFill>
                  <a:srgbClr val="2C3051"/>
                </a:solidFill>
                <a:latin typeface="Avenir Book" panose="02000503020000020003" pitchFamily="2" charset="0"/>
              </a:defRPr>
            </a:lvl4pPr>
            <a:lvl5pPr>
              <a:defRPr>
                <a:solidFill>
                  <a:srgbClr val="2C3051"/>
                </a:solidFill>
                <a:latin typeface="Avenir Book" panose="02000503020000020003" pitchFamily="2" charset="0"/>
              </a:defRPr>
            </a:lvl5pPr>
          </a:lstStyle>
          <a:p>
            <a:pPr lvl="0"/>
            <a:r>
              <a:rPr lang="nl-NL"/>
              <a:t>Image</a:t>
            </a:r>
          </a:p>
        </p:txBody>
      </p:sp>
      <p:pic>
        <p:nvPicPr>
          <p:cNvPr id="15" name="Afbeelding 9">
            <a:extLst>
              <a:ext uri="{FF2B5EF4-FFF2-40B4-BE49-F238E27FC236}">
                <a16:creationId xmlns:a16="http://schemas.microsoft.com/office/drawing/2014/main" id="{D2982903-82CD-1214-4468-992295E62F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8" name="Tijdelijke aanduiding voor inhoud 2">
            <a:extLst>
              <a:ext uri="{FF2B5EF4-FFF2-40B4-BE49-F238E27FC236}">
                <a16:creationId xmlns:a16="http://schemas.microsoft.com/office/drawing/2014/main" id="{F1BE5FF6-F4BC-7B03-1970-1AFBCBD156DC}"/>
              </a:ext>
            </a:extLst>
          </p:cNvPr>
          <p:cNvSpPr>
            <a:spLocks noGrp="1"/>
          </p:cNvSpPr>
          <p:nvPr>
            <p:ph idx="1" hasCustomPrompt="1"/>
          </p:nvPr>
        </p:nvSpPr>
        <p:spPr>
          <a:xfrm>
            <a:off x="4089399" y="2218967"/>
            <a:ext cx="7182756"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
        <p:nvSpPr>
          <p:cNvPr id="20" name="Titel 1">
            <a:extLst>
              <a:ext uri="{FF2B5EF4-FFF2-40B4-BE49-F238E27FC236}">
                <a16:creationId xmlns:a16="http://schemas.microsoft.com/office/drawing/2014/main" id="{94A05666-F05D-7446-A429-90E5C501D39E}"/>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21" name="object 2">
            <a:extLst>
              <a:ext uri="{FF2B5EF4-FFF2-40B4-BE49-F238E27FC236}">
                <a16:creationId xmlns:a16="http://schemas.microsoft.com/office/drawing/2014/main" id="{B624C766-B6F8-2B15-D9DA-AF0F4AB674F6}"/>
              </a:ext>
            </a:extLst>
          </p:cNvPr>
          <p:cNvSpPr/>
          <p:nvPr userDrawn="1"/>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2" name="object 2">
            <a:extLst>
              <a:ext uri="{FF2B5EF4-FFF2-40B4-BE49-F238E27FC236}">
                <a16:creationId xmlns:a16="http://schemas.microsoft.com/office/drawing/2014/main" id="{26AB7F64-1038-F629-CADB-42710BBA3FC0}"/>
              </a:ext>
            </a:extLst>
          </p:cNvPr>
          <p:cNvSpPr/>
          <p:nvPr userDrawn="1"/>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Tree>
    <p:extLst>
      <p:ext uri="{BB962C8B-B14F-4D97-AF65-F5344CB8AC3E}">
        <p14:creationId xmlns:p14="http://schemas.microsoft.com/office/powerpoint/2010/main" val="311628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ontentPage-Simple">
    <p:spTree>
      <p:nvGrpSpPr>
        <p:cNvPr id="1" name=""/>
        <p:cNvGrpSpPr/>
        <p:nvPr/>
      </p:nvGrpSpPr>
      <p:grpSpPr>
        <a:xfrm>
          <a:off x="0" y="0"/>
          <a:ext cx="0" cy="0"/>
          <a:chOff x="0" y="0"/>
          <a:chExt cx="0" cy="0"/>
        </a:xfrm>
      </p:grpSpPr>
      <p:pic>
        <p:nvPicPr>
          <p:cNvPr id="7" name="object 16">
            <a:extLst>
              <a:ext uri="{FF2B5EF4-FFF2-40B4-BE49-F238E27FC236}">
                <a16:creationId xmlns:a16="http://schemas.microsoft.com/office/drawing/2014/main" id="{7E332878-5E44-86D9-EC1F-71F4B32B2F00}"/>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29029" y="-79828"/>
            <a:ext cx="2770523" cy="2216948"/>
          </a:xfrm>
          <a:prstGeom prst="rect">
            <a:avLst/>
          </a:prstGeom>
        </p:spPr>
      </p:pic>
      <p:sp>
        <p:nvSpPr>
          <p:cNvPr id="20" name="object 2">
            <a:extLst>
              <a:ext uri="{FF2B5EF4-FFF2-40B4-BE49-F238E27FC236}">
                <a16:creationId xmlns:a16="http://schemas.microsoft.com/office/drawing/2014/main" id="{25F66D4E-5F42-A0FB-4EA5-96BBF1188BAD}"/>
              </a:ext>
            </a:extLst>
          </p:cNvPr>
          <p:cNvSpPr/>
          <p:nvPr userDrawn="1"/>
        </p:nvSpPr>
        <p:spPr>
          <a:xfrm>
            <a:off x="-29028" y="-79828"/>
            <a:ext cx="12453256" cy="6937827"/>
          </a:xfrm>
          <a:custGeom>
            <a:avLst/>
            <a:gdLst/>
            <a:ahLst/>
            <a:cxnLst/>
            <a:rect l="l" t="t" r="r" b="b"/>
            <a:pathLst>
              <a:path w="12134850" h="6681470">
                <a:moveTo>
                  <a:pt x="12134646" y="0"/>
                </a:moveTo>
                <a:lnTo>
                  <a:pt x="2527896" y="0"/>
                </a:lnTo>
                <a:lnTo>
                  <a:pt x="2487084" y="29083"/>
                </a:lnTo>
                <a:lnTo>
                  <a:pt x="2447387" y="59278"/>
                </a:lnTo>
                <a:lnTo>
                  <a:pt x="2408744" y="90527"/>
                </a:lnTo>
                <a:lnTo>
                  <a:pt x="2371096" y="122768"/>
                </a:lnTo>
                <a:lnTo>
                  <a:pt x="2334380" y="155946"/>
                </a:lnTo>
                <a:lnTo>
                  <a:pt x="2298536" y="189999"/>
                </a:lnTo>
                <a:lnTo>
                  <a:pt x="2263502" y="224870"/>
                </a:lnTo>
                <a:lnTo>
                  <a:pt x="2229218" y="260499"/>
                </a:lnTo>
                <a:lnTo>
                  <a:pt x="2195622" y="296828"/>
                </a:lnTo>
                <a:lnTo>
                  <a:pt x="2162654" y="333799"/>
                </a:lnTo>
                <a:lnTo>
                  <a:pt x="2130253" y="371351"/>
                </a:lnTo>
                <a:lnTo>
                  <a:pt x="2098357" y="409427"/>
                </a:lnTo>
                <a:lnTo>
                  <a:pt x="2066906" y="447967"/>
                </a:lnTo>
                <a:lnTo>
                  <a:pt x="2035838" y="486913"/>
                </a:lnTo>
                <a:lnTo>
                  <a:pt x="2005092" y="526206"/>
                </a:lnTo>
                <a:lnTo>
                  <a:pt x="1974608" y="565787"/>
                </a:lnTo>
                <a:lnTo>
                  <a:pt x="1914180" y="645578"/>
                </a:lnTo>
                <a:lnTo>
                  <a:pt x="1793777" y="806029"/>
                </a:lnTo>
                <a:lnTo>
                  <a:pt x="1763415" y="845980"/>
                </a:lnTo>
                <a:lnTo>
                  <a:pt x="1706368" y="920161"/>
                </a:lnTo>
                <a:lnTo>
                  <a:pt x="1654453" y="988919"/>
                </a:lnTo>
                <a:lnTo>
                  <a:pt x="1527585" y="1159060"/>
                </a:lnTo>
                <a:lnTo>
                  <a:pt x="1502213" y="1192554"/>
                </a:lnTo>
                <a:lnTo>
                  <a:pt x="1476695" y="1225802"/>
                </a:lnTo>
                <a:lnTo>
                  <a:pt x="1450969" y="1258775"/>
                </a:lnTo>
                <a:lnTo>
                  <a:pt x="1424972" y="1291443"/>
                </a:lnTo>
                <a:lnTo>
                  <a:pt x="1398643" y="1323778"/>
                </a:lnTo>
                <a:lnTo>
                  <a:pt x="1371918" y="1355750"/>
                </a:lnTo>
                <a:lnTo>
                  <a:pt x="1344736" y="1387331"/>
                </a:lnTo>
                <a:lnTo>
                  <a:pt x="1317034" y="1418490"/>
                </a:lnTo>
                <a:lnTo>
                  <a:pt x="1288748" y="1449199"/>
                </a:lnTo>
                <a:lnTo>
                  <a:pt x="1259818" y="1479429"/>
                </a:lnTo>
                <a:lnTo>
                  <a:pt x="1230180" y="1509150"/>
                </a:lnTo>
                <a:lnTo>
                  <a:pt x="1199772" y="1538333"/>
                </a:lnTo>
                <a:lnTo>
                  <a:pt x="1168531" y="1566950"/>
                </a:lnTo>
                <a:lnTo>
                  <a:pt x="1136396" y="1594970"/>
                </a:lnTo>
                <a:lnTo>
                  <a:pt x="1103303" y="1622366"/>
                </a:lnTo>
                <a:lnTo>
                  <a:pt x="1069190" y="1649107"/>
                </a:lnTo>
                <a:lnTo>
                  <a:pt x="1033994" y="1675165"/>
                </a:lnTo>
                <a:lnTo>
                  <a:pt x="997654" y="1700510"/>
                </a:lnTo>
                <a:lnTo>
                  <a:pt x="960106" y="1725113"/>
                </a:lnTo>
                <a:lnTo>
                  <a:pt x="921289" y="1748945"/>
                </a:lnTo>
                <a:lnTo>
                  <a:pt x="881139" y="1771977"/>
                </a:lnTo>
                <a:lnTo>
                  <a:pt x="839595" y="1794179"/>
                </a:lnTo>
                <a:lnTo>
                  <a:pt x="796594" y="1815523"/>
                </a:lnTo>
                <a:lnTo>
                  <a:pt x="752072" y="1835980"/>
                </a:lnTo>
                <a:lnTo>
                  <a:pt x="705969" y="1855520"/>
                </a:lnTo>
                <a:lnTo>
                  <a:pt x="658221" y="1874113"/>
                </a:lnTo>
                <a:lnTo>
                  <a:pt x="608767" y="1891732"/>
                </a:lnTo>
                <a:lnTo>
                  <a:pt x="557542" y="1908346"/>
                </a:lnTo>
                <a:lnTo>
                  <a:pt x="504486" y="1923927"/>
                </a:lnTo>
                <a:lnTo>
                  <a:pt x="449536" y="1938445"/>
                </a:lnTo>
                <a:lnTo>
                  <a:pt x="392628" y="1951872"/>
                </a:lnTo>
                <a:lnTo>
                  <a:pt x="333701" y="1964177"/>
                </a:lnTo>
                <a:lnTo>
                  <a:pt x="272693" y="1975332"/>
                </a:lnTo>
                <a:lnTo>
                  <a:pt x="209540" y="1985309"/>
                </a:lnTo>
                <a:lnTo>
                  <a:pt x="144180" y="1994076"/>
                </a:lnTo>
                <a:lnTo>
                  <a:pt x="76551" y="2001606"/>
                </a:lnTo>
                <a:lnTo>
                  <a:pt x="6591" y="2007870"/>
                </a:lnTo>
                <a:lnTo>
                  <a:pt x="0" y="2007870"/>
                </a:lnTo>
                <a:lnTo>
                  <a:pt x="0" y="6680860"/>
                </a:lnTo>
                <a:lnTo>
                  <a:pt x="12134646" y="6680860"/>
                </a:lnTo>
                <a:lnTo>
                  <a:pt x="12134646" y="0"/>
                </a:lnTo>
                <a:close/>
              </a:path>
            </a:pathLst>
          </a:custGeom>
          <a:solidFill>
            <a:schemeClr val="bg1"/>
          </a:solidFill>
        </p:spPr>
        <p:txBody>
          <a:bodyPr wrap="square" lIns="0" tIns="0" rIns="0" bIns="0" rtlCol="0"/>
          <a:lstStyle/>
          <a:p>
            <a:endParaRPr/>
          </a:p>
        </p:txBody>
      </p:sp>
      <p:sp>
        <p:nvSpPr>
          <p:cNvPr id="9" name="Titel 1">
            <a:extLst>
              <a:ext uri="{FF2B5EF4-FFF2-40B4-BE49-F238E27FC236}">
                <a16:creationId xmlns:a16="http://schemas.microsoft.com/office/drawing/2014/main" id="{DC0F8866-52FC-8D00-548F-06A6C3C72580}"/>
              </a:ext>
            </a:extLst>
          </p:cNvPr>
          <p:cNvSpPr>
            <a:spLocks noGrp="1"/>
          </p:cNvSpPr>
          <p:nvPr>
            <p:ph type="title"/>
          </p:nvPr>
        </p:nvSpPr>
        <p:spPr>
          <a:xfrm>
            <a:off x="2152733"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fr-FR"/>
              <a:t>Modifiez le style du titre</a:t>
            </a:r>
            <a:endParaRPr lang="nl-BE"/>
          </a:p>
        </p:txBody>
      </p:sp>
      <p:sp>
        <p:nvSpPr>
          <p:cNvPr id="10" name="TextBox 9">
            <a:extLst>
              <a:ext uri="{FF2B5EF4-FFF2-40B4-BE49-F238E27FC236}">
                <a16:creationId xmlns:a16="http://schemas.microsoft.com/office/drawing/2014/main" id="{1328CA91-A3DB-33CC-D3E5-1C0AC867218B}"/>
              </a:ext>
            </a:extLst>
          </p:cNvPr>
          <p:cNvSpPr txBox="1"/>
          <p:nvPr userDrawn="1"/>
        </p:nvSpPr>
        <p:spPr>
          <a:xfrm>
            <a:off x="10921174" y="6363852"/>
            <a:ext cx="1182254" cy="307777"/>
          </a:xfrm>
          <a:prstGeom prst="rect">
            <a:avLst/>
          </a:prstGeom>
          <a:noFill/>
        </p:spPr>
        <p:txBody>
          <a:bodyPr wrap="square" rtlCol="0">
            <a:spAutoFit/>
          </a:bodyPr>
          <a:lstStyle/>
          <a:p>
            <a:pPr algn="r"/>
            <a:fld id="{854852F9-C3A0-4A3E-9AC1-EC03AA4C68BF}" type="slidenum">
              <a:rPr lang="en-GB" sz="1400" smtClean="0">
                <a:latin typeface="Avenir Next LT Pro Demi" panose="020B0704020202020204" pitchFamily="34" charset="0"/>
              </a:rPr>
              <a:pPr algn="r"/>
              <a:t>‹#›</a:t>
            </a:fld>
            <a:endParaRPr lang="en-GB">
              <a:latin typeface="Avenir Next LT Pro Demi" panose="020B0704020202020204" pitchFamily="34" charset="0"/>
            </a:endParaRPr>
          </a:p>
        </p:txBody>
      </p:sp>
      <p:cxnSp>
        <p:nvCxnSpPr>
          <p:cNvPr id="11" name="Straight Connector 10">
            <a:extLst>
              <a:ext uri="{FF2B5EF4-FFF2-40B4-BE49-F238E27FC236}">
                <a16:creationId xmlns:a16="http://schemas.microsoft.com/office/drawing/2014/main" id="{6A61C723-F0CA-A753-38DE-99307249D89E}"/>
              </a:ext>
            </a:extLst>
          </p:cNvPr>
          <p:cNvCxnSpPr/>
          <p:nvPr userDrawn="1"/>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pic>
        <p:nvPicPr>
          <p:cNvPr id="14" name="Afbeelding 9">
            <a:extLst>
              <a:ext uri="{FF2B5EF4-FFF2-40B4-BE49-F238E27FC236}">
                <a16:creationId xmlns:a16="http://schemas.microsoft.com/office/drawing/2014/main" id="{738C446F-A8C3-AEA3-FD0D-827420965CD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sp>
        <p:nvSpPr>
          <p:cNvPr id="16" name="Tijdelijke aanduiding voor inhoud 2">
            <a:extLst>
              <a:ext uri="{FF2B5EF4-FFF2-40B4-BE49-F238E27FC236}">
                <a16:creationId xmlns:a16="http://schemas.microsoft.com/office/drawing/2014/main" id="{F1F4D372-27D3-4058-636A-3BA4E4511D29}"/>
              </a:ext>
            </a:extLst>
          </p:cNvPr>
          <p:cNvSpPr>
            <a:spLocks noGrp="1"/>
          </p:cNvSpPr>
          <p:nvPr>
            <p:ph idx="1" hasCustomPrompt="1"/>
          </p:nvPr>
        </p:nvSpPr>
        <p:spPr>
          <a:xfrm>
            <a:off x="756555" y="2218967"/>
            <a:ext cx="10515600" cy="325657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Tree>
    <p:extLst>
      <p:ext uri="{BB962C8B-B14F-4D97-AF65-F5344CB8AC3E}">
        <p14:creationId xmlns:p14="http://schemas.microsoft.com/office/powerpoint/2010/main" val="2974233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ida 4">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0" y="0"/>
            <a:ext cx="12191999"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pic>
        <p:nvPicPr>
          <p:cNvPr id="14" name="Bildobjekt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062565"/>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hapitre 2 (fond blanc)">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pic>
        <p:nvPicPr>
          <p:cNvPr id="8" name="Image 7">
            <a:extLst>
              <a:ext uri="{FF2B5EF4-FFF2-40B4-BE49-F238E27FC236}">
                <a16:creationId xmlns:a16="http://schemas.microsoft.com/office/drawing/2014/main" id="{A5557F0E-5907-4AEC-AAA2-E6F105EC1C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44385" y="0"/>
            <a:ext cx="5447616" cy="6858000"/>
          </a:xfrm>
          <a:prstGeom prst="rect">
            <a:avLst/>
          </a:prstGeom>
        </p:spPr>
      </p:pic>
      <p:sp>
        <p:nvSpPr>
          <p:cNvPr id="11" name="Title 1">
            <a:extLst>
              <a:ext uri="{FF2B5EF4-FFF2-40B4-BE49-F238E27FC236}">
                <a16:creationId xmlns:a16="http://schemas.microsoft.com/office/drawing/2014/main" id="{2BCA3319-61D0-45B6-B980-D8E01B7C9D9F}"/>
              </a:ext>
            </a:extLst>
          </p:cNvPr>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12" name="Subtitle 2">
            <a:extLst>
              <a:ext uri="{FF2B5EF4-FFF2-40B4-BE49-F238E27FC236}">
                <a16:creationId xmlns:a16="http://schemas.microsoft.com/office/drawing/2014/main" id="{792F4D6C-45D2-448F-89AD-76DAFD632A6E}"/>
              </a:ext>
            </a:extLst>
          </p:cNvPr>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3" name="Espace réservé du graphique SmartArt 11">
            <a:extLst>
              <a:ext uri="{FF2B5EF4-FFF2-40B4-BE49-F238E27FC236}">
                <a16:creationId xmlns:a16="http://schemas.microsoft.com/office/drawing/2014/main" id="{88EFF02B-90FE-4510-804C-21DDCC629A10}"/>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spTree>
    <p:extLst>
      <p:ext uri="{BB962C8B-B14F-4D97-AF65-F5344CB8AC3E}">
        <p14:creationId xmlns:p14="http://schemas.microsoft.com/office/powerpoint/2010/main" val="40279104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Chapitre 3 (fond blanc)">
    <p:spTree>
      <p:nvGrpSpPr>
        <p:cNvPr id="1" name=""/>
        <p:cNvGrpSpPr/>
        <p:nvPr/>
      </p:nvGrpSpPr>
      <p:grpSpPr>
        <a:xfrm>
          <a:off x="0" y="0"/>
          <a:ext cx="0" cy="0"/>
          <a:chOff x="0" y="0"/>
          <a:chExt cx="0" cy="0"/>
        </a:xfrm>
      </p:grpSpPr>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pic>
        <p:nvPicPr>
          <p:cNvPr id="7" name="Image 6">
            <a:extLst>
              <a:ext uri="{FF2B5EF4-FFF2-40B4-BE49-F238E27FC236}">
                <a16:creationId xmlns:a16="http://schemas.microsoft.com/office/drawing/2014/main" id="{D74A44D0-AF6B-4693-BA78-E8A706C558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45541" y="0"/>
            <a:ext cx="5245105" cy="6858000"/>
          </a:xfrm>
          <a:prstGeom prst="rect">
            <a:avLst/>
          </a:prstGeom>
        </p:spPr>
      </p:pic>
      <p:sp>
        <p:nvSpPr>
          <p:cNvPr id="11" name="Title 1">
            <a:extLst>
              <a:ext uri="{FF2B5EF4-FFF2-40B4-BE49-F238E27FC236}">
                <a16:creationId xmlns:a16="http://schemas.microsoft.com/office/drawing/2014/main" id="{E215E934-17E5-42BF-9D34-ED89C3CD5FC7}"/>
              </a:ext>
            </a:extLst>
          </p:cNvPr>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12" name="Subtitle 2">
            <a:extLst>
              <a:ext uri="{FF2B5EF4-FFF2-40B4-BE49-F238E27FC236}">
                <a16:creationId xmlns:a16="http://schemas.microsoft.com/office/drawing/2014/main" id="{7E201E54-7660-48D7-8482-76F22082BB19}"/>
              </a:ext>
            </a:extLst>
          </p:cNvPr>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3" name="Espace réservé du graphique SmartArt 11">
            <a:extLst>
              <a:ext uri="{FF2B5EF4-FFF2-40B4-BE49-F238E27FC236}">
                <a16:creationId xmlns:a16="http://schemas.microsoft.com/office/drawing/2014/main" id="{ED229EA9-F65F-4AD5-9499-621F09860557}"/>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spTree>
    <p:extLst>
      <p:ext uri="{BB962C8B-B14F-4D97-AF65-F5344CB8AC3E}">
        <p14:creationId xmlns:p14="http://schemas.microsoft.com/office/powerpoint/2010/main" val="3657127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Chapitre 4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8" name="Image 7">
            <a:extLst>
              <a:ext uri="{FF2B5EF4-FFF2-40B4-BE49-F238E27FC236}">
                <a16:creationId xmlns:a16="http://schemas.microsoft.com/office/drawing/2014/main" id="{D450943E-31EA-45C3-BC4D-FD95D40500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45005" y="0"/>
            <a:ext cx="5446995" cy="6858000"/>
          </a:xfrm>
          <a:prstGeom prst="rect">
            <a:avLst/>
          </a:prstGeom>
        </p:spPr>
      </p:pic>
    </p:spTree>
    <p:extLst>
      <p:ext uri="{BB962C8B-B14F-4D97-AF65-F5344CB8AC3E}">
        <p14:creationId xmlns:p14="http://schemas.microsoft.com/office/powerpoint/2010/main" val="2800190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Chapitre 5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7" name="Image 6">
            <a:extLst>
              <a:ext uri="{FF2B5EF4-FFF2-40B4-BE49-F238E27FC236}">
                <a16:creationId xmlns:a16="http://schemas.microsoft.com/office/drawing/2014/main" id="{1E49919D-E1A2-4F91-B748-43B94438A4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45628" y="-1"/>
            <a:ext cx="5246373" cy="6858001"/>
          </a:xfrm>
          <a:prstGeom prst="rect">
            <a:avLst/>
          </a:prstGeom>
        </p:spPr>
      </p:pic>
    </p:spTree>
    <p:extLst>
      <p:ext uri="{BB962C8B-B14F-4D97-AF65-F5344CB8AC3E}">
        <p14:creationId xmlns:p14="http://schemas.microsoft.com/office/powerpoint/2010/main" val="10932316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Chapitre 6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8" name="Image 7">
            <a:extLst>
              <a:ext uri="{FF2B5EF4-FFF2-40B4-BE49-F238E27FC236}">
                <a16:creationId xmlns:a16="http://schemas.microsoft.com/office/drawing/2014/main" id="{B7BF5FAB-2AC3-4197-80A7-349284E065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512738" y="0"/>
            <a:ext cx="5677908" cy="6858000"/>
          </a:xfrm>
          <a:prstGeom prst="rect">
            <a:avLst/>
          </a:prstGeom>
        </p:spPr>
      </p:pic>
    </p:spTree>
    <p:extLst>
      <p:ext uri="{BB962C8B-B14F-4D97-AF65-F5344CB8AC3E}">
        <p14:creationId xmlns:p14="http://schemas.microsoft.com/office/powerpoint/2010/main" val="977415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hapitre 7 (fond bla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248" y="1219183"/>
            <a:ext cx="7320632" cy="2110579"/>
          </a:xfrm>
        </p:spPr>
        <p:txBody>
          <a:bodyPr anchor="b"/>
          <a:lstStyle>
            <a:lvl1pPr algn="l">
              <a:lnSpc>
                <a:spcPct val="76000"/>
              </a:lnSpc>
              <a:defRPr sz="6000">
                <a:solidFill>
                  <a:schemeClr val="tx2"/>
                </a:solidFill>
              </a:defRPr>
            </a:lvl1pPr>
          </a:lstStyle>
          <a:p>
            <a:r>
              <a:rPr lang="fr-FR"/>
              <a:t>Titre du </a:t>
            </a:r>
            <a:br>
              <a:rPr lang="fr-FR"/>
            </a:br>
            <a:r>
              <a:rPr lang="fr-FR"/>
              <a:t>chapitre</a:t>
            </a:r>
            <a:br>
              <a:rPr lang="fr-FR"/>
            </a:br>
            <a:r>
              <a:rPr lang="fr-FR"/>
              <a:t>sur trois lignes</a:t>
            </a:r>
            <a:endParaRPr lang="en-US"/>
          </a:p>
        </p:txBody>
      </p:sp>
      <p:sp>
        <p:nvSpPr>
          <p:cNvPr id="3" name="Subtitle 2"/>
          <p:cNvSpPr>
            <a:spLocks noGrp="1"/>
          </p:cNvSpPr>
          <p:nvPr>
            <p:ph type="subTitle" idx="1" hasCustomPrompt="1"/>
          </p:nvPr>
        </p:nvSpPr>
        <p:spPr>
          <a:xfrm>
            <a:off x="482248" y="4009212"/>
            <a:ext cx="6432903" cy="615553"/>
          </a:xfrm>
        </p:spPr>
        <p:txBody>
          <a:bodyPr/>
          <a:lstStyle>
            <a:lvl1pPr marL="0" indent="0" algn="l">
              <a:lnSpc>
                <a:spcPct val="80000"/>
              </a:lnSpc>
              <a:buNone/>
              <a:defRPr sz="2500">
                <a:solidFill>
                  <a:schemeClr val="tx2"/>
                </a:solidFill>
                <a:latin typeface="Enedis Light" pitchFamily="50"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a:t>Sous-titre du chapitre</a:t>
            </a:r>
            <a:br>
              <a:rPr lang="fr-FR"/>
            </a:br>
            <a:r>
              <a:rPr lang="fr-FR"/>
              <a:t>sur deux lignes</a:t>
            </a:r>
            <a:endParaRPr lang="en-US"/>
          </a:p>
        </p:txBody>
      </p:sp>
      <p:sp>
        <p:nvSpPr>
          <p:cNvPr id="14" name="Espace réservé du numéro de diapositive 13">
            <a:extLst>
              <a:ext uri="{FF2B5EF4-FFF2-40B4-BE49-F238E27FC236}">
                <a16:creationId xmlns:a16="http://schemas.microsoft.com/office/drawing/2014/main" id="{FDC00936-BF14-4A2E-8AFC-70AF3C367646}"/>
              </a:ext>
            </a:extLst>
          </p:cNvPr>
          <p:cNvSpPr>
            <a:spLocks noGrp="1"/>
          </p:cNvSpPr>
          <p:nvPr>
            <p:ph type="sldNum" sz="quarter" idx="16"/>
          </p:nvPr>
        </p:nvSpPr>
        <p:spPr/>
        <p:txBody>
          <a:bodyPr/>
          <a:lstStyle>
            <a:lvl1pPr>
              <a:defRPr>
                <a:solidFill>
                  <a:schemeClr val="tx2"/>
                </a:solidFill>
              </a:defRPr>
            </a:lvl1pPr>
          </a:lstStyle>
          <a:p>
            <a:fld id="{6B54B0F7-55DD-40D6-B7F4-70B586885C0B}" type="slidenum">
              <a:rPr lang="fr-FR" smtClean="0"/>
              <a:pPr/>
              <a:t>‹#›</a:t>
            </a:fld>
            <a:endParaRPr lang="fr-FR"/>
          </a:p>
        </p:txBody>
      </p:sp>
      <p:sp>
        <p:nvSpPr>
          <p:cNvPr id="15" name="Espace réservé du graphique SmartArt 11">
            <a:extLst>
              <a:ext uri="{FF2B5EF4-FFF2-40B4-BE49-F238E27FC236}">
                <a16:creationId xmlns:a16="http://schemas.microsoft.com/office/drawing/2014/main" id="{CFB53AB0-4BB0-4F43-A0F3-8ADB2202AD6C}"/>
              </a:ext>
            </a:extLst>
          </p:cNvPr>
          <p:cNvSpPr>
            <a:spLocks noGrp="1"/>
          </p:cNvSpPr>
          <p:nvPr>
            <p:ph type="dgm" sz="quarter" idx="20"/>
          </p:nvPr>
        </p:nvSpPr>
        <p:spPr>
          <a:xfrm>
            <a:off x="520923" y="3589629"/>
            <a:ext cx="349020" cy="47313"/>
          </a:xfrm>
          <a:solidFill>
            <a:schemeClr val="accent1"/>
          </a:solidFill>
        </p:spPr>
        <p:txBody>
          <a:bodyPr>
            <a:noAutofit/>
          </a:bodyPr>
          <a:lstStyle>
            <a:lvl1pPr>
              <a:defRPr sz="133">
                <a:noFill/>
              </a:defRPr>
            </a:lvl1pPr>
          </a:lstStyle>
          <a:p>
            <a:r>
              <a:rPr lang="fr-FR"/>
              <a:t>Cliquez sur l'icône pour ajouter un graphique SmartArt</a:t>
            </a:r>
          </a:p>
        </p:txBody>
      </p:sp>
      <p:pic>
        <p:nvPicPr>
          <p:cNvPr id="7" name="Image 6">
            <a:extLst>
              <a:ext uri="{FF2B5EF4-FFF2-40B4-BE49-F238E27FC236}">
                <a16:creationId xmlns:a16="http://schemas.microsoft.com/office/drawing/2014/main" id="{87184ACE-102D-4081-9D76-4FAF4B112D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063670" y="0"/>
            <a:ext cx="5128332" cy="6858000"/>
          </a:xfrm>
          <a:prstGeom prst="rect">
            <a:avLst/>
          </a:prstGeom>
        </p:spPr>
      </p:pic>
    </p:spTree>
    <p:extLst>
      <p:ext uri="{BB962C8B-B14F-4D97-AF65-F5344CB8AC3E}">
        <p14:creationId xmlns:p14="http://schemas.microsoft.com/office/powerpoint/2010/main" val="2216594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ekst Slide - Grønn bakgrun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EBDF3D-B988-482E-8D92-23AA5A5D8212}"/>
              </a:ext>
            </a:extLst>
          </p:cNvPr>
          <p:cNvSpPr/>
          <p:nvPr userDrawn="1"/>
        </p:nvSpPr>
        <p:spPr>
          <a:xfrm>
            <a:off x="0" y="0"/>
            <a:ext cx="12192000" cy="6858000"/>
          </a:xfrm>
          <a:prstGeom prst="rect">
            <a:avLst/>
          </a:prstGeom>
          <a:solidFill>
            <a:srgbClr val="A4D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599">
              <a:latin typeface="Founders Grotesk Regular" panose="020B0503030202060203" pitchFamily="34" charset="77"/>
            </a:endParaRPr>
          </a:p>
        </p:txBody>
      </p:sp>
      <p:pic>
        <p:nvPicPr>
          <p:cNvPr id="14" name="Bilde 13">
            <a:extLst>
              <a:ext uri="{FF2B5EF4-FFF2-40B4-BE49-F238E27FC236}">
                <a16:creationId xmlns:a16="http://schemas.microsoft.com/office/drawing/2014/main" id="{D6E1AE1C-840A-5B6C-B864-90200237BD71}"/>
              </a:ext>
            </a:extLst>
          </p:cNvPr>
          <p:cNvPicPr>
            <a:picLocks noChangeAspect="1"/>
          </p:cNvPicPr>
          <p:nvPr userDrawn="1"/>
        </p:nvPicPr>
        <p:blipFill>
          <a:blip r:embed="rId2">
            <a:alphaModFix amt="30000"/>
          </a:blip>
          <a:stretch>
            <a:fillRect/>
          </a:stretch>
        </p:blipFill>
        <p:spPr>
          <a:xfrm rot="1172536">
            <a:off x="7781001" y="2124804"/>
            <a:ext cx="5356264" cy="5920081"/>
          </a:xfrm>
          <a:prstGeom prst="rect">
            <a:avLst/>
          </a:prstGeom>
          <a:noFill/>
        </p:spPr>
      </p:pic>
      <p:sp>
        <p:nvSpPr>
          <p:cNvPr id="12" name="Tittel 1">
            <a:extLst>
              <a:ext uri="{FF2B5EF4-FFF2-40B4-BE49-F238E27FC236}">
                <a16:creationId xmlns:a16="http://schemas.microsoft.com/office/drawing/2014/main" id="{2CB83EA2-6571-0B04-8AFC-EF42D68920D5}"/>
              </a:ext>
            </a:extLst>
          </p:cNvPr>
          <p:cNvSpPr>
            <a:spLocks noGrp="1"/>
          </p:cNvSpPr>
          <p:nvPr>
            <p:ph type="title"/>
          </p:nvPr>
        </p:nvSpPr>
        <p:spPr>
          <a:xfrm>
            <a:off x="838200" y="1399478"/>
            <a:ext cx="10515600" cy="815822"/>
          </a:xfrm>
          <a:prstGeom prst="rect">
            <a:avLst/>
          </a:prstGeom>
        </p:spPr>
        <p:txBody>
          <a:bodyPr>
            <a:noAutofit/>
          </a:bodyPr>
          <a:lstStyle>
            <a:lvl1pPr algn="l">
              <a:defRPr sz="5400" b="0" i="0">
                <a:solidFill>
                  <a:schemeClr val="tx1">
                    <a:lumMod val="85000"/>
                    <a:lumOff val="15000"/>
                  </a:schemeClr>
                </a:solidFill>
                <a:latin typeface="+mj-lt"/>
              </a:defRPr>
            </a:lvl1pPr>
          </a:lstStyle>
          <a:p>
            <a:r>
              <a:rPr lang="nb-NO"/>
              <a:t>Klikk for å redigere tittelstil</a:t>
            </a:r>
          </a:p>
        </p:txBody>
      </p:sp>
      <p:sp>
        <p:nvSpPr>
          <p:cNvPr id="2" name="Plassholder for tekst 5">
            <a:extLst>
              <a:ext uri="{FF2B5EF4-FFF2-40B4-BE49-F238E27FC236}">
                <a16:creationId xmlns:a16="http://schemas.microsoft.com/office/drawing/2014/main" id="{83811805-31B7-6A37-7254-C41A0926F0A1}"/>
              </a:ext>
            </a:extLst>
          </p:cNvPr>
          <p:cNvSpPr>
            <a:spLocks noGrp="1"/>
          </p:cNvSpPr>
          <p:nvPr>
            <p:ph type="body" sz="quarter" idx="10"/>
          </p:nvPr>
        </p:nvSpPr>
        <p:spPr>
          <a:xfrm>
            <a:off x="838200" y="2418353"/>
            <a:ext cx="10515600" cy="3360279"/>
          </a:xfrm>
          <a:prstGeom prst="rect">
            <a:avLst/>
          </a:prstGeom>
        </p:spPr>
        <p:txBody>
          <a:bodyPr/>
          <a:lstStyle>
            <a:lvl1pPr>
              <a:defRPr b="0" i="0">
                <a:solidFill>
                  <a:schemeClr val="tx1">
                    <a:lumMod val="85000"/>
                    <a:lumOff val="15000"/>
                  </a:schemeClr>
                </a:solidFill>
                <a:latin typeface="+mn-lt"/>
              </a:defRPr>
            </a:lvl1pPr>
            <a:lvl2pPr>
              <a:defRPr b="0" i="0">
                <a:solidFill>
                  <a:schemeClr val="tx1">
                    <a:lumMod val="85000"/>
                    <a:lumOff val="15000"/>
                  </a:schemeClr>
                </a:solidFill>
                <a:latin typeface="+mn-lt"/>
              </a:defRPr>
            </a:lvl2pPr>
            <a:lvl3pPr>
              <a:defRPr b="0" i="0">
                <a:solidFill>
                  <a:schemeClr val="tx1">
                    <a:lumMod val="85000"/>
                    <a:lumOff val="15000"/>
                  </a:schemeClr>
                </a:solidFill>
                <a:latin typeface="+mn-lt"/>
              </a:defRPr>
            </a:lvl3pPr>
            <a:lvl4pPr>
              <a:defRPr b="0" i="0">
                <a:solidFill>
                  <a:schemeClr val="tx1">
                    <a:lumMod val="85000"/>
                    <a:lumOff val="15000"/>
                  </a:schemeClr>
                </a:solidFill>
                <a:latin typeface="+mn-lt"/>
              </a:defRPr>
            </a:lvl4pPr>
            <a:lvl5pPr>
              <a:defRPr b="0" i="0">
                <a:solidFill>
                  <a:schemeClr val="tx1">
                    <a:lumMod val="85000"/>
                    <a:lumOff val="15000"/>
                  </a:schemeClr>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654C357B-807F-D230-6B71-FC3D4956BA3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7211" y="495302"/>
            <a:ext cx="1103243" cy="189127"/>
          </a:xfrm>
          <a:prstGeom prst="rect">
            <a:avLst/>
          </a:prstGeom>
        </p:spPr>
      </p:pic>
    </p:spTree>
    <p:extLst>
      <p:ext uri="{BB962C8B-B14F-4D97-AF65-F5344CB8AC3E}">
        <p14:creationId xmlns:p14="http://schemas.microsoft.com/office/powerpoint/2010/main" val="31317547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o innholdsdeler - Gul">
    <p:bg>
      <p:bgPr>
        <a:solidFill>
          <a:schemeClr val="accent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6041F4-DD45-6F1A-FB6E-6EDE11E559D8}"/>
              </a:ext>
            </a:extLst>
          </p:cNvPr>
          <p:cNvSpPr>
            <a:spLocks noGrp="1"/>
          </p:cNvSpPr>
          <p:nvPr>
            <p:ph type="title"/>
          </p:nvPr>
        </p:nvSpPr>
        <p:spPr>
          <a:xfrm>
            <a:off x="400522" y="255181"/>
            <a:ext cx="5181600" cy="1325563"/>
          </a:xfrm>
        </p:spPr>
        <p:txBody>
          <a:bodyPr/>
          <a:lstStyle/>
          <a:p>
            <a:r>
              <a:rPr lang="nb-NO"/>
              <a:t>Klikk for å redigere tittelstil</a:t>
            </a:r>
            <a:endParaRPr lang="en-US"/>
          </a:p>
        </p:txBody>
      </p:sp>
      <p:sp>
        <p:nvSpPr>
          <p:cNvPr id="10" name="Content Placeholder 2">
            <a:extLst>
              <a:ext uri="{FF2B5EF4-FFF2-40B4-BE49-F238E27FC236}">
                <a16:creationId xmlns:a16="http://schemas.microsoft.com/office/drawing/2014/main" id="{C56142D3-F33E-D1AF-5D7E-93AD25E0C296}"/>
              </a:ext>
            </a:extLst>
          </p:cNvPr>
          <p:cNvSpPr>
            <a:spLocks noGrp="1"/>
          </p:cNvSpPr>
          <p:nvPr>
            <p:ph sz="half" idx="1"/>
          </p:nvPr>
        </p:nvSpPr>
        <p:spPr>
          <a:xfrm>
            <a:off x="400522" y="1709878"/>
            <a:ext cx="5181600" cy="423522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2">
            <a:extLst>
              <a:ext uri="{FF2B5EF4-FFF2-40B4-BE49-F238E27FC236}">
                <a16:creationId xmlns:a16="http://schemas.microsoft.com/office/drawing/2014/main" id="{A3ADA74A-42D9-7CDF-B770-1957F5D6CDCF}"/>
              </a:ext>
            </a:extLst>
          </p:cNvPr>
          <p:cNvSpPr>
            <a:spLocks noGrp="1" noChangeAspect="1"/>
          </p:cNvSpPr>
          <p:nvPr>
            <p:ph type="pic" idx="10"/>
          </p:nvPr>
        </p:nvSpPr>
        <p:spPr>
          <a:xfrm>
            <a:off x="5764618" y="255181"/>
            <a:ext cx="6182569" cy="5805673"/>
          </a:xfrm>
          <a:custGeom>
            <a:avLst/>
            <a:gdLst>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6172200 w 6172200"/>
              <a:gd name="connsiteY4" fmla="*/ 5561080 h 5805673"/>
              <a:gd name="connsiteX5" fmla="*/ 5927607 w 6172200"/>
              <a:gd name="connsiteY5" fmla="*/ 5805673 h 5805673"/>
              <a:gd name="connsiteX6" fmla="*/ 244593 w 6172200"/>
              <a:gd name="connsiteY6" fmla="*/ 5805673 h 5805673"/>
              <a:gd name="connsiteX7" fmla="*/ 0 w 6172200"/>
              <a:gd name="connsiteY7" fmla="*/ 5561080 h 5805673"/>
              <a:gd name="connsiteX8" fmla="*/ 0 w 6172200"/>
              <a:gd name="connsiteY8" fmla="*/ 244593 h 5805673"/>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5927607 w 6172200"/>
              <a:gd name="connsiteY4" fmla="*/ 5805673 h 5805673"/>
              <a:gd name="connsiteX5" fmla="*/ 244593 w 6172200"/>
              <a:gd name="connsiteY5" fmla="*/ 5805673 h 5805673"/>
              <a:gd name="connsiteX6" fmla="*/ 0 w 6172200"/>
              <a:gd name="connsiteY6" fmla="*/ 5561080 h 5805673"/>
              <a:gd name="connsiteX7" fmla="*/ 0 w 6172200"/>
              <a:gd name="connsiteY7" fmla="*/ 244593 h 5805673"/>
              <a:gd name="connsiteX0" fmla="*/ 0 w 6172200"/>
              <a:gd name="connsiteY0" fmla="*/ 244593 h 5805673"/>
              <a:gd name="connsiteX1" fmla="*/ 244593 w 6172200"/>
              <a:gd name="connsiteY1" fmla="*/ 0 h 5805673"/>
              <a:gd name="connsiteX2" fmla="*/ 5927607 w 6172200"/>
              <a:gd name="connsiteY2" fmla="*/ 0 h 5805673"/>
              <a:gd name="connsiteX3" fmla="*/ 6172200 w 6172200"/>
              <a:gd name="connsiteY3" fmla="*/ 244593 h 5805673"/>
              <a:gd name="connsiteX4" fmla="*/ 6167449 w 6172200"/>
              <a:gd name="connsiteY4" fmla="*/ 5805673 h 5805673"/>
              <a:gd name="connsiteX5" fmla="*/ 244593 w 6172200"/>
              <a:gd name="connsiteY5" fmla="*/ 5805673 h 5805673"/>
              <a:gd name="connsiteX6" fmla="*/ 0 w 6172200"/>
              <a:gd name="connsiteY6" fmla="*/ 5561080 h 5805673"/>
              <a:gd name="connsiteX7" fmla="*/ 0 w 6172200"/>
              <a:gd name="connsiteY7" fmla="*/ 244593 h 5805673"/>
              <a:gd name="connsiteX0" fmla="*/ 0 w 6182569"/>
              <a:gd name="connsiteY0" fmla="*/ 244593 h 5805673"/>
              <a:gd name="connsiteX1" fmla="*/ 244593 w 6182569"/>
              <a:gd name="connsiteY1" fmla="*/ 0 h 5805673"/>
              <a:gd name="connsiteX2" fmla="*/ 5927607 w 6182569"/>
              <a:gd name="connsiteY2" fmla="*/ 0 h 5805673"/>
              <a:gd name="connsiteX3" fmla="*/ 6172200 w 6182569"/>
              <a:gd name="connsiteY3" fmla="*/ 244593 h 5805673"/>
              <a:gd name="connsiteX4" fmla="*/ 6182439 w 6182569"/>
              <a:gd name="connsiteY4" fmla="*/ 5805673 h 5805673"/>
              <a:gd name="connsiteX5" fmla="*/ 244593 w 6182569"/>
              <a:gd name="connsiteY5" fmla="*/ 5805673 h 5805673"/>
              <a:gd name="connsiteX6" fmla="*/ 0 w 6182569"/>
              <a:gd name="connsiteY6" fmla="*/ 5561080 h 5805673"/>
              <a:gd name="connsiteX7" fmla="*/ 0 w 6182569"/>
              <a:gd name="connsiteY7" fmla="*/ 244593 h 580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2569" h="5805673">
                <a:moveTo>
                  <a:pt x="0" y="244593"/>
                </a:moveTo>
                <a:cubicBezTo>
                  <a:pt x="0" y="109508"/>
                  <a:pt x="109508" y="0"/>
                  <a:pt x="244593" y="0"/>
                </a:cubicBezTo>
                <a:lnTo>
                  <a:pt x="5927607" y="0"/>
                </a:lnTo>
                <a:cubicBezTo>
                  <a:pt x="6062692" y="0"/>
                  <a:pt x="6172200" y="109508"/>
                  <a:pt x="6172200" y="244593"/>
                </a:cubicBezTo>
                <a:cubicBezTo>
                  <a:pt x="6170616" y="2098286"/>
                  <a:pt x="6184023" y="3951980"/>
                  <a:pt x="6182439" y="5805673"/>
                </a:cubicBezTo>
                <a:lnTo>
                  <a:pt x="244593" y="5805673"/>
                </a:lnTo>
                <a:cubicBezTo>
                  <a:pt x="109508" y="5805673"/>
                  <a:pt x="0" y="5696165"/>
                  <a:pt x="0" y="5561080"/>
                </a:cubicBezTo>
                <a:lnTo>
                  <a:pt x="0" y="244593"/>
                </a:lnTo>
                <a:close/>
              </a:path>
            </a:pathLst>
          </a:custGeom>
          <a:pattFill prst="pct5">
            <a:fgClr>
              <a:schemeClr val="accent1"/>
            </a:fgClr>
            <a:bgClr>
              <a:schemeClr val="bg1"/>
            </a:bgClr>
          </a:patt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pic>
        <p:nvPicPr>
          <p:cNvPr id="13" name="Bilde 12">
            <a:extLst>
              <a:ext uri="{FF2B5EF4-FFF2-40B4-BE49-F238E27FC236}">
                <a16:creationId xmlns:a16="http://schemas.microsoft.com/office/drawing/2014/main" id="{F19B2444-6B80-7740-50EE-2B44D2B920D7}"/>
              </a:ext>
            </a:extLst>
          </p:cNvPr>
          <p:cNvPicPr>
            <a:picLocks noChangeAspect="1"/>
          </p:cNvPicPr>
          <p:nvPr userDrawn="1"/>
        </p:nvPicPr>
        <p:blipFill>
          <a:blip r:embed="rId2"/>
          <a:stretch>
            <a:fillRect/>
          </a:stretch>
        </p:blipFill>
        <p:spPr>
          <a:xfrm>
            <a:off x="10304713" y="6361350"/>
            <a:ext cx="1327306" cy="230836"/>
          </a:xfrm>
          <a:prstGeom prst="rect">
            <a:avLst/>
          </a:prstGeom>
        </p:spPr>
      </p:pic>
    </p:spTree>
    <p:extLst>
      <p:ext uri="{BB962C8B-B14F-4D97-AF65-F5344CB8AC3E}">
        <p14:creationId xmlns:p14="http://schemas.microsoft.com/office/powerpoint/2010/main" val="17056321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7" name="Plassholder for tekst 6"/>
          <p:cNvSpPr>
            <a:spLocks noGrp="1"/>
          </p:cNvSpPr>
          <p:nvPr>
            <p:ph type="body" sz="quarter" idx="10"/>
          </p:nvPr>
        </p:nvSpPr>
        <p:spPr>
          <a:xfrm>
            <a:off x="3695700" y="260352"/>
            <a:ext cx="8257117" cy="575733"/>
          </a:xfrm>
          <a:prstGeom prst="rect">
            <a:avLst/>
          </a:prstGeom>
        </p:spPr>
        <p:txBody>
          <a:bodyPr/>
          <a:lstStyle>
            <a:lvl1pPr marL="0" indent="0" algn="r">
              <a:buNone/>
              <a:defRPr sz="2400"/>
            </a:lvl1pPr>
          </a:lstStyle>
          <a:p>
            <a:pPr lvl="0"/>
            <a:r>
              <a:rPr lang="nb-NO"/>
              <a:t>Klikk for å redigere tekststiler i malen</a:t>
            </a:r>
          </a:p>
        </p:txBody>
      </p:sp>
    </p:spTree>
    <p:extLst>
      <p:ext uri="{BB962C8B-B14F-4D97-AF65-F5344CB8AC3E}">
        <p14:creationId xmlns:p14="http://schemas.microsoft.com/office/powerpoint/2010/main" val="25202855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5_ContentPage+Imag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A5A5E8-3D06-A7EA-5635-120AA76CC575}"/>
              </a:ext>
            </a:extLst>
          </p:cNvPr>
          <p:cNvSpPr txBox="1"/>
          <p:nvPr/>
        </p:nvSpPr>
        <p:spPr>
          <a:xfrm>
            <a:off x="11669843" y="6363852"/>
            <a:ext cx="426090" cy="307777"/>
          </a:xfrm>
          <a:prstGeom prst="rect">
            <a:avLst/>
          </a:prstGeom>
          <a:noFill/>
        </p:spPr>
        <p:txBody>
          <a:bodyPr wrap="square" rtlCol="0">
            <a:spAutoFit/>
          </a:bodyPr>
          <a:lstStyle/>
          <a:p>
            <a:pPr algn="r"/>
            <a:fld id="{854852F9-C3A0-4A3E-9AC1-EC03AA4C68BF}" type="slidenum">
              <a:rPr lang="en-GB" sz="1400" smtClean="0">
                <a:solidFill>
                  <a:srgbClr val="2C3051"/>
                </a:solidFill>
                <a:latin typeface="Avenir Next LT Pro Demi" panose="020B0704020202020204" pitchFamily="34" charset="0"/>
              </a:rPr>
              <a:pPr algn="r"/>
              <a:t>‹#›</a:t>
            </a:fld>
            <a:endParaRPr lang="en-GB">
              <a:solidFill>
                <a:srgbClr val="2C3051"/>
              </a:solidFill>
              <a:latin typeface="Avenir Next LT Pro Demi" panose="020B0704020202020204" pitchFamily="34" charset="0"/>
            </a:endParaRPr>
          </a:p>
        </p:txBody>
      </p:sp>
      <p:pic>
        <p:nvPicPr>
          <p:cNvPr id="10" name="Afbeelding 9">
            <a:extLst>
              <a:ext uri="{FF2B5EF4-FFF2-40B4-BE49-F238E27FC236}">
                <a16:creationId xmlns:a16="http://schemas.microsoft.com/office/drawing/2014/main" id="{AFD27D79-AED5-4E9D-AA32-2924BF8F477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156294" y="6415654"/>
            <a:ext cx="395011" cy="204171"/>
          </a:xfrm>
          <a:prstGeom prst="rect">
            <a:avLst/>
          </a:prstGeom>
        </p:spPr>
      </p:pic>
      <p:cxnSp>
        <p:nvCxnSpPr>
          <p:cNvPr id="13" name="Straight Connector 12">
            <a:extLst>
              <a:ext uri="{FF2B5EF4-FFF2-40B4-BE49-F238E27FC236}">
                <a16:creationId xmlns:a16="http://schemas.microsoft.com/office/drawing/2014/main" id="{1828C055-0230-E639-01FE-2EFDCAFD79C6}"/>
              </a:ext>
            </a:extLst>
          </p:cNvPr>
          <p:cNvCxnSpPr/>
          <p:nvPr/>
        </p:nvCxnSpPr>
        <p:spPr>
          <a:xfrm>
            <a:off x="11677338" y="6363852"/>
            <a:ext cx="0" cy="307777"/>
          </a:xfrm>
          <a:prstGeom prst="line">
            <a:avLst/>
          </a:prstGeom>
          <a:ln>
            <a:solidFill>
              <a:srgbClr val="C1E0F7"/>
            </a:solidFill>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C41C9ACE-5159-2A8E-74E5-77F61C797179}"/>
              </a:ext>
            </a:extLst>
          </p:cNvPr>
          <p:cNvSpPr>
            <a:spLocks noGrp="1"/>
          </p:cNvSpPr>
          <p:nvPr>
            <p:ph type="title"/>
          </p:nvPr>
        </p:nvSpPr>
        <p:spPr>
          <a:xfrm>
            <a:off x="756555" y="765779"/>
            <a:ext cx="9119422" cy="965531"/>
          </a:xfrm>
          <a:prstGeom prst="rect">
            <a:avLst/>
          </a:prstGeom>
        </p:spPr>
        <p:txBody>
          <a:bodyPr>
            <a:normAutofit/>
          </a:bodyPr>
          <a:lstStyle>
            <a:lvl1pPr algn="l">
              <a:defRPr sz="4000" b="1" i="0">
                <a:solidFill>
                  <a:srgbClr val="D86533"/>
                </a:solidFill>
                <a:latin typeface="Avenir Black" panose="02000503020000020003" pitchFamily="2" charset="0"/>
              </a:defRPr>
            </a:lvl1pPr>
          </a:lstStyle>
          <a:p>
            <a:r>
              <a:rPr lang="en-US"/>
              <a:t>Click to edit Master title style</a:t>
            </a:r>
            <a:endParaRPr lang="nl-BE"/>
          </a:p>
        </p:txBody>
      </p:sp>
      <p:sp>
        <p:nvSpPr>
          <p:cNvPr id="19" name="object 2">
            <a:extLst>
              <a:ext uri="{FF2B5EF4-FFF2-40B4-BE49-F238E27FC236}">
                <a16:creationId xmlns:a16="http://schemas.microsoft.com/office/drawing/2014/main" id="{ACCBBD6F-4DDA-7EBF-8B2B-98C145727807}"/>
              </a:ext>
            </a:extLst>
          </p:cNvPr>
          <p:cNvSpPr/>
          <p:nvPr/>
        </p:nvSpPr>
        <p:spPr>
          <a:xfrm>
            <a:off x="0" y="0"/>
            <a:ext cx="1639127" cy="965531"/>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C1E0F7"/>
          </a:solidFill>
        </p:spPr>
        <p:txBody>
          <a:bodyPr wrap="square" lIns="0" tIns="0" rIns="0" bIns="0" rtlCol="0"/>
          <a:lstStyle/>
          <a:p>
            <a:endParaRPr/>
          </a:p>
        </p:txBody>
      </p:sp>
      <p:sp>
        <p:nvSpPr>
          <p:cNvPr id="20" name="object 2">
            <a:extLst>
              <a:ext uri="{FF2B5EF4-FFF2-40B4-BE49-F238E27FC236}">
                <a16:creationId xmlns:a16="http://schemas.microsoft.com/office/drawing/2014/main" id="{2F2AC7B1-8558-CB1E-7C04-AA2ACBDBC93E}"/>
              </a:ext>
            </a:extLst>
          </p:cNvPr>
          <p:cNvSpPr/>
          <p:nvPr/>
        </p:nvSpPr>
        <p:spPr>
          <a:xfrm>
            <a:off x="-1" y="1"/>
            <a:ext cx="1568627" cy="924003"/>
          </a:xfrm>
          <a:custGeom>
            <a:avLst/>
            <a:gdLst/>
            <a:ahLst/>
            <a:cxnLst/>
            <a:rect l="l" t="t" r="r" b="b"/>
            <a:pathLst>
              <a:path w="5208270" h="4904105">
                <a:moveTo>
                  <a:pt x="5207965" y="0"/>
                </a:moveTo>
                <a:lnTo>
                  <a:pt x="0" y="0"/>
                </a:lnTo>
                <a:lnTo>
                  <a:pt x="0" y="4904003"/>
                </a:lnTo>
                <a:lnTo>
                  <a:pt x="20078" y="4904003"/>
                </a:lnTo>
                <a:lnTo>
                  <a:pt x="85344" y="4897516"/>
                </a:lnTo>
                <a:lnTo>
                  <a:pt x="149626" y="4890395"/>
                </a:lnTo>
                <a:lnTo>
                  <a:pt x="212935" y="4882647"/>
                </a:lnTo>
                <a:lnTo>
                  <a:pt x="275283" y="4874279"/>
                </a:lnTo>
                <a:lnTo>
                  <a:pt x="336683" y="4865297"/>
                </a:lnTo>
                <a:lnTo>
                  <a:pt x="397145" y="4855708"/>
                </a:lnTo>
                <a:lnTo>
                  <a:pt x="456682" y="4845517"/>
                </a:lnTo>
                <a:lnTo>
                  <a:pt x="515304" y="4834732"/>
                </a:lnTo>
                <a:lnTo>
                  <a:pt x="573024" y="4823359"/>
                </a:lnTo>
                <a:lnTo>
                  <a:pt x="629854" y="4811404"/>
                </a:lnTo>
                <a:lnTo>
                  <a:pt x="685805" y="4798874"/>
                </a:lnTo>
                <a:lnTo>
                  <a:pt x="740888" y="4785776"/>
                </a:lnTo>
                <a:lnTo>
                  <a:pt x="795116" y="4772115"/>
                </a:lnTo>
                <a:lnTo>
                  <a:pt x="848501" y="4757899"/>
                </a:lnTo>
                <a:lnTo>
                  <a:pt x="901053" y="4743134"/>
                </a:lnTo>
                <a:lnTo>
                  <a:pt x="952784" y="4727825"/>
                </a:lnTo>
                <a:lnTo>
                  <a:pt x="1003707" y="4711981"/>
                </a:lnTo>
                <a:lnTo>
                  <a:pt x="1053833" y="4695607"/>
                </a:lnTo>
                <a:lnTo>
                  <a:pt x="1103174" y="4678710"/>
                </a:lnTo>
                <a:lnTo>
                  <a:pt x="1151741" y="4661296"/>
                </a:lnTo>
                <a:lnTo>
                  <a:pt x="1199546" y="4643371"/>
                </a:lnTo>
                <a:lnTo>
                  <a:pt x="1246600" y="4624943"/>
                </a:lnTo>
                <a:lnTo>
                  <a:pt x="1292916" y="4606017"/>
                </a:lnTo>
                <a:lnTo>
                  <a:pt x="1338505" y="4586601"/>
                </a:lnTo>
                <a:lnTo>
                  <a:pt x="1383379" y="4566700"/>
                </a:lnTo>
                <a:lnTo>
                  <a:pt x="1427550" y="4546321"/>
                </a:lnTo>
                <a:lnTo>
                  <a:pt x="1471028" y="4525471"/>
                </a:lnTo>
                <a:lnTo>
                  <a:pt x="1513827" y="4504156"/>
                </a:lnTo>
                <a:lnTo>
                  <a:pt x="1555957" y="4482383"/>
                </a:lnTo>
                <a:lnTo>
                  <a:pt x="1597430" y="4460157"/>
                </a:lnTo>
                <a:lnTo>
                  <a:pt x="1638258" y="4437486"/>
                </a:lnTo>
                <a:lnTo>
                  <a:pt x="1678453" y="4414376"/>
                </a:lnTo>
                <a:lnTo>
                  <a:pt x="1718026" y="4390833"/>
                </a:lnTo>
                <a:lnTo>
                  <a:pt x="1756989" y="4366865"/>
                </a:lnTo>
                <a:lnTo>
                  <a:pt x="1795354" y="4342477"/>
                </a:lnTo>
                <a:lnTo>
                  <a:pt x="1833132" y="4317675"/>
                </a:lnTo>
                <a:lnTo>
                  <a:pt x="1870336" y="4292467"/>
                </a:lnTo>
                <a:lnTo>
                  <a:pt x="1906976" y="4266859"/>
                </a:lnTo>
                <a:lnTo>
                  <a:pt x="1943064" y="4240857"/>
                </a:lnTo>
                <a:lnTo>
                  <a:pt x="1978613" y="4214468"/>
                </a:lnTo>
                <a:lnTo>
                  <a:pt x="2013634" y="4187699"/>
                </a:lnTo>
                <a:lnTo>
                  <a:pt x="2048138" y="4160555"/>
                </a:lnTo>
                <a:lnTo>
                  <a:pt x="2082137" y="4133043"/>
                </a:lnTo>
                <a:lnTo>
                  <a:pt x="2115643" y="4105171"/>
                </a:lnTo>
                <a:lnTo>
                  <a:pt x="2148668" y="4076943"/>
                </a:lnTo>
                <a:lnTo>
                  <a:pt x="2181224" y="4048367"/>
                </a:lnTo>
                <a:lnTo>
                  <a:pt x="2213321" y="4019449"/>
                </a:lnTo>
                <a:lnTo>
                  <a:pt x="2244972" y="3990196"/>
                </a:lnTo>
                <a:lnTo>
                  <a:pt x="2276188" y="3960614"/>
                </a:lnTo>
                <a:lnTo>
                  <a:pt x="2306981" y="3930710"/>
                </a:lnTo>
                <a:lnTo>
                  <a:pt x="2337364" y="3900490"/>
                </a:lnTo>
                <a:lnTo>
                  <a:pt x="2367346" y="3869960"/>
                </a:lnTo>
                <a:lnTo>
                  <a:pt x="2396941" y="3839127"/>
                </a:lnTo>
                <a:lnTo>
                  <a:pt x="2426160" y="3807998"/>
                </a:lnTo>
                <a:lnTo>
                  <a:pt x="2455014" y="3776579"/>
                </a:lnTo>
                <a:lnTo>
                  <a:pt x="2483515" y="3744877"/>
                </a:lnTo>
                <a:lnTo>
                  <a:pt x="2511675" y="3712897"/>
                </a:lnTo>
                <a:lnTo>
                  <a:pt x="2539506" y="3680647"/>
                </a:lnTo>
                <a:lnTo>
                  <a:pt x="2567019" y="3648133"/>
                </a:lnTo>
                <a:lnTo>
                  <a:pt x="2594227" y="3615361"/>
                </a:lnTo>
                <a:lnTo>
                  <a:pt x="2621140" y="3582338"/>
                </a:lnTo>
                <a:lnTo>
                  <a:pt x="2647770" y="3549071"/>
                </a:lnTo>
                <a:lnTo>
                  <a:pt x="2674129" y="3515565"/>
                </a:lnTo>
                <a:lnTo>
                  <a:pt x="2700229" y="3481828"/>
                </a:lnTo>
                <a:lnTo>
                  <a:pt x="2726082" y="3447865"/>
                </a:lnTo>
                <a:lnTo>
                  <a:pt x="2751698" y="3413684"/>
                </a:lnTo>
                <a:lnTo>
                  <a:pt x="2777091" y="3379290"/>
                </a:lnTo>
                <a:lnTo>
                  <a:pt x="2802271" y="3344691"/>
                </a:lnTo>
                <a:lnTo>
                  <a:pt x="2827250" y="3309893"/>
                </a:lnTo>
                <a:lnTo>
                  <a:pt x="2876653" y="3239724"/>
                </a:lnTo>
                <a:lnTo>
                  <a:pt x="2925393" y="3168836"/>
                </a:lnTo>
                <a:lnTo>
                  <a:pt x="2973563" y="3097281"/>
                </a:lnTo>
                <a:lnTo>
                  <a:pt x="3021258" y="3025110"/>
                </a:lnTo>
                <a:lnTo>
                  <a:pt x="3068571" y="2952375"/>
                </a:lnTo>
                <a:lnTo>
                  <a:pt x="3139028" y="2842329"/>
                </a:lnTo>
                <a:lnTo>
                  <a:pt x="3420672" y="2394125"/>
                </a:lnTo>
                <a:lnTo>
                  <a:pt x="3492616" y="2280944"/>
                </a:lnTo>
                <a:lnTo>
                  <a:pt x="3541250" y="2205422"/>
                </a:lnTo>
                <a:lnTo>
                  <a:pt x="3621928" y="2081094"/>
                </a:lnTo>
                <a:lnTo>
                  <a:pt x="3705424" y="1950584"/>
                </a:lnTo>
                <a:lnTo>
                  <a:pt x="3981389" y="1513988"/>
                </a:lnTo>
                <a:lnTo>
                  <a:pt x="4064634" y="1383871"/>
                </a:lnTo>
                <a:lnTo>
                  <a:pt x="4120525" y="1297666"/>
                </a:lnTo>
                <a:lnTo>
                  <a:pt x="4176838" y="1212012"/>
                </a:lnTo>
                <a:lnTo>
                  <a:pt x="4233661" y="1127013"/>
                </a:lnTo>
                <a:lnTo>
                  <a:pt x="4291083" y="1042769"/>
                </a:lnTo>
                <a:lnTo>
                  <a:pt x="4320047" y="1000963"/>
                </a:lnTo>
                <a:lnTo>
                  <a:pt x="4349195" y="959384"/>
                </a:lnTo>
                <a:lnTo>
                  <a:pt x="4378536" y="918045"/>
                </a:lnTo>
                <a:lnTo>
                  <a:pt x="4408084" y="876959"/>
                </a:lnTo>
                <a:lnTo>
                  <a:pt x="4437848" y="836139"/>
                </a:lnTo>
                <a:lnTo>
                  <a:pt x="4467841" y="795597"/>
                </a:lnTo>
                <a:lnTo>
                  <a:pt x="4498072" y="755346"/>
                </a:lnTo>
                <a:lnTo>
                  <a:pt x="4528554" y="715400"/>
                </a:lnTo>
                <a:lnTo>
                  <a:pt x="4559298" y="675770"/>
                </a:lnTo>
                <a:lnTo>
                  <a:pt x="4590314" y="636470"/>
                </a:lnTo>
                <a:lnTo>
                  <a:pt x="4621614" y="597512"/>
                </a:lnTo>
                <a:lnTo>
                  <a:pt x="4653209" y="558910"/>
                </a:lnTo>
                <a:lnTo>
                  <a:pt x="4685110" y="520675"/>
                </a:lnTo>
                <a:lnTo>
                  <a:pt x="4717329" y="482821"/>
                </a:lnTo>
                <a:lnTo>
                  <a:pt x="4749876" y="445361"/>
                </a:lnTo>
                <a:lnTo>
                  <a:pt x="4782763" y="408306"/>
                </a:lnTo>
                <a:lnTo>
                  <a:pt x="4816000" y="371671"/>
                </a:lnTo>
                <a:lnTo>
                  <a:pt x="4849600" y="335468"/>
                </a:lnTo>
                <a:lnTo>
                  <a:pt x="4883573" y="299710"/>
                </a:lnTo>
                <a:lnTo>
                  <a:pt x="4917930" y="264408"/>
                </a:lnTo>
                <a:lnTo>
                  <a:pt x="4952683" y="229577"/>
                </a:lnTo>
                <a:lnTo>
                  <a:pt x="4987842" y="195229"/>
                </a:lnTo>
                <a:lnTo>
                  <a:pt x="5023420" y="161377"/>
                </a:lnTo>
                <a:lnTo>
                  <a:pt x="5059426" y="128033"/>
                </a:lnTo>
                <a:lnTo>
                  <a:pt x="5095872" y="95211"/>
                </a:lnTo>
                <a:lnTo>
                  <a:pt x="5132770" y="62923"/>
                </a:lnTo>
                <a:lnTo>
                  <a:pt x="5170131" y="31181"/>
                </a:lnTo>
                <a:lnTo>
                  <a:pt x="5207965" y="0"/>
                </a:lnTo>
                <a:close/>
              </a:path>
            </a:pathLst>
          </a:custGeom>
          <a:solidFill>
            <a:srgbClr val="2C3051"/>
          </a:solidFill>
        </p:spPr>
        <p:txBody>
          <a:bodyPr wrap="square" lIns="0" tIns="0" rIns="0" bIns="0" rtlCol="0"/>
          <a:lstStyle/>
          <a:p>
            <a:endParaRPr/>
          </a:p>
        </p:txBody>
      </p:sp>
      <p:sp>
        <p:nvSpPr>
          <p:cNvPr id="2" name="Tijdelijke aanduiding voor inhoud 2">
            <a:extLst>
              <a:ext uri="{FF2B5EF4-FFF2-40B4-BE49-F238E27FC236}">
                <a16:creationId xmlns:a16="http://schemas.microsoft.com/office/drawing/2014/main" id="{A0DE5CFD-891B-B508-4349-FCF75FDD5C76}"/>
              </a:ext>
            </a:extLst>
          </p:cNvPr>
          <p:cNvSpPr>
            <a:spLocks noGrp="1"/>
          </p:cNvSpPr>
          <p:nvPr>
            <p:ph idx="10" hasCustomPrompt="1"/>
          </p:nvPr>
        </p:nvSpPr>
        <p:spPr>
          <a:xfrm>
            <a:off x="756555" y="4510009"/>
            <a:ext cx="10515600" cy="1750114"/>
          </a:xfrm>
          <a:prstGeom prst="rect">
            <a:avLst/>
          </a:prstGeom>
        </p:spPr>
        <p:txBody>
          <a:bodyPr/>
          <a:lstStyle>
            <a:lvl1pPr marL="457200" indent="-457200">
              <a:buClr>
                <a:srgbClr val="D76C3B"/>
              </a:buClr>
              <a:buSzPct val="50000"/>
              <a:buFont typeface="Courier New" panose="02070309020205020404" pitchFamily="49" charset="0"/>
              <a:buChar char="o"/>
              <a:defRPr sz="2800">
                <a:solidFill>
                  <a:srgbClr val="2C3051"/>
                </a:solidFill>
                <a:latin typeface="Avenir" panose="02000503020000020003"/>
              </a:defRPr>
            </a:lvl1pPr>
            <a:lvl2pPr marL="685800" indent="-228600">
              <a:buClr>
                <a:srgbClr val="D86533"/>
              </a:buClr>
              <a:buSzPct val="50000"/>
              <a:buFont typeface="Arial" panose="020B0604020202020204" pitchFamily="34" charset="0"/>
              <a:buChar char="•"/>
              <a:defRPr sz="2800" b="0" i="0">
                <a:solidFill>
                  <a:srgbClr val="2C3051"/>
                </a:solidFill>
                <a:latin typeface="Avenir" panose="02000503020000020003"/>
              </a:defRPr>
            </a:lvl2pPr>
            <a:lvl3pPr marL="1143000" indent="-228600">
              <a:buClr>
                <a:srgbClr val="2C3051"/>
              </a:buClr>
              <a:buSzPct val="50000"/>
              <a:buFont typeface="Courier New" panose="02070309020205020404" pitchFamily="49" charset="0"/>
              <a:buChar char="o"/>
              <a:defRPr sz="2800">
                <a:solidFill>
                  <a:srgbClr val="2C3051"/>
                </a:solidFill>
                <a:latin typeface="Avenir" panose="02000503020000020003"/>
              </a:defRPr>
            </a:lvl3pPr>
            <a:lvl4pPr marL="1600200" indent="-228600">
              <a:buClr>
                <a:srgbClr val="C1E0F7"/>
              </a:buClr>
              <a:buFont typeface="Arial" panose="020B0604020202020204" pitchFamily="34" charset="0"/>
              <a:buChar char="•"/>
              <a:defRPr sz="2800">
                <a:solidFill>
                  <a:srgbClr val="2C3051"/>
                </a:solidFill>
                <a:latin typeface="Avenir" panose="02000503020000020003"/>
              </a:defRPr>
            </a:lvl4pPr>
            <a:lvl5pPr>
              <a:defRPr>
                <a:solidFill>
                  <a:srgbClr val="2C3051"/>
                </a:solidFill>
                <a:latin typeface="Avenir Book" panose="02000503020000020003" pitchFamily="2" charset="0"/>
              </a:defRPr>
            </a:lvl5pPr>
          </a:lstStyle>
          <a:p>
            <a:pPr lvl="0"/>
            <a:r>
              <a:rPr lang="nl-NL"/>
              <a:t>First level</a:t>
            </a:r>
          </a:p>
          <a:p>
            <a:pPr lvl="1"/>
            <a:r>
              <a:rPr lang="nl-NL"/>
              <a:t>Second level</a:t>
            </a:r>
          </a:p>
          <a:p>
            <a:pPr lvl="2"/>
            <a:r>
              <a:rPr lang="nl-NL"/>
              <a:t>Third level</a:t>
            </a:r>
          </a:p>
          <a:p>
            <a:pPr lvl="3"/>
            <a:r>
              <a:rPr lang="nl-NL"/>
              <a:t>Fourth level</a:t>
            </a:r>
          </a:p>
        </p:txBody>
      </p:sp>
    </p:spTree>
    <p:extLst>
      <p:ext uri="{BB962C8B-B14F-4D97-AF65-F5344CB8AC3E}">
        <p14:creationId xmlns:p14="http://schemas.microsoft.com/office/powerpoint/2010/main" val="308254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ida flera avsändar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1" y="0"/>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grpSp>
        <p:nvGrpSpPr>
          <p:cNvPr id="7" name="Grupp 1"/>
          <p:cNvGrpSpPr/>
          <p:nvPr userDrawn="1"/>
        </p:nvGrpSpPr>
        <p:grpSpPr>
          <a:xfrm>
            <a:off x="3132000" y="5580000"/>
            <a:ext cx="5928192" cy="701938"/>
            <a:chOff x="2969424" y="5295959"/>
            <a:chExt cx="5928192" cy="701938"/>
          </a:xfrm>
        </p:grpSpPr>
        <p:pic>
          <p:nvPicPr>
            <p:cNvPr id="9" name="Bildobjekt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9424" y="5475960"/>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133023" y="5475960"/>
              <a:ext cx="1732054" cy="50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585076" y="5295959"/>
              <a:ext cx="131254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93389981"/>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8F80CD74-30F8-4437-87A5-7C31AAE081FD}" type="datetimeFigureOut">
              <a:rPr lang="tr-TR" smtClean="0"/>
              <a:t>25.08.2025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A55CE1D-B2FA-401F-B8C4-ED75A444B114}" type="slidenum">
              <a:rPr lang="tr-TR" smtClean="0"/>
              <a:t>‹#›</a:t>
            </a:fld>
            <a:endParaRPr lang="tr-TR"/>
          </a:p>
        </p:txBody>
      </p:sp>
    </p:spTree>
    <p:extLst>
      <p:ext uri="{BB962C8B-B14F-4D97-AF65-F5344CB8AC3E}">
        <p14:creationId xmlns:p14="http://schemas.microsoft.com/office/powerpoint/2010/main" val="2931067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sida">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E460F58-54AA-43E1-8905-DA792CE536B5}"/>
              </a:ext>
            </a:extLst>
          </p:cNvPr>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tx1"/>
                </a:solidFill>
                <a:latin typeface="+mj-lt"/>
                <a:ea typeface="Calibri Light" charset="0"/>
                <a:cs typeface="Calibri Light" charset="0"/>
              </a:defRPr>
            </a:lvl1pPr>
          </a:lstStyle>
          <a:p>
            <a:r>
              <a:rPr lang="sv-SE" noProof="0"/>
              <a:t>Klicka för att ändra text</a:t>
            </a:r>
          </a:p>
        </p:txBody>
      </p:sp>
      <p:sp>
        <p:nvSpPr>
          <p:cNvPr id="14" name="Subtitle 2">
            <a:extLst>
              <a:ext uri="{FF2B5EF4-FFF2-40B4-BE49-F238E27FC236}">
                <a16:creationId xmlns:a16="http://schemas.microsoft.com/office/drawing/2014/main" id="{26E1D636-C9B9-42DF-AE27-057DDD9799E7}"/>
              </a:ext>
            </a:extLst>
          </p:cNvPr>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2698102174"/>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24" y="1598614"/>
            <a:ext cx="8677275" cy="4494212"/>
          </a:xfrm>
        </p:spPr>
        <p:txBody>
          <a:bodyPr/>
          <a:lstStyle>
            <a:lvl1pPr>
              <a:defRPr/>
            </a:lvl1pPr>
            <a:lvl2pPr>
              <a:defRPr/>
            </a:lvl2pPr>
          </a:lstStyle>
          <a:p>
            <a:pPr lvl="0"/>
            <a:r>
              <a:rPr lang="sv-SE"/>
              <a:t>Klicka här för att ändra text</a:t>
            </a:r>
          </a:p>
          <a:p>
            <a:pPr lvl="1"/>
            <a:r>
              <a:rPr lang="sv-SE"/>
              <a:t>Andra nivå</a:t>
            </a:r>
          </a:p>
        </p:txBody>
      </p:sp>
      <p:sp>
        <p:nvSpPr>
          <p:cNvPr id="4" name="Title 3"/>
          <p:cNvSpPr>
            <a:spLocks noGrp="1"/>
          </p:cNvSpPr>
          <p:nvPr>
            <p:ph type="title" hasCustomPrompt="1"/>
          </p:nvPr>
        </p:nvSpPr>
        <p:spPr/>
        <p:txBody>
          <a:bodyPr/>
          <a:lstStyle>
            <a:lvl1pPr>
              <a:defRPr/>
            </a:lvl1pPr>
          </a:lstStyle>
          <a:p>
            <a:r>
              <a:rPr lang="sv-SE"/>
              <a:t>Klicka här för att ändra text</a:t>
            </a:r>
          </a:p>
        </p:txBody>
      </p:sp>
      <p:sp>
        <p:nvSpPr>
          <p:cNvPr id="9" name="Text Placeholder 2"/>
          <p:cNvSpPr>
            <a:spLocks noGrp="1"/>
          </p:cNvSpPr>
          <p:nvPr>
            <p:ph type="body" sz="quarter" idx="18"/>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a:t>Klicka här för att ändra format på bakgrundstexten</a:t>
            </a:r>
          </a:p>
        </p:txBody>
      </p:sp>
      <p:sp>
        <p:nvSpPr>
          <p:cNvPr id="6" name="Date Placeholder 3">
            <a:extLst>
              <a:ext uri="{FF2B5EF4-FFF2-40B4-BE49-F238E27FC236}">
                <a16:creationId xmlns:a16="http://schemas.microsoft.com/office/drawing/2014/main" id="{7DD96FED-8CA5-480B-AD3E-C652C05CFF81}"/>
              </a:ext>
            </a:extLst>
          </p:cNvPr>
          <p:cNvSpPr>
            <a:spLocks noGrp="1"/>
          </p:cNvSpPr>
          <p:nvPr>
            <p:ph type="dt" sz="half" idx="19"/>
          </p:nvPr>
        </p:nvSpPr>
        <p:spPr/>
        <p:txBody>
          <a:bodyPr/>
          <a:lstStyle>
            <a:lvl1pPr>
              <a:defRPr/>
            </a:lvl1pPr>
          </a:lstStyle>
          <a:p>
            <a:pPr>
              <a:defRPr/>
            </a:pPr>
            <a:fld id="{A5169863-6BDD-41BF-8111-5DEE5D9F55CF}" type="datetime1">
              <a:rPr lang="sv-SE"/>
              <a:pPr>
                <a:defRPr/>
              </a:pPr>
              <a:t>2025-08-25</a:t>
            </a:fld>
            <a:endParaRPr lang="sv-SE"/>
          </a:p>
        </p:txBody>
      </p:sp>
      <p:sp>
        <p:nvSpPr>
          <p:cNvPr id="7" name="Footer Placeholder 4">
            <a:extLst>
              <a:ext uri="{FF2B5EF4-FFF2-40B4-BE49-F238E27FC236}">
                <a16:creationId xmlns:a16="http://schemas.microsoft.com/office/drawing/2014/main" id="{96B89E34-9E6A-4149-A657-BE347E6BCF68}"/>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A21E55B5-4D66-42EA-9B97-FCBEA7FD6B03}"/>
              </a:ext>
            </a:extLst>
          </p:cNvPr>
          <p:cNvSpPr>
            <a:spLocks noGrp="1"/>
          </p:cNvSpPr>
          <p:nvPr>
            <p:ph type="sldNum" sz="quarter" idx="21"/>
          </p:nvPr>
        </p:nvSpPr>
        <p:spPr/>
        <p:txBody>
          <a:bodyPr/>
          <a:lstStyle>
            <a:lvl1pPr>
              <a:defRPr/>
            </a:lvl1pPr>
          </a:lstStyle>
          <a:p>
            <a:pPr>
              <a:defRPr/>
            </a:pPr>
            <a:fld id="{B0D1CA95-30C8-47DA-AC16-685FD1F93F27}" type="slidenum">
              <a:rPr lang="sv-SE"/>
              <a:pPr>
                <a:defRPr/>
              </a:pPr>
              <a:t>‹#›</a:t>
            </a:fld>
            <a:endParaRPr lang="sv-SE"/>
          </a:p>
        </p:txBody>
      </p:sp>
    </p:spTree>
    <p:extLst>
      <p:ext uri="{BB962C8B-B14F-4D97-AF65-F5344CB8AC3E}">
        <p14:creationId xmlns:p14="http://schemas.microsoft.com/office/powerpoint/2010/main" val="2346516333"/>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elsida magent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845197-0585-4B0B-BD3F-BBC03A4D6837}"/>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5" name="Bildobjekt 7">
            <a:extLst>
              <a:ext uri="{FF2B5EF4-FFF2-40B4-BE49-F238E27FC236}">
                <a16:creationId xmlns:a16="http://schemas.microsoft.com/office/drawing/2014/main" id="{FD5EB921-8525-4D56-8143-E7B8386F9D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CBDEE0-857A-4BC8-A189-47CF635F2CA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7" name="Bildobjekt 7">
            <a:extLst>
              <a:ext uri="{FF2B5EF4-FFF2-40B4-BE49-F238E27FC236}">
                <a16:creationId xmlns:a16="http://schemas.microsoft.com/office/drawing/2014/main" id="{B42C5073-DF03-4070-B9BC-B69BD41C9F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C75C01B-CF3D-435A-AA56-D51922EE032F}"/>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9" name="Bildobjekt 7">
            <a:extLst>
              <a:ext uri="{FF2B5EF4-FFF2-40B4-BE49-F238E27FC236}">
                <a16:creationId xmlns:a16="http://schemas.microsoft.com/office/drawing/2014/main" id="{E849BD4A-309A-482C-855E-C4B6D753E2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5759450"/>
            <a:ext cx="1443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hasCustomPrompt="1"/>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Tree>
    <p:extLst>
      <p:ext uri="{BB962C8B-B14F-4D97-AF65-F5344CB8AC3E}">
        <p14:creationId xmlns:p14="http://schemas.microsoft.com/office/powerpoint/2010/main" val="341303616"/>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elsida eget foto">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C7545-B0F0-4730-9482-0963DB6E467E}"/>
              </a:ext>
            </a:extLst>
          </p:cNvPr>
          <p:cNvSpPr/>
          <p:nvPr/>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a:p>
        </p:txBody>
      </p:sp>
      <p:sp>
        <p:nvSpPr>
          <p:cNvPr id="7" name="Rectangle 6">
            <a:extLst>
              <a:ext uri="{FF2B5EF4-FFF2-40B4-BE49-F238E27FC236}">
                <a16:creationId xmlns:a16="http://schemas.microsoft.com/office/drawing/2014/main" id="{2AD75974-1FE6-4A3F-BBF4-273029A9237E}"/>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8" name="Group 11">
            <a:extLst>
              <a:ext uri="{FF2B5EF4-FFF2-40B4-BE49-F238E27FC236}">
                <a16:creationId xmlns:a16="http://schemas.microsoft.com/office/drawing/2014/main" id="{433B1036-CF04-4000-9BF7-9B56EA10CBCF}"/>
              </a:ext>
            </a:extLst>
          </p:cNvPr>
          <p:cNvGrpSpPr>
            <a:grpSpLocks/>
          </p:cNvGrpSpPr>
          <p:nvPr/>
        </p:nvGrpSpPr>
        <p:grpSpPr bwMode="auto">
          <a:xfrm>
            <a:off x="12433300" y="2728913"/>
            <a:ext cx="2781300" cy="2851150"/>
            <a:chOff x="-3021837" y="2324314"/>
            <a:chExt cx="2779776" cy="2850462"/>
          </a:xfrm>
        </p:grpSpPr>
        <p:pic>
          <p:nvPicPr>
            <p:cNvPr id="9" name="Picture 12">
              <a:extLst>
                <a:ext uri="{FF2B5EF4-FFF2-40B4-BE49-F238E27FC236}">
                  <a16:creationId xmlns:a16="http://schemas.microsoft.com/office/drawing/2014/main" id="{8FD9409A-0689-49E8-A38A-4B0C5FA0F907}"/>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E1E9584-3CB2-4B01-B2F3-C70F21F88B5E}"/>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11" name="TextBox 10">
            <a:extLst>
              <a:ext uri="{FF2B5EF4-FFF2-40B4-BE49-F238E27FC236}">
                <a16:creationId xmlns:a16="http://schemas.microsoft.com/office/drawing/2014/main" id="{458459C5-2E2C-4AD5-A290-1EE0D564349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12" name="TextBox 11">
            <a:extLst>
              <a:ext uri="{FF2B5EF4-FFF2-40B4-BE49-F238E27FC236}">
                <a16:creationId xmlns:a16="http://schemas.microsoft.com/office/drawing/2014/main" id="{C1A5F41A-C5E2-4941-BBE0-85B388A7AF92}"/>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3" name="TextBox 12">
            <a:extLst>
              <a:ext uri="{FF2B5EF4-FFF2-40B4-BE49-F238E27FC236}">
                <a16:creationId xmlns:a16="http://schemas.microsoft.com/office/drawing/2014/main" id="{CEEC0C55-C5FF-44CE-9D9A-B46092A71C08}"/>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5" name="Rectangle 14">
            <a:extLst>
              <a:ext uri="{FF2B5EF4-FFF2-40B4-BE49-F238E27FC236}">
                <a16:creationId xmlns:a16="http://schemas.microsoft.com/office/drawing/2014/main" id="{740F3CE4-67E1-49D2-A044-F6185BF46F90}"/>
              </a:ext>
            </a:extLst>
          </p:cNvPr>
          <p:cNvSpPr/>
          <p:nvPr/>
        </p:nvSpPr>
        <p:spPr>
          <a:xfrm>
            <a:off x="0" y="-1588"/>
            <a:ext cx="12192000" cy="6859588"/>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sz="2400"/>
          </a:p>
        </p:txBody>
      </p:sp>
      <p:sp>
        <p:nvSpPr>
          <p:cNvPr id="16" name="Rectangle 15">
            <a:extLst>
              <a:ext uri="{FF2B5EF4-FFF2-40B4-BE49-F238E27FC236}">
                <a16:creationId xmlns:a16="http://schemas.microsoft.com/office/drawing/2014/main" id="{4CB07B9B-090D-4BF3-A00C-E21B43C23E61}"/>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19" name="Group 19">
            <a:extLst>
              <a:ext uri="{FF2B5EF4-FFF2-40B4-BE49-F238E27FC236}">
                <a16:creationId xmlns:a16="http://schemas.microsoft.com/office/drawing/2014/main" id="{50A8EEF0-145D-4556-B9E3-A4A201D7891D}"/>
              </a:ext>
            </a:extLst>
          </p:cNvPr>
          <p:cNvGrpSpPr>
            <a:grpSpLocks/>
          </p:cNvGrpSpPr>
          <p:nvPr/>
        </p:nvGrpSpPr>
        <p:grpSpPr bwMode="auto">
          <a:xfrm>
            <a:off x="12433300" y="2728913"/>
            <a:ext cx="2781300" cy="2851150"/>
            <a:chOff x="-3021837" y="2324314"/>
            <a:chExt cx="2779776" cy="2850462"/>
          </a:xfrm>
        </p:grpSpPr>
        <p:pic>
          <p:nvPicPr>
            <p:cNvPr id="20" name="Picture 20">
              <a:extLst>
                <a:ext uri="{FF2B5EF4-FFF2-40B4-BE49-F238E27FC236}">
                  <a16:creationId xmlns:a16="http://schemas.microsoft.com/office/drawing/2014/main" id="{3DC39B75-C540-4FF8-AD99-9EC3DC91065D}"/>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FA106C7F-039D-44E3-BF94-1A352448D573}"/>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22" name="TextBox 21">
            <a:extLst>
              <a:ext uri="{FF2B5EF4-FFF2-40B4-BE49-F238E27FC236}">
                <a16:creationId xmlns:a16="http://schemas.microsoft.com/office/drawing/2014/main" id="{D9C6D0C2-BC6A-4F3D-962C-470DADDF4CAB}"/>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23" name="TextBox 22">
            <a:extLst>
              <a:ext uri="{FF2B5EF4-FFF2-40B4-BE49-F238E27FC236}">
                <a16:creationId xmlns:a16="http://schemas.microsoft.com/office/drawing/2014/main" id="{979FE04B-F645-42EE-85E5-E9A4D510B0FF}"/>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749ACCF9-11DD-466B-8FF8-EABF2FBAA997}"/>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25" name="Rectangle 24">
            <a:extLst>
              <a:ext uri="{FF2B5EF4-FFF2-40B4-BE49-F238E27FC236}">
                <a16:creationId xmlns:a16="http://schemas.microsoft.com/office/drawing/2014/main" id="{CE1D72FE-DD5F-4205-A218-16B4221A3435}"/>
              </a:ext>
            </a:extLst>
          </p:cNvPr>
          <p:cNvSpPr/>
          <p:nvPr/>
        </p:nvSpPr>
        <p:spPr>
          <a:xfrm>
            <a:off x="12433300" y="0"/>
            <a:ext cx="2781300" cy="26177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anchor="ctr"/>
          <a:lstStyle/>
          <a:p>
            <a:pPr>
              <a:lnSpc>
                <a:spcPct val="90000"/>
              </a:lnSpc>
              <a:spcBef>
                <a:spcPts val="600"/>
              </a:spcBef>
              <a:defRPr/>
            </a:pPr>
            <a:r>
              <a:rPr lang="sv-SE" b="1">
                <a:solidFill>
                  <a:schemeClr val="tx1"/>
                </a:solidFill>
              </a:rPr>
              <a:t>Instruktioner för foto</a:t>
            </a:r>
          </a:p>
          <a:p>
            <a:pPr>
              <a:lnSpc>
                <a:spcPct val="90000"/>
              </a:lnSpc>
              <a:spcBef>
                <a:spcPts val="600"/>
              </a:spcBef>
              <a:defRPr/>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nSpc>
                <a:spcPct val="90000"/>
              </a:lnSpc>
              <a:spcBef>
                <a:spcPts val="600"/>
              </a:spcBef>
              <a:defRPr/>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-33% på foto för att få rätt kontrast.</a:t>
            </a:r>
          </a:p>
        </p:txBody>
      </p:sp>
      <p:grpSp>
        <p:nvGrpSpPr>
          <p:cNvPr id="26" name="Group 26">
            <a:extLst>
              <a:ext uri="{FF2B5EF4-FFF2-40B4-BE49-F238E27FC236}">
                <a16:creationId xmlns:a16="http://schemas.microsoft.com/office/drawing/2014/main" id="{DC7E9F7E-2191-40DB-9C5F-25604701341B}"/>
              </a:ext>
            </a:extLst>
          </p:cNvPr>
          <p:cNvGrpSpPr>
            <a:grpSpLocks/>
          </p:cNvGrpSpPr>
          <p:nvPr/>
        </p:nvGrpSpPr>
        <p:grpSpPr bwMode="auto">
          <a:xfrm>
            <a:off x="12433300" y="2728913"/>
            <a:ext cx="2781300" cy="2851150"/>
            <a:chOff x="-3021837" y="2324314"/>
            <a:chExt cx="2779776" cy="2850462"/>
          </a:xfrm>
        </p:grpSpPr>
        <p:pic>
          <p:nvPicPr>
            <p:cNvPr id="27" name="Picture 27">
              <a:extLst>
                <a:ext uri="{FF2B5EF4-FFF2-40B4-BE49-F238E27FC236}">
                  <a16:creationId xmlns:a16="http://schemas.microsoft.com/office/drawing/2014/main" id="{7DB5D63A-AE0C-4D14-AB63-38F6955EA834}"/>
                </a:ext>
              </a:extLst>
            </p:cNvPr>
            <p:cNvPicPr>
              <a:picLocks noChangeAspect="1"/>
            </p:cNvPicPr>
            <p:nvPr/>
          </p:nvPicPr>
          <p:blipFill>
            <a:blip r:embed="rId2">
              <a:extLst>
                <a:ext uri="{28A0092B-C50C-407E-A947-70E740481C1C}">
                  <a14:useLocalDpi xmlns:a14="http://schemas.microsoft.com/office/drawing/2010/main" val="0"/>
                </a:ext>
              </a:extLst>
            </a:blip>
            <a:srcRect l="82965" t="17065" b="54295"/>
            <a:stretch>
              <a:fillRect/>
            </a:stretch>
          </p:blipFill>
          <p:spPr bwMode="auto">
            <a:xfrm>
              <a:off x="-3021837" y="2324314"/>
              <a:ext cx="2779776" cy="28504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8ACF64E-EA16-4751-9F55-65A35C6D97CD}"/>
                </a:ext>
              </a:extLst>
            </p:cNvPr>
            <p:cNvSpPr/>
            <p:nvPr/>
          </p:nvSpPr>
          <p:spPr>
            <a:xfrm>
              <a:off x="-2779082" y="4435180"/>
              <a:ext cx="2194309" cy="198389"/>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grpSp>
      <p:sp>
        <p:nvSpPr>
          <p:cNvPr id="29" name="TextBox 28">
            <a:extLst>
              <a:ext uri="{FF2B5EF4-FFF2-40B4-BE49-F238E27FC236}">
                <a16:creationId xmlns:a16="http://schemas.microsoft.com/office/drawing/2014/main" id="{0F708EBC-A220-418A-9624-74A8A2E0BD79}"/>
              </a:ext>
            </a:extLst>
          </p:cNvPr>
          <p:cNvSpPr txBox="1"/>
          <p:nvPr/>
        </p:nvSpPr>
        <p:spPr>
          <a:xfrm>
            <a:off x="14266863" y="4886325"/>
            <a:ext cx="281094"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-33%</a:t>
            </a:r>
          </a:p>
        </p:txBody>
      </p:sp>
      <p:sp>
        <p:nvSpPr>
          <p:cNvPr id="30" name="TextBox 29">
            <a:extLst>
              <a:ext uri="{FF2B5EF4-FFF2-40B4-BE49-F238E27FC236}">
                <a16:creationId xmlns:a16="http://schemas.microsoft.com/office/drawing/2014/main" id="{A52122C0-BB64-48C2-B12F-ED6160976338}"/>
              </a:ext>
            </a:extLst>
          </p:cNvPr>
          <p:cNvSpPr txBox="1"/>
          <p:nvPr/>
        </p:nvSpPr>
        <p:spPr>
          <a:xfrm>
            <a:off x="14266863" y="41910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31" name="TextBox 30">
            <a:extLst>
              <a:ext uri="{FF2B5EF4-FFF2-40B4-BE49-F238E27FC236}">
                <a16:creationId xmlns:a16="http://schemas.microsoft.com/office/drawing/2014/main" id="{3259EF57-6BB7-4EA1-9397-EF30BF105FAC}"/>
              </a:ext>
            </a:extLst>
          </p:cNvPr>
          <p:cNvSpPr txBox="1"/>
          <p:nvPr/>
        </p:nvSpPr>
        <p:spPr>
          <a:xfrm>
            <a:off x="14266863" y="5118100"/>
            <a:ext cx="197737" cy="110800"/>
          </a:xfrm>
          <a:prstGeom prst="rect">
            <a:avLst/>
          </a:prstGeom>
          <a:solidFill>
            <a:schemeClr val="bg1">
              <a:lumMod val="85000"/>
            </a:schemeClr>
          </a:solidFill>
        </p:spPr>
        <p:txBody>
          <a:bodyPr wrap="none" lIns="36000" tIns="0" rIns="36000" bIns="0">
            <a:spAutoFit/>
          </a:bodyPr>
          <a:lstStyle/>
          <a:p>
            <a:pPr>
              <a:lnSpc>
                <a:spcPct val="90000"/>
              </a:lnSpc>
              <a:spcBef>
                <a:spcPts val="600"/>
              </a:spcBef>
              <a:defRPr/>
            </a:pPr>
            <a:r>
              <a:rPr lang="sv-SE" sz="800">
                <a:latin typeface="Calibri" panose="020F0502020204030204" pitchFamily="34" charset="0"/>
                <a:cs typeface="Calibri" panose="020F0502020204030204" pitchFamily="34" charset="0"/>
              </a:rPr>
              <a:t>0%</a:t>
            </a:r>
          </a:p>
        </p:txBody>
      </p:sp>
      <p:sp>
        <p:nvSpPr>
          <p:cNvPr id="14" name="Picture Placeholder 3"/>
          <p:cNvSpPr>
            <a:spLocks noGrp="1"/>
          </p:cNvSpPr>
          <p:nvPr>
            <p:ph type="pic" sz="quarter" idx="17" hasCustomPrompt="1"/>
          </p:nvPr>
        </p:nvSpPr>
        <p:spPr>
          <a:xfrm>
            <a:off x="0" y="-1588"/>
            <a:ext cx="12192000" cy="6859588"/>
          </a:xfrm>
          <a:solidFill>
            <a:schemeClr val="tx1"/>
          </a:solidFill>
        </p:spPr>
        <p:txBody>
          <a:bodyPr rIns="2880000" anchor="ctr"/>
          <a:lstStyle>
            <a:lvl1pPr marL="0" indent="0" algn="r">
              <a:buFontTx/>
              <a:buNone/>
              <a:defRPr sz="1800">
                <a:solidFill>
                  <a:schemeClr val="bg1"/>
                </a:solidFill>
              </a:defRPr>
            </a:lvl1pPr>
          </a:lstStyle>
          <a:p>
            <a:pPr lvl="0"/>
            <a:r>
              <a:rPr lang="sv-SE" noProof="0"/>
              <a:t>Klicka på ikonen för att välja bild</a:t>
            </a:r>
          </a:p>
        </p:txBody>
      </p:sp>
      <p:sp>
        <p:nvSpPr>
          <p:cNvPr id="17" name="Title 1"/>
          <p:cNvSpPr>
            <a:spLocks noGrp="1"/>
          </p:cNvSpPr>
          <p:nvPr>
            <p:ph type="ctrTitle" hasCustomPrompt="1"/>
          </p:nvPr>
        </p:nvSpPr>
        <p:spPr>
          <a:xfrm>
            <a:off x="1631951" y="1671251"/>
            <a:ext cx="8928100" cy="1643010"/>
          </a:xfrm>
          <a:noFill/>
        </p:spPr>
        <p:txBody>
          <a:bodyPr>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549783"/>
            <a:ext cx="8928100" cy="745153"/>
          </a:xfrm>
          <a:noFill/>
        </p:spPr>
        <p:txBody>
          <a:bodyPr>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
        <p:nvSpPr>
          <p:cNvPr id="4" name="Picture Placeholder 3"/>
          <p:cNvSpPr>
            <a:spLocks noGrp="1"/>
          </p:cNvSpPr>
          <p:nvPr>
            <p:ph type="pic" sz="quarter" idx="18"/>
          </p:nvPr>
        </p:nvSpPr>
        <p:spPr>
          <a:xfrm>
            <a:off x="5370375" y="5760001"/>
            <a:ext cx="1443600" cy="522000"/>
          </a:xfrm>
          <a:blipFill>
            <a:blip r:embed="rId3"/>
            <a:stretch>
              <a:fillRect/>
            </a:stretch>
          </a:blipFill>
        </p:spPr>
        <p:txBody>
          <a:bodyPr/>
          <a:lstStyle>
            <a:lvl1pPr>
              <a:defRPr sz="100"/>
            </a:lvl1pPr>
          </a:lstStyle>
          <a:p>
            <a:pPr lvl="0"/>
            <a:r>
              <a:rPr lang="sv-SE" noProof="0"/>
              <a:t>Klicka på ikonen för att lägga till en bild</a:t>
            </a:r>
          </a:p>
        </p:txBody>
      </p:sp>
    </p:spTree>
    <p:extLst>
      <p:ext uri="{BB962C8B-B14F-4D97-AF65-F5344CB8AC3E}">
        <p14:creationId xmlns:p14="http://schemas.microsoft.com/office/powerpoint/2010/main" val="2034685280"/>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Kapitelindelning gr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70F59-11F5-4DE5-A7E1-F73100A31448}"/>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4" name="Rectangle 3">
            <a:extLst>
              <a:ext uri="{FF2B5EF4-FFF2-40B4-BE49-F238E27FC236}">
                <a16:creationId xmlns:a16="http://schemas.microsoft.com/office/drawing/2014/main" id="{DAD1A256-64E0-467C-A8DF-CC30D24E87A6}"/>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95F1F213-2AB7-4ABE-B881-460A9157BDD7}"/>
              </a:ext>
            </a:extLst>
          </p:cNvPr>
          <p:cNvSpPr/>
          <p:nvPr/>
        </p:nvSpPr>
        <p:spPr>
          <a:xfrm>
            <a:off x="0" y="0"/>
            <a:ext cx="12192000" cy="63531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2" name="Title 1"/>
          <p:cNvSpPr>
            <a:spLocks noGrp="1"/>
          </p:cNvSpPr>
          <p:nvPr>
            <p:ph type="title" hasCustomPrompt="1"/>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för att ändra text</a:t>
            </a:r>
          </a:p>
        </p:txBody>
      </p:sp>
      <p:sp>
        <p:nvSpPr>
          <p:cNvPr id="6" name="Date Placeholder 3">
            <a:extLst>
              <a:ext uri="{FF2B5EF4-FFF2-40B4-BE49-F238E27FC236}">
                <a16:creationId xmlns:a16="http://schemas.microsoft.com/office/drawing/2014/main" id="{EDBC3DB4-21FE-480F-89A3-62624FAA0756}"/>
              </a:ext>
            </a:extLst>
          </p:cNvPr>
          <p:cNvSpPr>
            <a:spLocks noGrp="1"/>
          </p:cNvSpPr>
          <p:nvPr>
            <p:ph type="dt" sz="half" idx="10"/>
          </p:nvPr>
        </p:nvSpPr>
        <p:spPr/>
        <p:txBody>
          <a:bodyPr/>
          <a:lstStyle>
            <a:lvl1pPr>
              <a:defRPr/>
            </a:lvl1pPr>
          </a:lstStyle>
          <a:p>
            <a:pPr>
              <a:defRPr/>
            </a:pPr>
            <a:fld id="{F91490AD-1612-4E80-AF61-56FA15551CF4}" type="datetime1">
              <a:rPr lang="sv-SE"/>
              <a:pPr>
                <a:defRPr/>
              </a:pPr>
              <a:t>2025-08-25</a:t>
            </a:fld>
            <a:endParaRPr lang="sv-SE"/>
          </a:p>
        </p:txBody>
      </p:sp>
      <p:sp>
        <p:nvSpPr>
          <p:cNvPr id="7" name="Footer Placeholder 4">
            <a:extLst>
              <a:ext uri="{FF2B5EF4-FFF2-40B4-BE49-F238E27FC236}">
                <a16:creationId xmlns:a16="http://schemas.microsoft.com/office/drawing/2014/main" id="{0FCA66FE-88C6-4AE5-A899-273F0D8F7735}"/>
              </a:ext>
            </a:extLst>
          </p:cNvPr>
          <p:cNvSpPr>
            <a:spLocks noGrp="1"/>
          </p:cNvSpPr>
          <p:nvPr>
            <p:ph type="ftr" sz="quarter" idx="1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189A42C6-1954-4223-B794-393D58486715}"/>
              </a:ext>
            </a:extLst>
          </p:cNvPr>
          <p:cNvSpPr>
            <a:spLocks noGrp="1"/>
          </p:cNvSpPr>
          <p:nvPr>
            <p:ph type="sldNum" sz="quarter" idx="12"/>
          </p:nvPr>
        </p:nvSpPr>
        <p:spPr/>
        <p:txBody>
          <a:bodyPr/>
          <a:lstStyle>
            <a:lvl1pPr>
              <a:defRPr/>
            </a:lvl1pPr>
          </a:lstStyle>
          <a:p>
            <a:pPr>
              <a:defRPr/>
            </a:pPr>
            <a:fld id="{086CCCB0-1D1D-4B0B-9202-99463525EA54}" type="slidenum">
              <a:rPr lang="sv-SE"/>
              <a:pPr>
                <a:defRPr/>
              </a:pPr>
              <a:t>‹#›</a:t>
            </a:fld>
            <a:endParaRPr lang="sv-SE"/>
          </a:p>
        </p:txBody>
      </p:sp>
    </p:spTree>
    <p:extLst>
      <p:ext uri="{BB962C8B-B14F-4D97-AF65-F5344CB8AC3E}">
        <p14:creationId xmlns:p14="http://schemas.microsoft.com/office/powerpoint/2010/main" val="910184473"/>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Kapitelindelning magent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2104A4-1885-4557-80CB-768E8F2F87D1}"/>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4" name="Rectangle 3">
            <a:extLst>
              <a:ext uri="{FF2B5EF4-FFF2-40B4-BE49-F238E27FC236}">
                <a16:creationId xmlns:a16="http://schemas.microsoft.com/office/drawing/2014/main" id="{8EFCE046-5713-4CAF-8576-A023E0BA8A3A}"/>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B2AC7091-8462-4108-862F-9E3AC1CEEC76}"/>
              </a:ext>
            </a:extLst>
          </p:cNvPr>
          <p:cNvSpPr/>
          <p:nvPr/>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2" name="Title 1"/>
          <p:cNvSpPr>
            <a:spLocks noGrp="1"/>
          </p:cNvSpPr>
          <p:nvPr>
            <p:ph type="title" hasCustomPrompt="1"/>
          </p:nvPr>
        </p:nvSpPr>
        <p:spPr>
          <a:xfrm>
            <a:off x="878303" y="892771"/>
            <a:ext cx="8587241" cy="1248849"/>
          </a:xfrm>
        </p:spPr>
        <p:txBody>
          <a:bodyPr anchor="t"/>
          <a:lstStyle>
            <a:lvl1pPr algn="l">
              <a:defRPr sz="4800" b="0" cap="none">
                <a:solidFill>
                  <a:schemeClr val="bg1"/>
                </a:solidFill>
                <a:latin typeface="+mj-lt"/>
              </a:defRPr>
            </a:lvl1pPr>
          </a:lstStyle>
          <a:p>
            <a:r>
              <a:rPr lang="sv-SE" noProof="0"/>
              <a:t>Klicka för att ändra text</a:t>
            </a:r>
          </a:p>
        </p:txBody>
      </p:sp>
      <p:sp>
        <p:nvSpPr>
          <p:cNvPr id="6" name="Date Placeholder 3">
            <a:extLst>
              <a:ext uri="{FF2B5EF4-FFF2-40B4-BE49-F238E27FC236}">
                <a16:creationId xmlns:a16="http://schemas.microsoft.com/office/drawing/2014/main" id="{52B57AFE-0583-4A3B-A85D-ADCA3BC99ABE}"/>
              </a:ext>
            </a:extLst>
          </p:cNvPr>
          <p:cNvSpPr>
            <a:spLocks noGrp="1"/>
          </p:cNvSpPr>
          <p:nvPr>
            <p:ph type="dt" sz="half" idx="10"/>
          </p:nvPr>
        </p:nvSpPr>
        <p:spPr/>
        <p:txBody>
          <a:bodyPr/>
          <a:lstStyle>
            <a:lvl1pPr>
              <a:defRPr/>
            </a:lvl1pPr>
          </a:lstStyle>
          <a:p>
            <a:pPr>
              <a:defRPr/>
            </a:pPr>
            <a:fld id="{024A0475-20BA-40C3-BF9A-A1AC19F42AE8}" type="datetime1">
              <a:rPr lang="sv-SE"/>
              <a:pPr>
                <a:defRPr/>
              </a:pPr>
              <a:t>2025-08-25</a:t>
            </a:fld>
            <a:endParaRPr lang="sv-SE"/>
          </a:p>
        </p:txBody>
      </p:sp>
      <p:sp>
        <p:nvSpPr>
          <p:cNvPr id="7" name="Footer Placeholder 4">
            <a:extLst>
              <a:ext uri="{FF2B5EF4-FFF2-40B4-BE49-F238E27FC236}">
                <a16:creationId xmlns:a16="http://schemas.microsoft.com/office/drawing/2014/main" id="{E351B5C7-DA01-4435-B41A-626F126F4D25}"/>
              </a:ext>
            </a:extLst>
          </p:cNvPr>
          <p:cNvSpPr>
            <a:spLocks noGrp="1"/>
          </p:cNvSpPr>
          <p:nvPr>
            <p:ph type="ftr" sz="quarter" idx="1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739B1D6F-3FB9-4E4B-BF48-42F5F61D1C8B}"/>
              </a:ext>
            </a:extLst>
          </p:cNvPr>
          <p:cNvSpPr>
            <a:spLocks noGrp="1"/>
          </p:cNvSpPr>
          <p:nvPr>
            <p:ph type="sldNum" sz="quarter" idx="12"/>
          </p:nvPr>
        </p:nvSpPr>
        <p:spPr/>
        <p:txBody>
          <a:bodyPr/>
          <a:lstStyle>
            <a:lvl1pPr>
              <a:defRPr/>
            </a:lvl1pPr>
          </a:lstStyle>
          <a:p>
            <a:pPr>
              <a:defRPr/>
            </a:pPr>
            <a:fld id="{8CD89FE5-1CEC-4F01-8AB1-941C891C7F03}" type="slidenum">
              <a:rPr lang="sv-SE"/>
              <a:pPr>
                <a:defRPr/>
              </a:pPr>
              <a:t>‹#›</a:t>
            </a:fld>
            <a:endParaRPr lang="sv-SE"/>
          </a:p>
        </p:txBody>
      </p:sp>
    </p:spTree>
    <p:extLst>
      <p:ext uri="{BB962C8B-B14F-4D97-AF65-F5344CB8AC3E}">
        <p14:creationId xmlns:p14="http://schemas.microsoft.com/office/powerpoint/2010/main" val="4194108272"/>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3"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CCC316D5-54B1-4BCC-9A01-9F48ECE71621}"/>
              </a:ext>
            </a:extLst>
          </p:cNvPr>
          <p:cNvSpPr>
            <a:spLocks noGrp="1"/>
          </p:cNvSpPr>
          <p:nvPr>
            <p:ph type="dt" sz="half" idx="19"/>
          </p:nvPr>
        </p:nvSpPr>
        <p:spPr/>
        <p:txBody>
          <a:bodyPr/>
          <a:lstStyle>
            <a:lvl1pPr>
              <a:defRPr/>
            </a:lvl1pPr>
          </a:lstStyle>
          <a:p>
            <a:pPr>
              <a:defRPr/>
            </a:pPr>
            <a:fld id="{4A3C9888-AAB5-4107-81CE-0EF4AD9F6DFF}" type="datetime1">
              <a:rPr lang="sv-SE"/>
              <a:pPr>
                <a:defRPr/>
              </a:pPr>
              <a:t>2025-08-25</a:t>
            </a:fld>
            <a:endParaRPr lang="sv-SE"/>
          </a:p>
        </p:txBody>
      </p:sp>
      <p:sp>
        <p:nvSpPr>
          <p:cNvPr id="6" name="Footer Placeholder 4">
            <a:extLst>
              <a:ext uri="{FF2B5EF4-FFF2-40B4-BE49-F238E27FC236}">
                <a16:creationId xmlns:a16="http://schemas.microsoft.com/office/drawing/2014/main" id="{173C5604-A267-43EC-BAE9-DBD59A11DB8F}"/>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5D353738-0454-4DAB-9166-E14FF470DE98}"/>
              </a:ext>
            </a:extLst>
          </p:cNvPr>
          <p:cNvSpPr>
            <a:spLocks noGrp="1"/>
          </p:cNvSpPr>
          <p:nvPr>
            <p:ph type="sldNum" sz="quarter" idx="21"/>
          </p:nvPr>
        </p:nvSpPr>
        <p:spPr/>
        <p:txBody>
          <a:bodyPr/>
          <a:lstStyle>
            <a:lvl1pPr>
              <a:defRPr/>
            </a:lvl1pPr>
          </a:lstStyle>
          <a:p>
            <a:pPr>
              <a:defRPr/>
            </a:pPr>
            <a:fld id="{D4CFB972-BC3A-4DFA-B12A-19207B4011B9}" type="slidenum">
              <a:rPr lang="sv-SE"/>
              <a:pPr>
                <a:defRPr/>
              </a:pPr>
              <a:t>‹#›</a:t>
            </a:fld>
            <a:endParaRPr lang="sv-SE"/>
          </a:p>
        </p:txBody>
      </p:sp>
    </p:spTree>
    <p:extLst>
      <p:ext uri="{BB962C8B-B14F-4D97-AF65-F5344CB8AC3E}">
        <p14:creationId xmlns:p14="http://schemas.microsoft.com/office/powerpoint/2010/main" val="305863879"/>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2" name="Title 1"/>
          <p:cNvSpPr>
            <a:spLocks noGrp="1"/>
          </p:cNvSpPr>
          <p:nvPr>
            <p:ph type="title" hasCustomPrompt="1"/>
          </p:nvPr>
        </p:nvSpPr>
        <p:spPr/>
        <p:txBody>
          <a:bodyPr/>
          <a:lstStyle>
            <a:lvl1pPr>
              <a:defRPr>
                <a:solidFill>
                  <a:schemeClr val="bg1"/>
                </a:solidFill>
              </a:defRPr>
            </a:lvl1pPr>
          </a:lstStyle>
          <a:p>
            <a:r>
              <a:rPr lang="sv-SE" noProof="0"/>
              <a:t>Klicka för att ändra text</a:t>
            </a:r>
            <a:endParaRPr lang="sv-SE"/>
          </a:p>
        </p:txBody>
      </p:sp>
      <p:sp>
        <p:nvSpPr>
          <p:cNvPr id="7"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C4E7510A-5707-4438-A0B4-9C70B65596C5}"/>
              </a:ext>
            </a:extLst>
          </p:cNvPr>
          <p:cNvSpPr>
            <a:spLocks noGrp="1"/>
          </p:cNvSpPr>
          <p:nvPr>
            <p:ph type="dt" sz="half" idx="19"/>
          </p:nvPr>
        </p:nvSpPr>
        <p:spPr/>
        <p:txBody>
          <a:bodyPr/>
          <a:lstStyle>
            <a:lvl1pPr>
              <a:defRPr/>
            </a:lvl1pPr>
          </a:lstStyle>
          <a:p>
            <a:pPr>
              <a:defRPr/>
            </a:pPr>
            <a:fld id="{A72D2315-38E5-431C-A956-3238922F094E}" type="datetime1">
              <a:rPr lang="sv-SE"/>
              <a:pPr>
                <a:defRPr/>
              </a:pPr>
              <a:t>2025-08-25</a:t>
            </a:fld>
            <a:endParaRPr lang="sv-SE"/>
          </a:p>
        </p:txBody>
      </p:sp>
      <p:sp>
        <p:nvSpPr>
          <p:cNvPr id="6" name="Footer Placeholder 4">
            <a:extLst>
              <a:ext uri="{FF2B5EF4-FFF2-40B4-BE49-F238E27FC236}">
                <a16:creationId xmlns:a16="http://schemas.microsoft.com/office/drawing/2014/main" id="{B8529480-FE82-492E-B33E-7D8862BA95DE}"/>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5509CCB5-CEE6-4CF4-9BF8-80D2FACE9F60}"/>
              </a:ext>
            </a:extLst>
          </p:cNvPr>
          <p:cNvSpPr>
            <a:spLocks noGrp="1"/>
          </p:cNvSpPr>
          <p:nvPr>
            <p:ph type="sldNum" sz="quarter" idx="21"/>
          </p:nvPr>
        </p:nvSpPr>
        <p:spPr/>
        <p:txBody>
          <a:bodyPr/>
          <a:lstStyle>
            <a:lvl1pPr>
              <a:defRPr/>
            </a:lvl1pPr>
          </a:lstStyle>
          <a:p>
            <a:pPr>
              <a:defRPr/>
            </a:pPr>
            <a:fld id="{DE2EAC43-3C7D-4CB9-83EB-233A2DA33A4B}" type="slidenum">
              <a:rPr lang="sv-SE"/>
              <a:pPr>
                <a:defRPr/>
              </a:pPr>
              <a:t>‹#›</a:t>
            </a:fld>
            <a:endParaRPr lang="sv-SE"/>
          </a:p>
        </p:txBody>
      </p:sp>
    </p:spTree>
    <p:extLst>
      <p:ext uri="{BB962C8B-B14F-4D97-AF65-F5344CB8AC3E}">
        <p14:creationId xmlns:p14="http://schemas.microsoft.com/office/powerpoint/2010/main" val="662550064"/>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sv-SE" noProof="0"/>
              <a:t>Klicka för att ändra text</a:t>
            </a:r>
            <a:endParaRPr lang="sv-SE"/>
          </a:p>
        </p:txBody>
      </p:sp>
      <p:sp>
        <p:nvSpPr>
          <p:cNvPr id="9" name="Text Placeholder 4"/>
          <p:cNvSpPr>
            <a:spLocks noGrp="1"/>
          </p:cNvSpPr>
          <p:nvPr>
            <p:ph type="body" sz="quarter" idx="14" hasCustomPrompt="1"/>
          </p:nvPr>
        </p:nvSpPr>
        <p:spPr>
          <a:xfrm>
            <a:off x="695324" y="1598614"/>
            <a:ext cx="8677275" cy="4494212"/>
          </a:xfrm>
        </p:spPr>
        <p:txBody>
          <a:bodyPr/>
          <a:lstStyle>
            <a:lvl1pPr marL="0" indent="0">
              <a:buFontTx/>
              <a:buNone/>
              <a:defRPr/>
            </a:lvl1pPr>
            <a:lvl2pPr>
              <a:defRPr/>
            </a:lvl2pPr>
          </a:lstStyle>
          <a:p>
            <a:pPr lvl="0"/>
            <a:r>
              <a:rPr lang="sv-SE" noProof="0"/>
              <a:t>Klicka för att ändra text</a:t>
            </a:r>
            <a:endParaRPr lang="sv-SE"/>
          </a:p>
        </p:txBody>
      </p:sp>
      <p:sp>
        <p:nvSpPr>
          <p:cNvPr id="10"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F0DC6906-C292-47A6-B8E8-B4AB78B80389}"/>
              </a:ext>
            </a:extLst>
          </p:cNvPr>
          <p:cNvSpPr>
            <a:spLocks noGrp="1"/>
          </p:cNvSpPr>
          <p:nvPr>
            <p:ph type="dt" sz="half" idx="19"/>
          </p:nvPr>
        </p:nvSpPr>
        <p:spPr/>
        <p:txBody>
          <a:bodyPr/>
          <a:lstStyle>
            <a:lvl1pPr>
              <a:defRPr/>
            </a:lvl1pPr>
          </a:lstStyle>
          <a:p>
            <a:pPr>
              <a:defRPr/>
            </a:pPr>
            <a:fld id="{8F32F415-BB05-44E9-A65B-CEEC1498DB19}" type="datetime1">
              <a:rPr lang="sv-SE"/>
              <a:pPr>
                <a:defRPr/>
              </a:pPr>
              <a:t>2025-08-25</a:t>
            </a:fld>
            <a:endParaRPr lang="sv-SE"/>
          </a:p>
        </p:txBody>
      </p:sp>
      <p:sp>
        <p:nvSpPr>
          <p:cNvPr id="6" name="Footer Placeholder 4">
            <a:extLst>
              <a:ext uri="{FF2B5EF4-FFF2-40B4-BE49-F238E27FC236}">
                <a16:creationId xmlns:a16="http://schemas.microsoft.com/office/drawing/2014/main" id="{A3E80281-2E88-4F79-AEEE-193EA03C0D70}"/>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6A8B4528-03E2-4ACB-893C-EFBA1DA14919}"/>
              </a:ext>
            </a:extLst>
          </p:cNvPr>
          <p:cNvSpPr>
            <a:spLocks noGrp="1"/>
          </p:cNvSpPr>
          <p:nvPr>
            <p:ph type="sldNum" sz="quarter" idx="21"/>
          </p:nvPr>
        </p:nvSpPr>
        <p:spPr/>
        <p:txBody>
          <a:bodyPr/>
          <a:lstStyle>
            <a:lvl1pPr>
              <a:defRPr/>
            </a:lvl1pPr>
          </a:lstStyle>
          <a:p>
            <a:pPr>
              <a:defRPr/>
            </a:pPr>
            <a:fld id="{C944D9E5-107F-4E59-849D-6C75459837F9}" type="slidenum">
              <a:rPr lang="sv-SE"/>
              <a:pPr>
                <a:defRPr/>
              </a:pPr>
              <a:t>‹#›</a:t>
            </a:fld>
            <a:endParaRPr lang="sv-SE"/>
          </a:p>
        </p:txBody>
      </p:sp>
    </p:spTree>
    <p:extLst>
      <p:ext uri="{BB962C8B-B14F-4D97-AF65-F5344CB8AC3E}">
        <p14:creationId xmlns:p14="http://schemas.microsoft.com/office/powerpoint/2010/main" val="222945343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ida 5">
    <p:spTree>
      <p:nvGrpSpPr>
        <p:cNvPr id="1" name=""/>
        <p:cNvGrpSpPr/>
        <p:nvPr/>
      </p:nvGrpSpPr>
      <p:grpSpPr>
        <a:xfrm>
          <a:off x="0" y="0"/>
          <a:ext cx="0" cy="0"/>
          <a:chOff x="0" y="0"/>
          <a:chExt cx="0" cy="0"/>
        </a:xfrm>
      </p:grpSpPr>
      <p:sp>
        <p:nvSpPr>
          <p:cNvPr id="3" name="Rectangle 2"/>
          <p:cNvSpPr/>
          <p:nvPr userDrawn="1"/>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för att ändra text</a:t>
            </a:r>
            <a:endParaRPr lang="sv-SE" noProof="0"/>
          </a:p>
        </p:txBody>
      </p:sp>
      <p:pic>
        <p:nvPicPr>
          <p:cNvPr id="9" name="Bildobjekt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524156"/>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7932600" y="1878841"/>
            <a:ext cx="2880000" cy="2880000"/>
          </a:xfrm>
          <a:noFill/>
        </p:spPr>
        <p:txBody>
          <a:bodyPr tIns="936000" anchor="ctr"/>
          <a:lstStyle>
            <a:lvl1pPr marL="0" indent="0" algn="ctr">
              <a:buFontTx/>
              <a:buNone/>
              <a:defRPr sz="1800"/>
            </a:lvl1pPr>
          </a:lstStyle>
          <a:p>
            <a:pPr lvl="0"/>
            <a:r>
              <a:rPr lang="sv-SE" noProof="0"/>
              <a:t>Klicka på ikonen för att välja bild</a:t>
            </a:r>
          </a:p>
        </p:txBody>
      </p:sp>
      <p:sp>
        <p:nvSpPr>
          <p:cNvPr id="11" name="Text Placeholder 4"/>
          <p:cNvSpPr>
            <a:spLocks noGrp="1"/>
          </p:cNvSpPr>
          <p:nvPr>
            <p:ph type="body" sz="quarter" idx="14" hasCustomPrompt="1"/>
          </p:nvPr>
        </p:nvSpPr>
        <p:spPr>
          <a:xfrm>
            <a:off x="695325" y="1598614"/>
            <a:ext cx="5400676"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9"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82A31C59-3E13-42C4-9611-83D7C7C5EBCC}"/>
              </a:ext>
            </a:extLst>
          </p:cNvPr>
          <p:cNvSpPr>
            <a:spLocks noGrp="1"/>
          </p:cNvSpPr>
          <p:nvPr>
            <p:ph type="dt" sz="half" idx="19"/>
          </p:nvPr>
        </p:nvSpPr>
        <p:spPr/>
        <p:txBody>
          <a:bodyPr/>
          <a:lstStyle>
            <a:lvl1pPr>
              <a:defRPr/>
            </a:lvl1pPr>
          </a:lstStyle>
          <a:p>
            <a:pPr>
              <a:defRPr/>
            </a:pPr>
            <a:fld id="{41FC444F-35B6-4465-9DD2-4082D7A156FA}" type="datetime1">
              <a:rPr lang="sv-SE"/>
              <a:pPr>
                <a:defRPr/>
              </a:pPr>
              <a:t>2025-08-25</a:t>
            </a:fld>
            <a:endParaRPr lang="sv-SE"/>
          </a:p>
        </p:txBody>
      </p:sp>
      <p:sp>
        <p:nvSpPr>
          <p:cNvPr id="7" name="Footer Placeholder 4">
            <a:extLst>
              <a:ext uri="{FF2B5EF4-FFF2-40B4-BE49-F238E27FC236}">
                <a16:creationId xmlns:a16="http://schemas.microsoft.com/office/drawing/2014/main" id="{7E18057C-AFA9-4993-9169-92D1E33D2ACB}"/>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3B62F4EE-5AB1-4E0B-8855-24866E249C76}"/>
              </a:ext>
            </a:extLst>
          </p:cNvPr>
          <p:cNvSpPr>
            <a:spLocks noGrp="1"/>
          </p:cNvSpPr>
          <p:nvPr>
            <p:ph type="sldNum" sz="quarter" idx="21"/>
          </p:nvPr>
        </p:nvSpPr>
        <p:spPr/>
        <p:txBody>
          <a:bodyPr/>
          <a:lstStyle>
            <a:lvl1pPr>
              <a:defRPr/>
            </a:lvl1pPr>
          </a:lstStyle>
          <a:p>
            <a:pPr>
              <a:defRPr/>
            </a:pPr>
            <a:fld id="{B1B90D10-9E53-40D0-9915-AEA536FBB375}" type="slidenum">
              <a:rPr lang="sv-SE"/>
              <a:pPr>
                <a:defRPr/>
              </a:pPr>
              <a:t>‹#›</a:t>
            </a:fld>
            <a:endParaRPr lang="sv-SE"/>
          </a:p>
        </p:txBody>
      </p:sp>
    </p:spTree>
    <p:extLst>
      <p:ext uri="{BB962C8B-B14F-4D97-AF65-F5344CB8AC3E}">
        <p14:creationId xmlns:p14="http://schemas.microsoft.com/office/powerpoint/2010/main" val="3908652554"/>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11" name="Text Placeholder 4"/>
          <p:cNvSpPr>
            <a:spLocks noGrp="1"/>
          </p:cNvSpPr>
          <p:nvPr>
            <p:ph type="body" sz="quarter" idx="18" hasCustomPrompt="1"/>
          </p:nvPr>
        </p:nvSpPr>
        <p:spPr>
          <a:xfrm>
            <a:off x="695324" y="1598614"/>
            <a:ext cx="5400676"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9" name="Text Placeholder 2"/>
          <p:cNvSpPr>
            <a:spLocks noGrp="1"/>
          </p:cNvSpPr>
          <p:nvPr>
            <p:ph type="body" sz="quarter" idx="19"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707E780F-66AD-45F2-B851-4E7B69C4CE87}"/>
              </a:ext>
            </a:extLst>
          </p:cNvPr>
          <p:cNvSpPr>
            <a:spLocks noGrp="1"/>
          </p:cNvSpPr>
          <p:nvPr>
            <p:ph type="dt" sz="half" idx="20"/>
          </p:nvPr>
        </p:nvSpPr>
        <p:spPr/>
        <p:txBody>
          <a:bodyPr/>
          <a:lstStyle>
            <a:lvl1pPr>
              <a:defRPr/>
            </a:lvl1pPr>
          </a:lstStyle>
          <a:p>
            <a:pPr>
              <a:defRPr/>
            </a:pPr>
            <a:fld id="{3C8ED306-3E45-4826-B389-B0A23E1DB852}" type="datetime1">
              <a:rPr lang="sv-SE"/>
              <a:pPr>
                <a:defRPr/>
              </a:pPr>
              <a:t>2025-08-25</a:t>
            </a:fld>
            <a:endParaRPr lang="sv-SE"/>
          </a:p>
        </p:txBody>
      </p:sp>
      <p:sp>
        <p:nvSpPr>
          <p:cNvPr id="7" name="Footer Placeholder 4">
            <a:extLst>
              <a:ext uri="{FF2B5EF4-FFF2-40B4-BE49-F238E27FC236}">
                <a16:creationId xmlns:a16="http://schemas.microsoft.com/office/drawing/2014/main" id="{B38EB869-52B0-40BE-A397-BFC6A107226D}"/>
              </a:ext>
            </a:extLst>
          </p:cNvPr>
          <p:cNvSpPr>
            <a:spLocks noGrp="1"/>
          </p:cNvSpPr>
          <p:nvPr>
            <p:ph type="ftr" sz="quarter" idx="21"/>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ED709DDA-FD5C-475A-AE84-DBA5292FE67E}"/>
              </a:ext>
            </a:extLst>
          </p:cNvPr>
          <p:cNvSpPr>
            <a:spLocks noGrp="1"/>
          </p:cNvSpPr>
          <p:nvPr>
            <p:ph type="sldNum" sz="quarter" idx="22"/>
          </p:nvPr>
        </p:nvSpPr>
        <p:spPr/>
        <p:txBody>
          <a:bodyPr/>
          <a:lstStyle>
            <a:lvl1pPr>
              <a:defRPr/>
            </a:lvl1pPr>
          </a:lstStyle>
          <a:p>
            <a:pPr>
              <a:defRPr/>
            </a:pPr>
            <a:fld id="{8DEE44C0-3CB2-4AB0-BBDD-2DB5AE519960}" type="slidenum">
              <a:rPr lang="sv-SE"/>
              <a:pPr>
                <a:defRPr/>
              </a:pPr>
              <a:t>‹#›</a:t>
            </a:fld>
            <a:endParaRPr lang="sv-SE"/>
          </a:p>
        </p:txBody>
      </p:sp>
    </p:spTree>
    <p:extLst>
      <p:ext uri="{BB962C8B-B14F-4D97-AF65-F5344CB8AC3E}">
        <p14:creationId xmlns:p14="http://schemas.microsoft.com/office/powerpoint/2010/main" val="3003440186"/>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lstStyle>
            <a:lvl1pPr marL="0" indent="0" algn="ctr">
              <a:buFontTx/>
              <a:buNone/>
              <a:defRPr sz="1800"/>
            </a:lvl1pPr>
          </a:lstStyle>
          <a:p>
            <a:pPr lvl="0"/>
            <a:r>
              <a:rPr lang="sv-SE" noProof="0"/>
              <a:t>Klicka på ikonen för att välja bild</a:t>
            </a:r>
          </a:p>
        </p:txBody>
      </p:sp>
      <p:sp>
        <p:nvSpPr>
          <p:cNvPr id="9" name="Text Placeholder 4"/>
          <p:cNvSpPr>
            <a:spLocks noGrp="1"/>
          </p:cNvSpPr>
          <p:nvPr>
            <p:ph type="body" sz="quarter" idx="14" hasCustomPrompt="1"/>
          </p:nvPr>
        </p:nvSpPr>
        <p:spPr>
          <a:xfrm>
            <a:off x="695324" y="1598614"/>
            <a:ext cx="5279591" cy="4494212"/>
          </a:xfrm>
        </p:spPr>
        <p:txBody>
          <a:bodyPr/>
          <a:lstStyle>
            <a:lvl1pPr marL="0" indent="0">
              <a:buFontTx/>
              <a:buNone/>
              <a:defRPr/>
            </a:lvl1pPr>
            <a:lvl2pPr>
              <a:defRPr/>
            </a:lvl2pPr>
          </a:lstStyle>
          <a:p>
            <a:pPr lvl="0"/>
            <a:r>
              <a:rPr lang="sv-SE" noProof="0"/>
              <a:t>Klicka för att ändra text</a:t>
            </a:r>
            <a:endParaRPr lang="sv-SE"/>
          </a:p>
        </p:txBody>
      </p:sp>
      <p:sp>
        <p:nvSpPr>
          <p:cNvPr id="11"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3" name="Title 2"/>
          <p:cNvSpPr>
            <a:spLocks noGrp="1"/>
          </p:cNvSpPr>
          <p:nvPr>
            <p:ph type="title" hasCustomPrompt="1"/>
          </p:nvPr>
        </p:nvSpPr>
        <p:spPr>
          <a:xfrm>
            <a:off x="695325" y="340967"/>
            <a:ext cx="5400675" cy="981075"/>
          </a:xfrm>
        </p:spPr>
        <p:txBody>
          <a:bodyPr/>
          <a:lstStyle/>
          <a:p>
            <a:r>
              <a:rPr lang="sv-SE" noProof="0"/>
              <a:t>Klicka för att ändra text</a:t>
            </a:r>
            <a:endParaRPr lang="sv-SE"/>
          </a:p>
        </p:txBody>
      </p:sp>
      <p:sp>
        <p:nvSpPr>
          <p:cNvPr id="6" name="Date Placeholder 3">
            <a:extLst>
              <a:ext uri="{FF2B5EF4-FFF2-40B4-BE49-F238E27FC236}">
                <a16:creationId xmlns:a16="http://schemas.microsoft.com/office/drawing/2014/main" id="{F60E185C-8238-431A-88DD-491474AAF65A}"/>
              </a:ext>
            </a:extLst>
          </p:cNvPr>
          <p:cNvSpPr>
            <a:spLocks noGrp="1"/>
          </p:cNvSpPr>
          <p:nvPr>
            <p:ph type="dt" sz="half" idx="19"/>
          </p:nvPr>
        </p:nvSpPr>
        <p:spPr/>
        <p:txBody>
          <a:bodyPr/>
          <a:lstStyle>
            <a:lvl1pPr>
              <a:defRPr/>
            </a:lvl1pPr>
          </a:lstStyle>
          <a:p>
            <a:pPr>
              <a:defRPr/>
            </a:pPr>
            <a:fld id="{4C134C49-CC14-4E36-975D-B7EBE9FC43B8}" type="datetime1">
              <a:rPr lang="sv-SE"/>
              <a:pPr>
                <a:defRPr/>
              </a:pPr>
              <a:t>2025-08-25</a:t>
            </a:fld>
            <a:endParaRPr lang="sv-SE"/>
          </a:p>
        </p:txBody>
      </p:sp>
      <p:sp>
        <p:nvSpPr>
          <p:cNvPr id="7" name="Footer Placeholder 4">
            <a:extLst>
              <a:ext uri="{FF2B5EF4-FFF2-40B4-BE49-F238E27FC236}">
                <a16:creationId xmlns:a16="http://schemas.microsoft.com/office/drawing/2014/main" id="{ACDAAF0B-5BD8-4E4A-859B-7831725E397E}"/>
              </a:ext>
            </a:extLst>
          </p:cNvPr>
          <p:cNvSpPr>
            <a:spLocks noGrp="1"/>
          </p:cNvSpPr>
          <p:nvPr>
            <p:ph type="ftr" sz="quarter" idx="20"/>
          </p:nvPr>
        </p:nvSpPr>
        <p:spPr/>
        <p:txBody>
          <a:bodyPr/>
          <a:lstStyle>
            <a:lvl1pPr>
              <a:defRPr/>
            </a:lvl1pPr>
          </a:lstStyle>
          <a:p>
            <a:pPr>
              <a:defRPr/>
            </a:pPr>
            <a:endParaRPr lang="sv-SE"/>
          </a:p>
        </p:txBody>
      </p:sp>
      <p:sp>
        <p:nvSpPr>
          <p:cNvPr id="8" name="Slide Number Placeholder 5">
            <a:extLst>
              <a:ext uri="{FF2B5EF4-FFF2-40B4-BE49-F238E27FC236}">
                <a16:creationId xmlns:a16="http://schemas.microsoft.com/office/drawing/2014/main" id="{D5DC4F81-1493-48BE-9811-348C5DB08972}"/>
              </a:ext>
            </a:extLst>
          </p:cNvPr>
          <p:cNvSpPr>
            <a:spLocks noGrp="1"/>
          </p:cNvSpPr>
          <p:nvPr>
            <p:ph type="sldNum" sz="quarter" idx="21"/>
          </p:nvPr>
        </p:nvSpPr>
        <p:spPr/>
        <p:txBody>
          <a:bodyPr/>
          <a:lstStyle>
            <a:lvl1pPr>
              <a:defRPr/>
            </a:lvl1pPr>
          </a:lstStyle>
          <a:p>
            <a:pPr>
              <a:defRPr/>
            </a:pPr>
            <a:fld id="{42E307B9-2A5F-446B-AB11-204E969EFF52}" type="slidenum">
              <a:rPr lang="sv-SE"/>
              <a:pPr>
                <a:defRPr/>
              </a:pPr>
              <a:t>‹#›</a:t>
            </a:fld>
            <a:endParaRPr lang="sv-SE"/>
          </a:p>
        </p:txBody>
      </p:sp>
    </p:spTree>
    <p:extLst>
      <p:ext uri="{BB962C8B-B14F-4D97-AF65-F5344CB8AC3E}">
        <p14:creationId xmlns:p14="http://schemas.microsoft.com/office/powerpoint/2010/main" val="1554238344"/>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hasCustomPrompt="1"/>
          </p:nvPr>
        </p:nvSpPr>
        <p:spPr>
          <a:xfrm>
            <a:off x="695324" y="1598614"/>
            <a:ext cx="4926275"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0" name="Text Placeholder 4"/>
          <p:cNvSpPr>
            <a:spLocks noGrp="1"/>
          </p:cNvSpPr>
          <p:nvPr>
            <p:ph type="body" sz="quarter" idx="18" hasCustomPrompt="1"/>
          </p:nvPr>
        </p:nvSpPr>
        <p:spPr>
          <a:xfrm>
            <a:off x="6332036" y="1598614"/>
            <a:ext cx="4926275" cy="4494212"/>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5" name="Title 4"/>
          <p:cNvSpPr>
            <a:spLocks noGrp="1"/>
          </p:cNvSpPr>
          <p:nvPr>
            <p:ph type="title" hasCustomPrompt="1"/>
          </p:nvPr>
        </p:nvSpPr>
        <p:spPr/>
        <p:txBody>
          <a:bodyPr/>
          <a:lstStyle>
            <a:lvl1pPr>
              <a:defRPr/>
            </a:lvl1pPr>
          </a:lstStyle>
          <a:p>
            <a:r>
              <a:rPr lang="sv-SE" noProof="0"/>
              <a:t>Klicka för att ändra text</a:t>
            </a:r>
            <a:endParaRPr lang="sv-SE"/>
          </a:p>
        </p:txBody>
      </p:sp>
      <p:sp>
        <p:nvSpPr>
          <p:cNvPr id="11" name="Text Placeholder 2"/>
          <p:cNvSpPr>
            <a:spLocks noGrp="1"/>
          </p:cNvSpPr>
          <p:nvPr>
            <p:ph type="body" sz="quarter" idx="19"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6" name="Date Placeholder 3">
            <a:extLst>
              <a:ext uri="{FF2B5EF4-FFF2-40B4-BE49-F238E27FC236}">
                <a16:creationId xmlns:a16="http://schemas.microsoft.com/office/drawing/2014/main" id="{733AECDE-2B8B-4670-A6DB-5805C25F62E3}"/>
              </a:ext>
            </a:extLst>
          </p:cNvPr>
          <p:cNvSpPr>
            <a:spLocks noGrp="1"/>
          </p:cNvSpPr>
          <p:nvPr>
            <p:ph type="dt" sz="half" idx="20"/>
          </p:nvPr>
        </p:nvSpPr>
        <p:spPr/>
        <p:txBody>
          <a:bodyPr/>
          <a:lstStyle>
            <a:lvl1pPr>
              <a:defRPr/>
            </a:lvl1pPr>
          </a:lstStyle>
          <a:p>
            <a:pPr>
              <a:defRPr/>
            </a:pPr>
            <a:fld id="{A9AED747-00D9-4CBC-9707-4AF9912CBE0A}" type="datetime1">
              <a:rPr lang="sv-SE"/>
              <a:pPr>
                <a:defRPr/>
              </a:pPr>
              <a:t>2025-08-25</a:t>
            </a:fld>
            <a:endParaRPr lang="sv-SE"/>
          </a:p>
        </p:txBody>
      </p:sp>
      <p:sp>
        <p:nvSpPr>
          <p:cNvPr id="7" name="Footer Placeholder 4">
            <a:extLst>
              <a:ext uri="{FF2B5EF4-FFF2-40B4-BE49-F238E27FC236}">
                <a16:creationId xmlns:a16="http://schemas.microsoft.com/office/drawing/2014/main" id="{8759FD6C-C2CA-4FE5-9C2F-CC4AB2AF6D43}"/>
              </a:ext>
            </a:extLst>
          </p:cNvPr>
          <p:cNvSpPr>
            <a:spLocks noGrp="1"/>
          </p:cNvSpPr>
          <p:nvPr>
            <p:ph type="ftr" sz="quarter" idx="21"/>
          </p:nvPr>
        </p:nvSpPr>
        <p:spPr/>
        <p:txBody>
          <a:bodyPr/>
          <a:lstStyle>
            <a:lvl1pPr>
              <a:defRPr/>
            </a:lvl1pPr>
          </a:lstStyle>
          <a:p>
            <a:pPr>
              <a:defRPr/>
            </a:pPr>
            <a:endParaRPr lang="sv-SE"/>
          </a:p>
        </p:txBody>
      </p:sp>
      <p:sp>
        <p:nvSpPr>
          <p:cNvPr id="9" name="Slide Number Placeholder 5">
            <a:extLst>
              <a:ext uri="{FF2B5EF4-FFF2-40B4-BE49-F238E27FC236}">
                <a16:creationId xmlns:a16="http://schemas.microsoft.com/office/drawing/2014/main" id="{33C1FF08-534B-4201-8A8A-AE7EE0799342}"/>
              </a:ext>
            </a:extLst>
          </p:cNvPr>
          <p:cNvSpPr>
            <a:spLocks noGrp="1"/>
          </p:cNvSpPr>
          <p:nvPr>
            <p:ph type="sldNum" sz="quarter" idx="22"/>
          </p:nvPr>
        </p:nvSpPr>
        <p:spPr/>
        <p:txBody>
          <a:bodyPr/>
          <a:lstStyle>
            <a:lvl1pPr>
              <a:defRPr/>
            </a:lvl1pPr>
          </a:lstStyle>
          <a:p>
            <a:pPr>
              <a:defRPr/>
            </a:pPr>
            <a:fld id="{C9F691D0-B3BA-4805-A432-9DB537064A57}" type="slidenum">
              <a:rPr lang="sv-SE"/>
              <a:pPr>
                <a:defRPr/>
              </a:pPr>
              <a:t>‹#›</a:t>
            </a:fld>
            <a:endParaRPr lang="sv-SE"/>
          </a:p>
        </p:txBody>
      </p:sp>
    </p:spTree>
    <p:extLst>
      <p:ext uri="{BB962C8B-B14F-4D97-AF65-F5344CB8AC3E}">
        <p14:creationId xmlns:p14="http://schemas.microsoft.com/office/powerpoint/2010/main" val="3273203605"/>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Rubrik och under rubrik med bullettext två kolumner">
    <p:spTree>
      <p:nvGrpSpPr>
        <p:cNvPr id="1" name=""/>
        <p:cNvGrpSpPr/>
        <p:nvPr/>
      </p:nvGrpSpPr>
      <p:grpSpPr>
        <a:xfrm>
          <a:off x="0" y="0"/>
          <a:ext cx="0" cy="0"/>
          <a:chOff x="0" y="0"/>
          <a:chExt cx="0" cy="0"/>
        </a:xfrm>
      </p:grpSpPr>
      <p:sp>
        <p:nvSpPr>
          <p:cNvPr id="10" name="Text Placeholder 4"/>
          <p:cNvSpPr>
            <a:spLocks noGrp="1"/>
          </p:cNvSpPr>
          <p:nvPr>
            <p:ph type="body" sz="quarter" idx="19" hasCustomPrompt="1"/>
          </p:nvPr>
        </p:nvSpPr>
        <p:spPr>
          <a:xfrm>
            <a:off x="695325" y="2083242"/>
            <a:ext cx="4926014" cy="4009583"/>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3" name="Text Placeholder 4"/>
          <p:cNvSpPr>
            <a:spLocks noGrp="1"/>
          </p:cNvSpPr>
          <p:nvPr>
            <p:ph type="body" sz="quarter" idx="20" hasCustomPrompt="1"/>
          </p:nvPr>
        </p:nvSpPr>
        <p:spPr>
          <a:xfrm>
            <a:off x="6332037" y="2083242"/>
            <a:ext cx="4967788" cy="4009583"/>
          </a:xfrm>
        </p:spPr>
        <p:txBody>
          <a:bodyPr/>
          <a:lstStyle>
            <a:lvl1pPr>
              <a:defRPr/>
            </a:lvl1pPr>
            <a:lvl2pPr>
              <a:defRPr/>
            </a:lvl2pPr>
          </a:lstStyle>
          <a:p>
            <a:pPr lvl="0"/>
            <a:r>
              <a:rPr lang="sv-SE" noProof="0"/>
              <a:t>Klicka för att ändra text</a:t>
            </a:r>
            <a:endParaRPr lang="sv-SE"/>
          </a:p>
          <a:p>
            <a:pPr lvl="1"/>
            <a:r>
              <a:rPr lang="sv-SE"/>
              <a:t>Andra nivå</a:t>
            </a:r>
          </a:p>
        </p:txBody>
      </p:sp>
      <p:sp>
        <p:nvSpPr>
          <p:cNvPr id="11" name="Text Placeholder 10"/>
          <p:cNvSpPr>
            <a:spLocks noGrp="1"/>
          </p:cNvSpPr>
          <p:nvPr>
            <p:ph type="body" sz="quarter" idx="17" hasCustomPrompt="1"/>
          </p:nvPr>
        </p:nvSpPr>
        <p:spPr>
          <a:xfrm>
            <a:off x="695325" y="1617536"/>
            <a:ext cx="4926013" cy="372311"/>
          </a:xfrm>
        </p:spPr>
        <p:txBody>
          <a:bodyPr/>
          <a:lstStyle>
            <a:lvl1pPr marL="0" indent="0">
              <a:buFontTx/>
              <a:buNone/>
              <a:defRPr b="0" i="1"/>
            </a:lvl1pPr>
          </a:lstStyle>
          <a:p>
            <a:pPr lvl="0"/>
            <a:r>
              <a:rPr lang="sv-SE" noProof="0"/>
              <a:t>Klicka för att ändra text</a:t>
            </a:r>
          </a:p>
        </p:txBody>
      </p:sp>
      <p:sp>
        <p:nvSpPr>
          <p:cNvPr id="12" name="Text Placeholder 10"/>
          <p:cNvSpPr>
            <a:spLocks noGrp="1"/>
          </p:cNvSpPr>
          <p:nvPr>
            <p:ph type="body" sz="quarter" idx="18" hasCustomPrompt="1"/>
          </p:nvPr>
        </p:nvSpPr>
        <p:spPr>
          <a:xfrm>
            <a:off x="6332037" y="1617536"/>
            <a:ext cx="4967788" cy="372311"/>
          </a:xfrm>
        </p:spPr>
        <p:txBody>
          <a:bodyPr/>
          <a:lstStyle>
            <a:lvl1pPr marL="0" indent="0">
              <a:buFontTx/>
              <a:buNone/>
              <a:defRPr b="0" i="1"/>
            </a:lvl1pPr>
          </a:lstStyle>
          <a:p>
            <a:pPr lvl="0"/>
            <a:r>
              <a:rPr lang="sv-SE" noProof="0"/>
              <a:t>Klicka för att ändra text</a:t>
            </a:r>
          </a:p>
        </p:txBody>
      </p:sp>
      <p:sp>
        <p:nvSpPr>
          <p:cNvPr id="2" name="Title 1"/>
          <p:cNvSpPr>
            <a:spLocks noGrp="1"/>
          </p:cNvSpPr>
          <p:nvPr>
            <p:ph type="title" hasCustomPrompt="1"/>
          </p:nvPr>
        </p:nvSpPr>
        <p:spPr/>
        <p:txBody>
          <a:bodyPr/>
          <a:lstStyle>
            <a:lvl1pPr>
              <a:defRPr/>
            </a:lvl1pPr>
          </a:lstStyle>
          <a:p>
            <a:r>
              <a:rPr lang="sv-SE" noProof="0"/>
              <a:t>Klicka för att ändra text</a:t>
            </a:r>
            <a:endParaRPr lang="sv-SE"/>
          </a:p>
        </p:txBody>
      </p:sp>
      <p:sp>
        <p:nvSpPr>
          <p:cNvPr id="14" name="Text Placeholder 2"/>
          <p:cNvSpPr>
            <a:spLocks noGrp="1"/>
          </p:cNvSpPr>
          <p:nvPr>
            <p:ph type="body" sz="quarter" idx="21"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8" name="Date Placeholder 3">
            <a:extLst>
              <a:ext uri="{FF2B5EF4-FFF2-40B4-BE49-F238E27FC236}">
                <a16:creationId xmlns:a16="http://schemas.microsoft.com/office/drawing/2014/main" id="{F7DDF24B-4BFA-43F7-BEEA-501B6DD999DA}"/>
              </a:ext>
            </a:extLst>
          </p:cNvPr>
          <p:cNvSpPr>
            <a:spLocks noGrp="1"/>
          </p:cNvSpPr>
          <p:nvPr>
            <p:ph type="dt" sz="half" idx="22"/>
          </p:nvPr>
        </p:nvSpPr>
        <p:spPr/>
        <p:txBody>
          <a:bodyPr/>
          <a:lstStyle>
            <a:lvl1pPr>
              <a:defRPr/>
            </a:lvl1pPr>
          </a:lstStyle>
          <a:p>
            <a:pPr>
              <a:defRPr/>
            </a:pPr>
            <a:fld id="{B540DB37-051E-4091-9EA5-3D8B90188CA4}" type="datetime1">
              <a:rPr lang="sv-SE"/>
              <a:pPr>
                <a:defRPr/>
              </a:pPr>
              <a:t>2025-08-25</a:t>
            </a:fld>
            <a:endParaRPr lang="sv-SE"/>
          </a:p>
        </p:txBody>
      </p:sp>
      <p:sp>
        <p:nvSpPr>
          <p:cNvPr id="9" name="Footer Placeholder 4">
            <a:extLst>
              <a:ext uri="{FF2B5EF4-FFF2-40B4-BE49-F238E27FC236}">
                <a16:creationId xmlns:a16="http://schemas.microsoft.com/office/drawing/2014/main" id="{BB240EEC-E49E-4F6A-9C5A-A07F960744E8}"/>
              </a:ext>
            </a:extLst>
          </p:cNvPr>
          <p:cNvSpPr>
            <a:spLocks noGrp="1"/>
          </p:cNvSpPr>
          <p:nvPr>
            <p:ph type="ftr" sz="quarter" idx="23"/>
          </p:nvPr>
        </p:nvSpPr>
        <p:spPr/>
        <p:txBody>
          <a:bodyPr/>
          <a:lstStyle>
            <a:lvl1pPr>
              <a:defRPr/>
            </a:lvl1pPr>
          </a:lstStyle>
          <a:p>
            <a:pPr>
              <a:defRPr/>
            </a:pPr>
            <a:endParaRPr lang="sv-SE"/>
          </a:p>
        </p:txBody>
      </p:sp>
      <p:sp>
        <p:nvSpPr>
          <p:cNvPr id="15" name="Slide Number Placeholder 5">
            <a:extLst>
              <a:ext uri="{FF2B5EF4-FFF2-40B4-BE49-F238E27FC236}">
                <a16:creationId xmlns:a16="http://schemas.microsoft.com/office/drawing/2014/main" id="{F7652D9E-9BCC-47EB-8B60-10AA7B1D98D1}"/>
              </a:ext>
            </a:extLst>
          </p:cNvPr>
          <p:cNvSpPr>
            <a:spLocks noGrp="1"/>
          </p:cNvSpPr>
          <p:nvPr>
            <p:ph type="sldNum" sz="quarter" idx="24"/>
          </p:nvPr>
        </p:nvSpPr>
        <p:spPr/>
        <p:txBody>
          <a:bodyPr/>
          <a:lstStyle>
            <a:lvl1pPr>
              <a:defRPr/>
            </a:lvl1pPr>
          </a:lstStyle>
          <a:p>
            <a:pPr>
              <a:defRPr/>
            </a:pPr>
            <a:fld id="{5789AF41-854B-4467-9D81-FB3B5DFCA578}" type="slidenum">
              <a:rPr lang="sv-SE"/>
              <a:pPr>
                <a:defRPr/>
              </a:pPr>
              <a:t>‹#›</a:t>
            </a:fld>
            <a:endParaRPr lang="sv-SE"/>
          </a:p>
        </p:txBody>
      </p:sp>
    </p:spTree>
    <p:extLst>
      <p:ext uri="{BB962C8B-B14F-4D97-AF65-F5344CB8AC3E}">
        <p14:creationId xmlns:p14="http://schemas.microsoft.com/office/powerpoint/2010/main" val="2945694788"/>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sv-SE" noProof="0"/>
              <a:t>Klicka för att ändra text</a:t>
            </a:r>
            <a:endParaRPr lang="sv-SE"/>
          </a:p>
        </p:txBody>
      </p:sp>
      <p:sp>
        <p:nvSpPr>
          <p:cNvPr id="9" name="Text Placeholder 2"/>
          <p:cNvSpPr>
            <a:spLocks noGrp="1"/>
          </p:cNvSpPr>
          <p:nvPr>
            <p:ph type="body" sz="quarter" idx="18" hasCustomPrompt="1"/>
          </p:nvPr>
        </p:nvSpPr>
        <p:spPr>
          <a:xfrm>
            <a:off x="405331" y="6092825"/>
            <a:ext cx="4446588" cy="213681"/>
          </a:xfrm>
        </p:spPr>
        <p:txBody>
          <a:bodyPr anchor="ctr"/>
          <a:lstStyle>
            <a:lvl1pPr marL="0" indent="0">
              <a:buFontTx/>
              <a:buNone/>
              <a:defRPr sz="1200">
                <a:solidFill>
                  <a:schemeClr val="tx1">
                    <a:lumMod val="75000"/>
                    <a:lumOff val="25000"/>
                  </a:schemeClr>
                </a:solidFill>
              </a:defRPr>
            </a:lvl1pPr>
            <a:lvl2pPr marL="266700" indent="0">
              <a:buNone/>
              <a:defRPr/>
            </a:lvl2pPr>
          </a:lstStyle>
          <a:p>
            <a:pPr lvl="0"/>
            <a:r>
              <a:rPr lang="sv-SE" noProof="0"/>
              <a:t>Klicka för att ändra text</a:t>
            </a:r>
            <a:endParaRPr lang="sv-SE"/>
          </a:p>
        </p:txBody>
      </p:sp>
      <p:sp>
        <p:nvSpPr>
          <p:cNvPr id="5" name="Date Placeholder 3">
            <a:extLst>
              <a:ext uri="{FF2B5EF4-FFF2-40B4-BE49-F238E27FC236}">
                <a16:creationId xmlns:a16="http://schemas.microsoft.com/office/drawing/2014/main" id="{ABACBDF8-5972-46D0-B86B-B5C0E250C449}"/>
              </a:ext>
            </a:extLst>
          </p:cNvPr>
          <p:cNvSpPr>
            <a:spLocks noGrp="1"/>
          </p:cNvSpPr>
          <p:nvPr>
            <p:ph type="dt" sz="half" idx="19"/>
          </p:nvPr>
        </p:nvSpPr>
        <p:spPr/>
        <p:txBody>
          <a:bodyPr/>
          <a:lstStyle>
            <a:lvl1pPr>
              <a:defRPr/>
            </a:lvl1pPr>
          </a:lstStyle>
          <a:p>
            <a:pPr>
              <a:defRPr/>
            </a:pPr>
            <a:fld id="{85DF223B-7B6D-407F-9376-6755640920F6}" type="datetime1">
              <a:rPr lang="sv-SE"/>
              <a:pPr>
                <a:defRPr/>
              </a:pPr>
              <a:t>2025-08-25</a:t>
            </a:fld>
            <a:endParaRPr lang="sv-SE"/>
          </a:p>
        </p:txBody>
      </p:sp>
      <p:sp>
        <p:nvSpPr>
          <p:cNvPr id="6" name="Footer Placeholder 4">
            <a:extLst>
              <a:ext uri="{FF2B5EF4-FFF2-40B4-BE49-F238E27FC236}">
                <a16:creationId xmlns:a16="http://schemas.microsoft.com/office/drawing/2014/main" id="{4239EB42-9095-4CD9-ADAE-5BA9D2959432}"/>
              </a:ext>
            </a:extLst>
          </p:cNvPr>
          <p:cNvSpPr>
            <a:spLocks noGrp="1"/>
          </p:cNvSpPr>
          <p:nvPr>
            <p:ph type="ftr" sz="quarter" idx="20"/>
          </p:nvPr>
        </p:nvSpPr>
        <p:spPr/>
        <p:txBody>
          <a:bodyPr/>
          <a:lstStyle>
            <a:lvl1pPr>
              <a:defRPr/>
            </a:lvl1pPr>
          </a:lstStyle>
          <a:p>
            <a:pPr>
              <a:defRPr/>
            </a:pPr>
            <a:endParaRPr lang="sv-SE"/>
          </a:p>
        </p:txBody>
      </p:sp>
      <p:sp>
        <p:nvSpPr>
          <p:cNvPr id="7" name="Slide Number Placeholder 5">
            <a:extLst>
              <a:ext uri="{FF2B5EF4-FFF2-40B4-BE49-F238E27FC236}">
                <a16:creationId xmlns:a16="http://schemas.microsoft.com/office/drawing/2014/main" id="{FF02B797-3AF3-4647-9EA1-CFC0F14FA5C3}"/>
              </a:ext>
            </a:extLst>
          </p:cNvPr>
          <p:cNvSpPr>
            <a:spLocks noGrp="1"/>
          </p:cNvSpPr>
          <p:nvPr>
            <p:ph type="sldNum" sz="quarter" idx="21"/>
          </p:nvPr>
        </p:nvSpPr>
        <p:spPr/>
        <p:txBody>
          <a:bodyPr/>
          <a:lstStyle>
            <a:lvl1pPr>
              <a:defRPr/>
            </a:lvl1pPr>
          </a:lstStyle>
          <a:p>
            <a:pPr>
              <a:defRPr/>
            </a:pPr>
            <a:fld id="{30D2372E-50D1-4AC7-942F-EA3CFDEB5908}" type="slidenum">
              <a:rPr lang="sv-SE"/>
              <a:pPr>
                <a:defRPr/>
              </a:pPr>
              <a:t>‹#›</a:t>
            </a:fld>
            <a:endParaRPr lang="sv-SE"/>
          </a:p>
        </p:txBody>
      </p:sp>
    </p:spTree>
    <p:extLst>
      <p:ext uri="{BB962C8B-B14F-4D97-AF65-F5344CB8AC3E}">
        <p14:creationId xmlns:p14="http://schemas.microsoft.com/office/powerpoint/2010/main" val="1985225942"/>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Avslutningsbild 1">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71EDE8D-C483-483F-9869-C5563E8572FC}"/>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5" name="Rectangle 4">
            <a:extLst>
              <a:ext uri="{FF2B5EF4-FFF2-40B4-BE49-F238E27FC236}">
                <a16:creationId xmlns:a16="http://schemas.microsoft.com/office/drawing/2014/main" id="{0FFB2BD6-FFFF-40D7-A520-AD83D5613CC4}"/>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Rectangle 4">
            <a:extLst>
              <a:ext uri="{FF2B5EF4-FFF2-40B4-BE49-F238E27FC236}">
                <a16:creationId xmlns:a16="http://schemas.microsoft.com/office/drawing/2014/main" id="{92121825-BE7D-48BF-AB0B-77D2D39D999F}"/>
              </a:ext>
            </a:extLst>
          </p:cNvPr>
          <p:cNvSpPr/>
          <p:nvPr/>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noProof="0"/>
              <a:t>Klicka för att ändra text</a:t>
            </a: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B6CB141A-4A0F-40CD-A59E-4E3F438CE630}"/>
              </a:ext>
            </a:extLst>
          </p:cNvPr>
          <p:cNvSpPr>
            <a:spLocks noGrp="1"/>
          </p:cNvSpPr>
          <p:nvPr>
            <p:ph type="dt" sz="half" idx="15"/>
          </p:nvPr>
        </p:nvSpPr>
        <p:spPr/>
        <p:txBody>
          <a:bodyPr/>
          <a:lstStyle>
            <a:lvl1pPr>
              <a:defRPr/>
            </a:lvl1pPr>
          </a:lstStyle>
          <a:p>
            <a:pPr>
              <a:defRPr/>
            </a:pPr>
            <a:fld id="{91612DD6-8FCF-4995-9D04-3A8B3E69F50E}" type="datetime1">
              <a:rPr lang="sv-SE"/>
              <a:pPr>
                <a:defRPr/>
              </a:pPr>
              <a:t>2025-08-25</a:t>
            </a:fld>
            <a:endParaRPr lang="sv-SE"/>
          </a:p>
        </p:txBody>
      </p:sp>
      <p:sp>
        <p:nvSpPr>
          <p:cNvPr id="10" name="Footer Placeholder 2">
            <a:extLst>
              <a:ext uri="{FF2B5EF4-FFF2-40B4-BE49-F238E27FC236}">
                <a16:creationId xmlns:a16="http://schemas.microsoft.com/office/drawing/2014/main" id="{19EAE1BF-45E0-4514-96F0-2805D6FFD1C3}"/>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D2E6295F-45CB-4DD3-87B1-206074891AFE}"/>
              </a:ext>
            </a:extLst>
          </p:cNvPr>
          <p:cNvSpPr>
            <a:spLocks noGrp="1"/>
          </p:cNvSpPr>
          <p:nvPr>
            <p:ph type="sldNum" sz="quarter" idx="17"/>
          </p:nvPr>
        </p:nvSpPr>
        <p:spPr/>
        <p:txBody>
          <a:bodyPr/>
          <a:lstStyle>
            <a:lvl1pPr>
              <a:defRPr/>
            </a:lvl1pPr>
          </a:lstStyle>
          <a:p>
            <a:pPr>
              <a:defRPr/>
            </a:pPr>
            <a:fld id="{F08480C0-2BF1-42EF-9108-0FD892C1A1E3}" type="slidenum">
              <a:rPr lang="sv-SE"/>
              <a:pPr>
                <a:defRPr/>
              </a:pPr>
              <a:t>‹#›</a:t>
            </a:fld>
            <a:endParaRPr lang="sv-SE"/>
          </a:p>
        </p:txBody>
      </p:sp>
    </p:spTree>
    <p:extLst>
      <p:ext uri="{BB962C8B-B14F-4D97-AF65-F5344CB8AC3E}">
        <p14:creationId xmlns:p14="http://schemas.microsoft.com/office/powerpoint/2010/main" val="372268789"/>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Avslutningsbild 2">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DD2256-4D47-48B4-B470-C75ECAD537B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5" name="Rectangle 4">
            <a:extLst>
              <a:ext uri="{FF2B5EF4-FFF2-40B4-BE49-F238E27FC236}">
                <a16:creationId xmlns:a16="http://schemas.microsoft.com/office/drawing/2014/main" id="{F6EC7F63-C926-4B7A-88B1-31A893F83AB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6" name="Rectangle 4">
            <a:extLst>
              <a:ext uri="{FF2B5EF4-FFF2-40B4-BE49-F238E27FC236}">
                <a16:creationId xmlns:a16="http://schemas.microsoft.com/office/drawing/2014/main" id="{02CBFF2A-F04F-4164-80DD-FBF3D04BB85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noProof="0"/>
              <a:t>Klicka för att ändra text</a:t>
            </a: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19080C35-FB60-404C-88D9-A7053B3B508B}"/>
              </a:ext>
            </a:extLst>
          </p:cNvPr>
          <p:cNvSpPr>
            <a:spLocks noGrp="1"/>
          </p:cNvSpPr>
          <p:nvPr>
            <p:ph type="dt" sz="half" idx="15"/>
          </p:nvPr>
        </p:nvSpPr>
        <p:spPr/>
        <p:txBody>
          <a:bodyPr/>
          <a:lstStyle>
            <a:lvl1pPr>
              <a:defRPr/>
            </a:lvl1pPr>
          </a:lstStyle>
          <a:p>
            <a:pPr>
              <a:defRPr/>
            </a:pPr>
            <a:fld id="{A19E52AD-3C4F-4F02-907F-06BF7A1BBFBE}" type="datetime1">
              <a:rPr lang="sv-SE"/>
              <a:pPr>
                <a:defRPr/>
              </a:pPr>
              <a:t>2025-08-25</a:t>
            </a:fld>
            <a:endParaRPr lang="sv-SE"/>
          </a:p>
        </p:txBody>
      </p:sp>
      <p:sp>
        <p:nvSpPr>
          <p:cNvPr id="10" name="Footer Placeholder 2">
            <a:extLst>
              <a:ext uri="{FF2B5EF4-FFF2-40B4-BE49-F238E27FC236}">
                <a16:creationId xmlns:a16="http://schemas.microsoft.com/office/drawing/2014/main" id="{1F682DB0-49DF-42EC-8A95-CA0D27F9B6EE}"/>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1E248A40-4281-48CE-9549-ABCC56F652FB}"/>
              </a:ext>
            </a:extLst>
          </p:cNvPr>
          <p:cNvSpPr>
            <a:spLocks noGrp="1"/>
          </p:cNvSpPr>
          <p:nvPr>
            <p:ph type="sldNum" sz="quarter" idx="17"/>
          </p:nvPr>
        </p:nvSpPr>
        <p:spPr/>
        <p:txBody>
          <a:bodyPr/>
          <a:lstStyle>
            <a:lvl1pPr>
              <a:defRPr/>
            </a:lvl1pPr>
          </a:lstStyle>
          <a:p>
            <a:pPr>
              <a:defRPr/>
            </a:pPr>
            <a:fld id="{0E58F44E-C4E4-4155-9A26-0F2D0E5AEB81}" type="slidenum">
              <a:rPr lang="sv-SE"/>
              <a:pPr>
                <a:defRPr/>
              </a:pPr>
              <a:t>‹#›</a:t>
            </a:fld>
            <a:endParaRPr lang="sv-SE"/>
          </a:p>
        </p:txBody>
      </p:sp>
    </p:spTree>
    <p:extLst>
      <p:ext uri="{BB962C8B-B14F-4D97-AF65-F5344CB8AC3E}">
        <p14:creationId xmlns:p14="http://schemas.microsoft.com/office/powerpoint/2010/main" val="1921072728"/>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Avslutningsbil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7FB0D8-B0C3-4934-BE7F-1895487542BD}"/>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5" name="Rectangle 4">
            <a:extLst>
              <a:ext uri="{FF2B5EF4-FFF2-40B4-BE49-F238E27FC236}">
                <a16:creationId xmlns:a16="http://schemas.microsoft.com/office/drawing/2014/main" id="{72FA0CCC-F7FB-4042-9170-0FAC35FBCCDA}"/>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6" name="Rectangle 5">
            <a:extLst>
              <a:ext uri="{FF2B5EF4-FFF2-40B4-BE49-F238E27FC236}">
                <a16:creationId xmlns:a16="http://schemas.microsoft.com/office/drawing/2014/main" id="{41ADD075-F28E-41C0-9DC9-EB03E41D3A7E}"/>
              </a:ext>
            </a:extLst>
          </p:cNvPr>
          <p:cNvSpPr/>
          <p:nvPr/>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600"/>
              </a:spcBef>
              <a:defRPr/>
            </a:pPr>
            <a:endParaRPr lang="sv-SE"/>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noProof="0"/>
              <a:t>Klicka för att ändra text</a:t>
            </a:r>
            <a:endParaRPr lang="sv-SE"/>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noProof="0"/>
              <a:t>Klicka för att ändra text</a:t>
            </a:r>
            <a:endParaRPr lang="sv-SE"/>
          </a:p>
        </p:txBody>
      </p:sp>
      <p:sp>
        <p:nvSpPr>
          <p:cNvPr id="7" name="Date Placeholder 1">
            <a:extLst>
              <a:ext uri="{FF2B5EF4-FFF2-40B4-BE49-F238E27FC236}">
                <a16:creationId xmlns:a16="http://schemas.microsoft.com/office/drawing/2014/main" id="{17F2C74E-2CF2-4317-861B-9DCF10A8DF16}"/>
              </a:ext>
            </a:extLst>
          </p:cNvPr>
          <p:cNvSpPr>
            <a:spLocks noGrp="1"/>
          </p:cNvSpPr>
          <p:nvPr>
            <p:ph type="dt" sz="half" idx="15"/>
          </p:nvPr>
        </p:nvSpPr>
        <p:spPr/>
        <p:txBody>
          <a:bodyPr/>
          <a:lstStyle>
            <a:lvl1pPr>
              <a:defRPr/>
            </a:lvl1pPr>
          </a:lstStyle>
          <a:p>
            <a:pPr>
              <a:defRPr/>
            </a:pPr>
            <a:fld id="{D0BAF2BC-1F6D-4C06-B612-00D42D8A92C1}" type="datetime1">
              <a:rPr lang="sv-SE"/>
              <a:pPr>
                <a:defRPr/>
              </a:pPr>
              <a:t>2025-08-25</a:t>
            </a:fld>
            <a:endParaRPr lang="sv-SE"/>
          </a:p>
        </p:txBody>
      </p:sp>
      <p:sp>
        <p:nvSpPr>
          <p:cNvPr id="10" name="Footer Placeholder 2">
            <a:extLst>
              <a:ext uri="{FF2B5EF4-FFF2-40B4-BE49-F238E27FC236}">
                <a16:creationId xmlns:a16="http://schemas.microsoft.com/office/drawing/2014/main" id="{895BCDAA-7DAA-4C74-A264-2178D04B0C0F}"/>
              </a:ext>
            </a:extLst>
          </p:cNvPr>
          <p:cNvSpPr>
            <a:spLocks noGrp="1"/>
          </p:cNvSpPr>
          <p:nvPr>
            <p:ph type="ftr" sz="quarter" idx="16"/>
          </p:nvPr>
        </p:nvSpPr>
        <p:spPr/>
        <p:txBody>
          <a:bodyPr/>
          <a:lstStyle>
            <a:lvl1pPr>
              <a:defRPr/>
            </a:lvl1pPr>
          </a:lstStyle>
          <a:p>
            <a:pPr>
              <a:defRPr/>
            </a:pPr>
            <a:endParaRPr lang="sv-SE"/>
          </a:p>
        </p:txBody>
      </p:sp>
      <p:sp>
        <p:nvSpPr>
          <p:cNvPr id="11" name="Slide Number Placeholder 3">
            <a:extLst>
              <a:ext uri="{FF2B5EF4-FFF2-40B4-BE49-F238E27FC236}">
                <a16:creationId xmlns:a16="http://schemas.microsoft.com/office/drawing/2014/main" id="{66C7F071-3EC3-4CDC-8700-1AC3968C0ED4}"/>
              </a:ext>
            </a:extLst>
          </p:cNvPr>
          <p:cNvSpPr>
            <a:spLocks noGrp="1"/>
          </p:cNvSpPr>
          <p:nvPr>
            <p:ph type="sldNum" sz="quarter" idx="17"/>
          </p:nvPr>
        </p:nvSpPr>
        <p:spPr/>
        <p:txBody>
          <a:bodyPr/>
          <a:lstStyle>
            <a:lvl1pPr>
              <a:defRPr/>
            </a:lvl1pPr>
          </a:lstStyle>
          <a:p>
            <a:pPr>
              <a:defRPr/>
            </a:pPr>
            <a:fld id="{901E7093-E811-4DE9-ABF4-9BB337DD4CC4}" type="slidenum">
              <a:rPr lang="sv-SE"/>
              <a:pPr>
                <a:defRPr/>
              </a:pPr>
              <a:t>‹#›</a:t>
            </a:fld>
            <a:endParaRPr lang="sv-SE"/>
          </a:p>
        </p:txBody>
      </p:sp>
    </p:spTree>
    <p:extLst>
      <p:ext uri="{BB962C8B-B14F-4D97-AF65-F5344CB8AC3E}">
        <p14:creationId xmlns:p14="http://schemas.microsoft.com/office/powerpoint/2010/main" val="310986453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sida eget foto">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a:p>
        </p:txBody>
      </p:sp>
      <p:sp>
        <p:nvSpPr>
          <p:cNvPr id="14" name="Picture Placeholder 3"/>
          <p:cNvSpPr>
            <a:spLocks noGrp="1"/>
          </p:cNvSpPr>
          <p:nvPr>
            <p:ph type="pic" sz="quarter" idx="17" hasCustomPrompt="1"/>
          </p:nvPr>
        </p:nvSpPr>
        <p:spPr>
          <a:xfrm>
            <a:off x="0" y="-1588"/>
            <a:ext cx="12192000" cy="6859588"/>
          </a:xfrm>
          <a:solidFill>
            <a:schemeClr val="tx1"/>
          </a:solidFill>
        </p:spPr>
        <p:txBody>
          <a:bodyPr tIns="0" rIns="2880000" anchor="ctr" anchorCtr="0"/>
          <a:lstStyle>
            <a:lvl1pPr marL="0" indent="0" algn="r">
              <a:buFontTx/>
              <a:buNone/>
              <a:defRPr sz="1800">
                <a:solidFill>
                  <a:schemeClr val="bg1"/>
                </a:solidFill>
              </a:defRPr>
            </a:lvl1pPr>
          </a:lstStyle>
          <a:p>
            <a:r>
              <a:rPr lang="sv-SE"/>
              <a:t> Klicka på ikon för att infoga foto</a:t>
            </a:r>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a:t>Klicka för att ändra text</a:t>
            </a:r>
          </a:p>
        </p:txBody>
      </p:sp>
      <p:sp>
        <p:nvSpPr>
          <p:cNvPr id="18" name="Subtitle 2"/>
          <p:cNvSpPr>
            <a:spLocks noGrp="1"/>
          </p:cNvSpPr>
          <p:nvPr>
            <p:ph type="subTitle" idx="1" hasCustomPrompt="1"/>
          </p:nvPr>
        </p:nvSpPr>
        <p:spPr>
          <a:xfrm>
            <a:off x="1631951" y="3549783"/>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Klicka för att ändra text</a:t>
            </a:r>
          </a:p>
        </p:txBody>
      </p:sp>
      <p:sp>
        <p:nvSpPr>
          <p:cNvPr id="4" name="Picture Placeholder 3"/>
          <p:cNvSpPr>
            <a:spLocks noGrp="1"/>
          </p:cNvSpPr>
          <p:nvPr>
            <p:ph type="pic" sz="quarter" idx="18"/>
          </p:nvPr>
        </p:nvSpPr>
        <p:spPr>
          <a:xfrm>
            <a:off x="5370375" y="5760001"/>
            <a:ext cx="1443600" cy="522000"/>
          </a:xfrm>
          <a:blipFill>
            <a:blip r:embed="rId2"/>
            <a:stretch>
              <a:fillRect/>
            </a:stretch>
          </a:blipFill>
        </p:spPr>
        <p:txBody>
          <a:bodyPr/>
          <a:lstStyle>
            <a:lvl1pPr>
              <a:defRPr sz="100"/>
            </a:lvl1pPr>
          </a:lstStyle>
          <a:p>
            <a:endParaRPr lang="en-GB"/>
          </a:p>
        </p:txBody>
      </p:sp>
      <p:sp>
        <p:nvSpPr>
          <p:cNvPr id="3" name="Rectangle 2"/>
          <p:cNvSpPr/>
          <p:nvPr userDrawn="1"/>
        </p:nvSpPr>
        <p:spPr>
          <a:xfrm>
            <a:off x="12434063" y="0"/>
            <a:ext cx="2779776" cy="261794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algn="l">
              <a:lnSpc>
                <a:spcPct val="90000"/>
              </a:lnSpc>
              <a:spcBef>
                <a:spcPts val="600"/>
              </a:spcBef>
            </a:pPr>
            <a:r>
              <a:rPr lang="sv-SE" sz="1800" b="1">
                <a:solidFill>
                  <a:schemeClr val="tx1"/>
                </a:solidFill>
              </a:rPr>
              <a:t>Instruktioner för foto</a:t>
            </a:r>
          </a:p>
          <a:p>
            <a:pPr algn="l">
              <a:lnSpc>
                <a:spcPct val="90000"/>
              </a:lnSpc>
              <a:spcBef>
                <a:spcPts val="600"/>
              </a:spcBef>
            </a:pPr>
            <a:r>
              <a:rPr lang="sv-SE" sz="1600">
                <a:solidFill>
                  <a:schemeClr val="tx1"/>
                </a:solidFill>
              </a:rPr>
              <a:t>Infoga eget foto enlig foto </a:t>
            </a:r>
            <a:r>
              <a:rPr lang="sv-SE" sz="1600" err="1">
                <a:solidFill>
                  <a:schemeClr val="tx1"/>
                </a:solidFill>
              </a:rPr>
              <a:t>guidelines</a:t>
            </a:r>
            <a:r>
              <a:rPr lang="sv-SE" sz="1600">
                <a:solidFill>
                  <a:schemeClr val="tx1"/>
                </a:solidFill>
              </a:rPr>
              <a:t>. Klicka på ikonen </a:t>
            </a:r>
            <a:br>
              <a:rPr lang="sv-SE" sz="1600">
                <a:solidFill>
                  <a:schemeClr val="tx1"/>
                </a:solidFill>
              </a:rPr>
            </a:br>
            <a:r>
              <a:rPr lang="sv-SE" sz="1600">
                <a:solidFill>
                  <a:schemeClr val="tx1"/>
                </a:solidFill>
              </a:rPr>
              <a:t>i mitten för att infoga fotot.</a:t>
            </a:r>
          </a:p>
          <a:p>
            <a:pPr algn="l">
              <a:lnSpc>
                <a:spcPct val="90000"/>
              </a:lnSpc>
              <a:spcBef>
                <a:spcPts val="600"/>
              </a:spcBef>
            </a:pPr>
            <a:r>
              <a:rPr lang="sv-SE" sz="1600">
                <a:solidFill>
                  <a:schemeClr val="tx1"/>
                </a:solidFill>
              </a:rPr>
              <a:t>Högerklicka på det infogade fotot och välj formatera foto </a:t>
            </a:r>
            <a:br>
              <a:rPr lang="sv-SE" sz="1600">
                <a:solidFill>
                  <a:schemeClr val="tx1"/>
                </a:solidFill>
              </a:rPr>
            </a:br>
            <a:r>
              <a:rPr lang="sv-SE" sz="1600">
                <a:solidFill>
                  <a:schemeClr val="tx1"/>
                </a:solidFill>
              </a:rPr>
              <a:t>i menyn. Till höger i menyn sänks ljusstyrkan till </a:t>
            </a:r>
            <a:r>
              <a:rPr lang="sv-SE" sz="1600" b="0">
                <a:solidFill>
                  <a:schemeClr val="tx1"/>
                </a:solidFill>
              </a:rPr>
              <a:t>-33% </a:t>
            </a:r>
            <a:r>
              <a:rPr lang="sv-SE" sz="1600">
                <a:solidFill>
                  <a:schemeClr val="tx1"/>
                </a:solidFill>
              </a:rPr>
              <a:t>på foto för att få rätt kontrast.</a:t>
            </a:r>
          </a:p>
        </p:txBody>
      </p:sp>
      <p:grpSp>
        <p:nvGrpSpPr>
          <p:cNvPr id="6" name="Group 5"/>
          <p:cNvGrpSpPr/>
          <p:nvPr userDrawn="1"/>
        </p:nvGrpSpPr>
        <p:grpSpPr>
          <a:xfrm>
            <a:off x="12434063" y="2729266"/>
            <a:ext cx="2779776" cy="2850462"/>
            <a:chOff x="-3021837" y="2324314"/>
            <a:chExt cx="2779776" cy="2850462"/>
          </a:xfrm>
        </p:grpSpPr>
        <p:pic>
          <p:nvPicPr>
            <p:cNvPr id="9" name="Picture 8"/>
            <p:cNvPicPr>
              <a:picLocks noChangeAspect="1"/>
            </p:cNvPicPr>
            <p:nvPr userDrawn="1"/>
          </p:nvPicPr>
          <p:blipFill rotWithShape="1">
            <a:blip r:embed="rId3"/>
            <a:srcRect l="82965" t="17066" b="54295"/>
            <a:stretch/>
          </p:blipFill>
          <p:spPr>
            <a:xfrm>
              <a:off x="-3021837" y="2324314"/>
              <a:ext cx="2779776" cy="2850462"/>
            </a:xfrm>
            <a:prstGeom prst="rect">
              <a:avLst/>
            </a:prstGeom>
            <a:ln>
              <a:solidFill>
                <a:schemeClr val="bg1"/>
              </a:solidFill>
            </a:ln>
          </p:spPr>
        </p:pic>
        <p:sp>
          <p:nvSpPr>
            <p:cNvPr id="5" name="Rectangle 4"/>
            <p:cNvSpPr/>
            <p:nvPr userDrawn="1"/>
          </p:nvSpPr>
          <p:spPr>
            <a:xfrm>
              <a:off x="-2779295" y="4435197"/>
              <a:ext cx="2195096" cy="198967"/>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a:p>
          </p:txBody>
        </p:sp>
      </p:grpSp>
      <p:sp>
        <p:nvSpPr>
          <p:cNvPr id="7" name="TextBox 6"/>
          <p:cNvSpPr txBox="1"/>
          <p:nvPr userDrawn="1"/>
        </p:nvSpPr>
        <p:spPr>
          <a:xfrm>
            <a:off x="14266690" y="4885605"/>
            <a:ext cx="313154"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a:latin typeface="Arial" panose="020B0604020202020204" pitchFamily="34" charset="0"/>
                <a:cs typeface="Arial" panose="020B0604020202020204" pitchFamily="34" charset="0"/>
              </a:rPr>
              <a:t>-33%</a:t>
            </a:r>
          </a:p>
        </p:txBody>
      </p:sp>
      <p:sp>
        <p:nvSpPr>
          <p:cNvPr id="12" name="TextBox 11"/>
          <p:cNvSpPr txBox="1"/>
          <p:nvPr userDrawn="1"/>
        </p:nvSpPr>
        <p:spPr>
          <a:xfrm>
            <a:off x="14266690" y="4191338"/>
            <a:ext cx="221783"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a:latin typeface="Arial" panose="020B0604020202020204" pitchFamily="34" charset="0"/>
                <a:cs typeface="Arial" panose="020B0604020202020204" pitchFamily="34" charset="0"/>
              </a:rPr>
              <a:t>0%</a:t>
            </a:r>
          </a:p>
        </p:txBody>
      </p:sp>
      <p:sp>
        <p:nvSpPr>
          <p:cNvPr id="13" name="TextBox 12"/>
          <p:cNvSpPr txBox="1"/>
          <p:nvPr userDrawn="1"/>
        </p:nvSpPr>
        <p:spPr>
          <a:xfrm>
            <a:off x="14266690" y="5118439"/>
            <a:ext cx="221783"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43077652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indelning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353175"/>
          </a:xfrm>
          <a:prstGeom prst="rect">
            <a:avLst/>
          </a:prstGeom>
        </p:spPr>
      </p:pic>
      <p:sp>
        <p:nvSpPr>
          <p:cNvPr id="9" name="Rektangel 2"/>
          <p:cNvSpPr/>
          <p:nvPr userDrawn="1"/>
        </p:nvSpPr>
        <p:spPr>
          <a:xfrm>
            <a:off x="0" y="0"/>
            <a:ext cx="12191999" cy="635400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a:t>Klicka här för att ändra text</a:t>
            </a:r>
          </a:p>
        </p:txBody>
      </p:sp>
      <p:sp>
        <p:nvSpPr>
          <p:cNvPr id="5" name="Date Placeholder 3"/>
          <p:cNvSpPr>
            <a:spLocks noGrp="1"/>
          </p:cNvSpPr>
          <p:nvPr>
            <p:ph type="dt" sz="half" idx="14"/>
          </p:nvPr>
        </p:nvSpPr>
        <p:spPr/>
        <p:txBody>
          <a:bodyPr/>
          <a:lstStyle>
            <a:lvl1pPr>
              <a:defRPr/>
            </a:lvl1pPr>
          </a:lstStyle>
          <a:p>
            <a:pPr>
              <a:defRPr/>
            </a:pPr>
            <a:fld id="{17F8E493-614E-4316-9FA4-16A02AB44C5F}" type="datetime1">
              <a:rPr lang="sv-SE" smtClean="0"/>
              <a:t>2025-08-25</a:t>
            </a:fld>
            <a:endParaRPr lang="sv-SE"/>
          </a:p>
        </p:txBody>
      </p:sp>
      <p:sp>
        <p:nvSpPr>
          <p:cNvPr id="6" name="Footer Placeholder 4"/>
          <p:cNvSpPr>
            <a:spLocks noGrp="1"/>
          </p:cNvSpPr>
          <p:nvPr>
            <p:ph type="ftr" sz="quarter" idx="15"/>
          </p:nvPr>
        </p:nvSpPr>
        <p:spPr/>
        <p:txBody>
          <a:bodyPr/>
          <a:lstStyle>
            <a:lvl1pPr>
              <a:defRPr/>
            </a:lvl1pPr>
          </a:lstStyle>
          <a:p>
            <a:pPr>
              <a:defRPr/>
            </a:pPr>
            <a:r>
              <a:rPr lang="sv-SE"/>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a:p>
        </p:txBody>
      </p:sp>
    </p:spTree>
    <p:extLst>
      <p:ext uri="{BB962C8B-B14F-4D97-AF65-F5344CB8AC3E}">
        <p14:creationId xmlns:p14="http://schemas.microsoft.com/office/powerpoint/2010/main" val="2019910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theme" Target="../theme/theme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image" Target="../media/image1.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theme" Target="../theme/theme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0" y="6353175"/>
            <a:ext cx="12192000" cy="504825"/>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027" name="Title Placeholder 1"/>
          <p:cNvSpPr>
            <a:spLocks noGrp="1"/>
          </p:cNvSpPr>
          <p:nvPr>
            <p:ph type="title"/>
          </p:nvPr>
        </p:nvSpPr>
        <p:spPr bwMode="auto">
          <a:xfrm>
            <a:off x="695325" y="540000"/>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sv-SE" noProof="0"/>
              <a:t>Klicka här för att ändra text</a:t>
            </a:r>
            <a:endParaRPr lang="sv-SE" altLang="sv-SE"/>
          </a:p>
        </p:txBody>
      </p:sp>
      <p:sp>
        <p:nvSpPr>
          <p:cNvPr id="1028" name="Text Placeholder 2"/>
          <p:cNvSpPr>
            <a:spLocks noGrp="1"/>
          </p:cNvSpPr>
          <p:nvPr>
            <p:ph type="body" idx="1"/>
          </p:nvPr>
        </p:nvSpPr>
        <p:spPr bwMode="auto">
          <a:xfrm>
            <a:off x="695325" y="1728000"/>
            <a:ext cx="8677275" cy="43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sv-SE" altLang="sv-SE"/>
              <a:t>Klicka här för att ändra text</a:t>
            </a:r>
          </a:p>
          <a:p>
            <a:pPr lvl="1"/>
            <a:r>
              <a:rPr lang="sv-SE" altLang="sv-SE"/>
              <a:t>Andra nivå</a:t>
            </a:r>
          </a:p>
        </p:txBody>
      </p:sp>
      <p:sp>
        <p:nvSpPr>
          <p:cNvPr id="4" name="Date Placeholder 3"/>
          <p:cNvSpPr>
            <a:spLocks noGrp="1"/>
          </p:cNvSpPr>
          <p:nvPr>
            <p:ph type="dt" sz="half" idx="2"/>
          </p:nvPr>
        </p:nvSpPr>
        <p:spPr>
          <a:xfrm>
            <a:off x="10620375" y="6516000"/>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fld id="{1133CEB9-1A02-46A5-938A-C50509ED9724}" type="datetime1">
              <a:rPr lang="sv-SE" smtClean="0"/>
              <a:t>2025-08-25</a:t>
            </a:fld>
            <a:endParaRPr lang="sv-SE"/>
          </a:p>
        </p:txBody>
      </p:sp>
      <p:sp>
        <p:nvSpPr>
          <p:cNvPr id="5" name="Footer Placeholder 4"/>
          <p:cNvSpPr>
            <a:spLocks noGrp="1"/>
          </p:cNvSpPr>
          <p:nvPr>
            <p:ph type="ftr" sz="quarter" idx="3"/>
          </p:nvPr>
        </p:nvSpPr>
        <p:spPr>
          <a:xfrm>
            <a:off x="2016000" y="6516000"/>
            <a:ext cx="8100000"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r>
              <a:rPr lang="sv-SE"/>
              <a:t>Presentation</a:t>
            </a:r>
          </a:p>
        </p:txBody>
      </p:sp>
      <p:sp>
        <p:nvSpPr>
          <p:cNvPr id="6" name="Slide Number Placeholder 5"/>
          <p:cNvSpPr>
            <a:spLocks noGrp="1"/>
          </p:cNvSpPr>
          <p:nvPr>
            <p:ph type="sldNum" sz="quarter" idx="4"/>
          </p:nvPr>
        </p:nvSpPr>
        <p:spPr>
          <a:xfrm>
            <a:off x="11472863" y="6516000"/>
            <a:ext cx="358775" cy="179388"/>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E2D3467A-03F1-294A-B946-CB7CA69FE6EC}" type="slidenum">
              <a:rPr lang="sv-SE"/>
              <a:pPr>
                <a:defRPr/>
              </a:pPr>
              <a:t>‹#›</a:t>
            </a:fld>
            <a:endParaRPr lang="sv-SE"/>
          </a:p>
        </p:txBody>
      </p:sp>
      <p:pic>
        <p:nvPicPr>
          <p:cNvPr id="10" name="Bildobjekt 7"/>
          <p:cNvPicPr>
            <a:picLocks noChangeAspect="1"/>
          </p:cNvPicPr>
          <p:nvPr userDrawn="1"/>
        </p:nvPicPr>
        <p:blipFill>
          <a:blip r:embed="rId34" cstate="print">
            <a:extLst>
              <a:ext uri="{28A0092B-C50C-407E-A947-70E740481C1C}">
                <a14:useLocalDpi xmlns:a14="http://schemas.microsoft.com/office/drawing/2010/main" val="0"/>
              </a:ext>
            </a:extLst>
          </a:blip>
          <a:srcRect/>
          <a:stretch>
            <a:fillRect/>
          </a:stretch>
        </p:blipFill>
        <p:spPr bwMode="auto">
          <a:xfrm>
            <a:off x="360363" y="6426000"/>
            <a:ext cx="900000" cy="32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a:extLst>
              <a:ext uri="{FF2B5EF4-FFF2-40B4-BE49-F238E27FC236}">
                <a16:creationId xmlns:a16="http://schemas.microsoft.com/office/drawing/2014/main" id="{7C028003-92A2-F754-6B45-0778A3681D28}"/>
              </a:ext>
            </a:extLst>
          </p:cNvPr>
          <p:cNvSpPr txBox="1"/>
          <p:nvPr>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2361449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840" r:id="rId32"/>
  </p:sldLayoutIdLst>
  <p:transition spd="med">
    <p:fade/>
  </p:transition>
  <p:hf hdr="0"/>
  <p:txStyles>
    <p:title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2"/>
          </a:solidFill>
          <a:latin typeface="Calibri" charset="0"/>
        </a:defRPr>
      </a:lvl2pPr>
      <a:lvl3pPr algn="l" rtl="0" eaLnBrk="0" fontAlgn="base" hangingPunct="0">
        <a:lnSpc>
          <a:spcPct val="85000"/>
        </a:lnSpc>
        <a:spcBef>
          <a:spcPct val="0"/>
        </a:spcBef>
        <a:spcAft>
          <a:spcPct val="0"/>
        </a:spcAft>
        <a:defRPr sz="3600">
          <a:solidFill>
            <a:schemeClr val="tx2"/>
          </a:solidFill>
          <a:latin typeface="Calibri" charset="0"/>
        </a:defRPr>
      </a:lvl3pPr>
      <a:lvl4pPr algn="l" rtl="0" eaLnBrk="0" fontAlgn="base" hangingPunct="0">
        <a:lnSpc>
          <a:spcPct val="85000"/>
        </a:lnSpc>
        <a:spcBef>
          <a:spcPct val="0"/>
        </a:spcBef>
        <a:spcAft>
          <a:spcPct val="0"/>
        </a:spcAft>
        <a:defRPr sz="3600">
          <a:solidFill>
            <a:schemeClr val="tx2"/>
          </a:solidFill>
          <a:latin typeface="Calibri" charset="0"/>
        </a:defRPr>
      </a:lvl4pPr>
      <a:lvl5pPr algn="l" rtl="0" eaLnBrk="0" fontAlgn="base" hangingPunct="0">
        <a:lnSpc>
          <a:spcPct val="85000"/>
        </a:lnSpc>
        <a:spcBef>
          <a:spcPct val="0"/>
        </a:spcBef>
        <a:spcAft>
          <a:spcPct val="0"/>
        </a:spcAft>
        <a:defRPr sz="3600">
          <a:solidFill>
            <a:schemeClr val="tx2"/>
          </a:solidFill>
          <a:latin typeface="Calibri" charset="0"/>
        </a:defRPr>
      </a:lvl5pPr>
      <a:lvl6pPr marL="457200" algn="l" rtl="0" fontAlgn="base">
        <a:lnSpc>
          <a:spcPct val="85000"/>
        </a:lnSpc>
        <a:spcBef>
          <a:spcPct val="0"/>
        </a:spcBef>
        <a:spcAft>
          <a:spcPct val="0"/>
        </a:spcAft>
        <a:defRPr sz="3600">
          <a:solidFill>
            <a:schemeClr val="tx2"/>
          </a:solidFill>
          <a:latin typeface="Calibri" charset="0"/>
        </a:defRPr>
      </a:lvl6pPr>
      <a:lvl7pPr marL="914400" algn="l" rtl="0" fontAlgn="base">
        <a:lnSpc>
          <a:spcPct val="85000"/>
        </a:lnSpc>
        <a:spcBef>
          <a:spcPct val="0"/>
        </a:spcBef>
        <a:spcAft>
          <a:spcPct val="0"/>
        </a:spcAft>
        <a:defRPr sz="3600">
          <a:solidFill>
            <a:schemeClr val="tx2"/>
          </a:solidFill>
          <a:latin typeface="Calibri" charset="0"/>
        </a:defRPr>
      </a:lvl7pPr>
      <a:lvl8pPr marL="1371600" algn="l" rtl="0" fontAlgn="base">
        <a:lnSpc>
          <a:spcPct val="85000"/>
        </a:lnSpc>
        <a:spcBef>
          <a:spcPct val="0"/>
        </a:spcBef>
        <a:spcAft>
          <a:spcPct val="0"/>
        </a:spcAft>
        <a:defRPr sz="3600">
          <a:solidFill>
            <a:schemeClr val="tx2"/>
          </a:solidFill>
          <a:latin typeface="Calibri" charset="0"/>
        </a:defRPr>
      </a:lvl8pPr>
      <a:lvl9pPr marL="1828800" algn="l" rtl="0" fontAlgn="base">
        <a:lnSpc>
          <a:spcPct val="85000"/>
        </a:lnSpc>
        <a:spcBef>
          <a:spcPct val="0"/>
        </a:spcBef>
        <a:spcAft>
          <a:spcPct val="0"/>
        </a:spcAft>
        <a:defRPr sz="3600">
          <a:solidFill>
            <a:schemeClr val="tx2"/>
          </a:solidFill>
          <a:latin typeface="Calibri" charset="0"/>
        </a:defRPr>
      </a:lvl9pPr>
    </p:titleStyle>
    <p:bodyStyle>
      <a:lvl1pPr marL="266700" indent="-266700" algn="l" rtl="0" eaLnBrk="0" fontAlgn="base" hangingPunct="0">
        <a:lnSpc>
          <a:spcPct val="97000"/>
        </a:lnSpc>
        <a:spcBef>
          <a:spcPts val="1200"/>
        </a:spcBef>
        <a:spcAft>
          <a:spcPct val="0"/>
        </a:spcAft>
        <a:buClr>
          <a:schemeClr val="accent1"/>
        </a:buClr>
        <a:buFont typeface="Arial" charset="0"/>
        <a:buChar char="•"/>
        <a:defRPr sz="2400" kern="1200">
          <a:solidFill>
            <a:schemeClr val="tx1"/>
          </a:solidFill>
          <a:latin typeface="+mn-lt"/>
          <a:ea typeface="+mn-ea"/>
          <a:cs typeface="+mn-cs"/>
        </a:defRPr>
      </a:lvl1pPr>
      <a:lvl2pPr marL="542925" indent="-276225" algn="l" rtl="0" eaLnBrk="0" fontAlgn="base" hangingPunct="0">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0" fontAlgn="base" hangingPunct="0">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70">
          <p15:clr>
            <a:srgbClr val="F26B43"/>
          </p15:clr>
        </p15:guide>
        <p15:guide id="2" pos="438">
          <p15:clr>
            <a:srgbClr val="F26B43"/>
          </p15:clr>
        </p15:guide>
        <p15:guide id="3" pos="3840">
          <p15:clr>
            <a:srgbClr val="F26B43"/>
          </p15:clr>
        </p15:guide>
        <p15:guide id="4" pos="6652">
          <p15:clr>
            <a:srgbClr val="F26B43"/>
          </p15:clr>
        </p15:guide>
        <p15:guide id="5" orient="horz" pos="1084">
          <p15:clr>
            <a:srgbClr val="F26B43"/>
          </p15:clr>
        </p15:guide>
        <p15:guide id="6" orient="horz" pos="3838">
          <p15:clr>
            <a:srgbClr val="F26B43"/>
          </p15:clr>
        </p15:guide>
        <p15:guide id="7" pos="1028">
          <p15:clr>
            <a:srgbClr val="F26B43"/>
          </p15:clr>
        </p15:guide>
        <p15:guide id="8" orient="horz" pos="4002">
          <p15:clr>
            <a:srgbClr val="F26B43"/>
          </p15:clr>
        </p15:guide>
        <p15:guide id="9"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D0F625-1C98-7929-049A-8CAFF7C67509}"/>
              </a:ext>
            </a:extLst>
          </p:cNvPr>
          <p:cNvSpPr txBox="1"/>
          <p:nvPr userDrawn="1">
            <p:extLst>
              <p:ext uri="{1162E1C5-73C7-4A58-AE30-91384D911F3F}">
                <p184:classification xmlns:p184="http://schemas.microsoft.com/office/powerpoint/2018/4/main" val="hdr"/>
              </p:ext>
            </p:extLst>
          </p:nvPr>
        </p:nvSpPr>
        <p:spPr>
          <a:xfrm>
            <a:off x="5844350" y="63500"/>
            <a:ext cx="531812" cy="121920"/>
          </a:xfrm>
          <a:prstGeom prst="rect">
            <a:avLst/>
          </a:prstGeom>
        </p:spPr>
        <p:txBody>
          <a:bodyPr horzOverflow="overflow" lIns="0" tIns="0" rIns="0" bIns="0">
            <a:spAutoFit/>
          </a:bodyPr>
          <a:lstStyle/>
          <a:p>
            <a:pPr algn="l"/>
            <a:r>
              <a:rPr lang="es-ES" sz="800">
                <a:solidFill>
                  <a:srgbClr val="000000"/>
                </a:solidFill>
                <a:latin typeface="Arial" panose="020B0604020202020204" pitchFamily="34" charset="0"/>
                <a:cs typeface="Arial" panose="020B0604020202020204" pitchFamily="34" charset="0"/>
              </a:rPr>
              <a:t>INTERNAL</a:t>
            </a:r>
          </a:p>
        </p:txBody>
      </p:sp>
      <p:sp>
        <p:nvSpPr>
          <p:cNvPr id="4" name="textruta 3">
            <a:extLst>
              <a:ext uri="{FF2B5EF4-FFF2-40B4-BE49-F238E27FC236}">
                <a16:creationId xmlns:a16="http://schemas.microsoft.com/office/drawing/2014/main" id="{D8DEC925-3E67-82FC-CAA4-2CACECF893C7}"/>
              </a:ext>
            </a:extLst>
          </p:cNvPr>
          <p:cNvSpPr txBox="1"/>
          <p:nvPr userDrawn="1">
            <p:extLst>
              <p:ext uri="{1162E1C5-73C7-4A58-AE30-91384D911F3F}">
                <p184:classification xmlns:p184="http://schemas.microsoft.com/office/powerpoint/2018/4/main" val="ftr"/>
              </p:ext>
            </p:extLst>
          </p:nvPr>
        </p:nvSpPr>
        <p:spPr>
          <a:xfrm>
            <a:off x="190500" y="6576060"/>
            <a:ext cx="965200" cy="91440"/>
          </a:xfrm>
          <a:prstGeom prst="rect">
            <a:avLst/>
          </a:prstGeom>
        </p:spPr>
        <p:txBody>
          <a:bodyPr horzOverflow="overflow" lIns="0" tIns="0" rIns="0" bIns="0">
            <a:spAutoFit/>
          </a:bodyPr>
          <a:lstStyle/>
          <a:p>
            <a:pPr algn="l"/>
            <a:r>
              <a:rPr lang="sv-SE" sz="600">
                <a:solidFill>
                  <a:srgbClr val="737373"/>
                </a:solidFill>
                <a:latin typeface="Arial" panose="020B0604020202020204" pitchFamily="34" charset="0"/>
                <a:cs typeface="Arial" panose="020B0604020202020204" pitchFamily="34" charset="0"/>
              </a:rPr>
              <a:t>Confidentiality: C2 - Internal</a:t>
            </a:r>
          </a:p>
        </p:txBody>
      </p:sp>
    </p:spTree>
    <p:extLst>
      <p:ext uri="{BB962C8B-B14F-4D97-AF65-F5344CB8AC3E}">
        <p14:creationId xmlns:p14="http://schemas.microsoft.com/office/powerpoint/2010/main" val="37925650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823" r:id="rId9"/>
    <p:sldLayoutId id="2147483824" r:id="rId10"/>
    <p:sldLayoutId id="2147483825" r:id="rId11"/>
    <p:sldLayoutId id="2147483826" r:id="rId12"/>
    <p:sldLayoutId id="2147483831" r:id="rId13"/>
    <p:sldLayoutId id="2147483830" r:id="rId14"/>
    <p:sldLayoutId id="2147483827" r:id="rId15"/>
    <p:sldLayoutId id="2147483828" r:id="rId16"/>
    <p:sldLayoutId id="2147483829" r:id="rId17"/>
    <p:sldLayoutId id="2147483940" r:id="rId18"/>
    <p:sldLayoutId id="2147483941" r:id="rId19"/>
    <p:sldLayoutId id="2147483942" r:id="rId20"/>
    <p:sldLayoutId id="2147483717" r:id="rId21"/>
    <p:sldLayoutId id="2147483718" r:id="rId22"/>
    <p:sldLayoutId id="2147483719" r:id="rId23"/>
    <p:sldLayoutId id="2147483730" r:id="rId24"/>
    <p:sldLayoutId id="2147483731" r:id="rId25"/>
    <p:sldLayoutId id="2147483732" r:id="rId26"/>
    <p:sldLayoutId id="2147483958" r:id="rId27"/>
    <p:sldLayoutId id="214748395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70B0A0A-D4BA-4280-8570-64C1C454A8DC}"/>
              </a:ext>
            </a:extLst>
          </p:cNvPr>
          <p:cNvSpPr/>
          <p:nvPr/>
        </p:nvSpPr>
        <p:spPr>
          <a:xfrm>
            <a:off x="0" y="6353175"/>
            <a:ext cx="12192000" cy="504825"/>
          </a:xfrm>
          <a:prstGeom prst="rect">
            <a:avLst/>
          </a:prstGeom>
          <a:solidFill>
            <a:srgbClr val="DADA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noProof="0"/>
          </a:p>
        </p:txBody>
      </p:sp>
      <p:sp>
        <p:nvSpPr>
          <p:cNvPr id="1027" name="Title Placeholder 1">
            <a:extLst>
              <a:ext uri="{FF2B5EF4-FFF2-40B4-BE49-F238E27FC236}">
                <a16:creationId xmlns:a16="http://schemas.microsoft.com/office/drawing/2014/main" id="{1DD37A7B-76EB-4783-BD99-85B876286F87}"/>
              </a:ext>
            </a:extLst>
          </p:cNvPr>
          <p:cNvSpPr>
            <a:spLocks noGrp="1"/>
          </p:cNvSpPr>
          <p:nvPr>
            <p:ph type="title"/>
          </p:nvPr>
        </p:nvSpPr>
        <p:spPr bwMode="auto">
          <a:xfrm>
            <a:off x="695325" y="341313"/>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sv-SE" altLang="en-US" noProof="0"/>
              <a:t>Klicka här för att ändra text</a:t>
            </a:r>
            <a:endParaRPr lang="sv-SE" altLang="sv-SE" noProof="0"/>
          </a:p>
        </p:txBody>
      </p:sp>
      <p:sp>
        <p:nvSpPr>
          <p:cNvPr id="1028" name="Text Placeholder 2">
            <a:extLst>
              <a:ext uri="{FF2B5EF4-FFF2-40B4-BE49-F238E27FC236}">
                <a16:creationId xmlns:a16="http://schemas.microsoft.com/office/drawing/2014/main" id="{DF6287A2-7100-4A92-B0F0-473C03FC15B2}"/>
              </a:ext>
            </a:extLst>
          </p:cNvPr>
          <p:cNvSpPr>
            <a:spLocks noGrp="1"/>
          </p:cNvSpPr>
          <p:nvPr>
            <p:ph type="body" idx="1"/>
          </p:nvPr>
        </p:nvSpPr>
        <p:spPr bwMode="auto">
          <a:xfrm>
            <a:off x="695325" y="1598613"/>
            <a:ext cx="867727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sv-SE" altLang="sv-SE" noProof="0"/>
              <a:t>Klicka här för att ändra text</a:t>
            </a:r>
          </a:p>
          <a:p>
            <a:pPr lvl="1"/>
            <a:r>
              <a:rPr lang="sv-SE" altLang="sv-SE" noProof="0"/>
              <a:t>Andra nivå</a:t>
            </a:r>
          </a:p>
        </p:txBody>
      </p:sp>
      <p:sp>
        <p:nvSpPr>
          <p:cNvPr id="4" name="Date Placeholder 3">
            <a:extLst>
              <a:ext uri="{FF2B5EF4-FFF2-40B4-BE49-F238E27FC236}">
                <a16:creationId xmlns:a16="http://schemas.microsoft.com/office/drawing/2014/main" id="{8358902E-9099-4F32-8CE1-53EC1C7C38BE}"/>
              </a:ext>
            </a:extLst>
          </p:cNvPr>
          <p:cNvSpPr>
            <a:spLocks noGrp="1"/>
          </p:cNvSpPr>
          <p:nvPr>
            <p:ph type="dt" sz="half" idx="2"/>
          </p:nvPr>
        </p:nvSpPr>
        <p:spPr>
          <a:xfrm>
            <a:off x="10620375" y="6516688"/>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fld id="{1BE97DFD-D4CF-44E1-B1C1-9C6D94E29F61}" type="datetime1">
              <a:rPr lang="sv-SE" noProof="0"/>
              <a:pPr>
                <a:defRPr/>
              </a:pPr>
              <a:t>2025-08-25</a:t>
            </a:fld>
            <a:endParaRPr lang="sv-SE" noProof="0"/>
          </a:p>
        </p:txBody>
      </p:sp>
      <p:sp>
        <p:nvSpPr>
          <p:cNvPr id="5" name="Footer Placeholder 4">
            <a:extLst>
              <a:ext uri="{FF2B5EF4-FFF2-40B4-BE49-F238E27FC236}">
                <a16:creationId xmlns:a16="http://schemas.microsoft.com/office/drawing/2014/main" id="{92E702F9-E957-46D9-BD71-65E02FFCF421}"/>
              </a:ext>
            </a:extLst>
          </p:cNvPr>
          <p:cNvSpPr>
            <a:spLocks noGrp="1"/>
          </p:cNvSpPr>
          <p:nvPr>
            <p:ph type="ftr" sz="quarter" idx="3"/>
          </p:nvPr>
        </p:nvSpPr>
        <p:spPr>
          <a:xfrm>
            <a:off x="2016125" y="6516688"/>
            <a:ext cx="8099425"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noProof="0"/>
          </a:p>
        </p:txBody>
      </p:sp>
      <p:sp>
        <p:nvSpPr>
          <p:cNvPr id="6" name="Slide Number Placeholder 5">
            <a:extLst>
              <a:ext uri="{FF2B5EF4-FFF2-40B4-BE49-F238E27FC236}">
                <a16:creationId xmlns:a16="http://schemas.microsoft.com/office/drawing/2014/main" id="{B3C28B79-7C6F-4596-8B0A-C028B3E532F0}"/>
              </a:ext>
            </a:extLst>
          </p:cNvPr>
          <p:cNvSpPr>
            <a:spLocks noGrp="1"/>
          </p:cNvSpPr>
          <p:nvPr>
            <p:ph type="sldNum" sz="quarter" idx="4"/>
          </p:nvPr>
        </p:nvSpPr>
        <p:spPr>
          <a:xfrm>
            <a:off x="11472863" y="6516688"/>
            <a:ext cx="358775" cy="179387"/>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D3B0B049-D236-4E9C-BFA2-D924979AFA23}" type="slidenum">
              <a:rPr lang="sv-SE" noProof="0"/>
              <a:pPr>
                <a:defRPr/>
              </a:pPr>
              <a:t>‹#›</a:t>
            </a:fld>
            <a:endParaRPr lang="sv-SE" noProof="0"/>
          </a:p>
        </p:txBody>
      </p:sp>
      <p:pic>
        <p:nvPicPr>
          <p:cNvPr id="1032" name="Bildobjekt 7">
            <a:extLst>
              <a:ext uri="{FF2B5EF4-FFF2-40B4-BE49-F238E27FC236}">
                <a16:creationId xmlns:a16="http://schemas.microsoft.com/office/drawing/2014/main" id="{585F4FB4-BC46-41D2-8EDA-C0F3054A721A}"/>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60363" y="6426200"/>
            <a:ext cx="9001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34853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Lst>
  <p:transition spd="med">
    <p:fade/>
  </p:transition>
  <p:hf hdr="0" ftr="0"/>
  <p:txStyles>
    <p:titleStyle>
      <a:lvl1pPr algn="l" rtl="0" eaLnBrk="1" fontAlgn="base" hangingPunct="1">
        <a:lnSpc>
          <a:spcPct val="85000"/>
        </a:lnSpc>
        <a:spcBef>
          <a:spcPct val="0"/>
        </a:spcBef>
        <a:spcAft>
          <a:spcPct val="0"/>
        </a:spcAft>
        <a:defRPr sz="3600" kern="1200">
          <a:solidFill>
            <a:schemeClr val="tx1"/>
          </a:solidFill>
          <a:latin typeface="+mj-lt"/>
          <a:ea typeface="+mj-ea"/>
          <a:cs typeface="+mj-cs"/>
        </a:defRPr>
      </a:lvl1pPr>
      <a:lvl2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2pPr>
      <a:lvl3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3pPr>
      <a:lvl4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4pPr>
      <a:lvl5pPr algn="l" rtl="0" eaLnBrk="1" fontAlgn="base" hangingPunct="1">
        <a:lnSpc>
          <a:spcPct val="85000"/>
        </a:lnSpc>
        <a:spcBef>
          <a:spcPct val="0"/>
        </a:spcBef>
        <a:spcAft>
          <a:spcPct val="0"/>
        </a:spcAft>
        <a:defRPr sz="3600">
          <a:solidFill>
            <a:schemeClr val="tx1"/>
          </a:solidFill>
          <a:latin typeface="Calibri Light" panose="020F0302020204030204" pitchFamily="34"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1" fontAlgn="base" hangingPunct="1">
        <a:lnSpc>
          <a:spcPct val="90000"/>
        </a:lnSpc>
        <a:spcBef>
          <a:spcPts val="12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542925" indent="-276225" algn="l" rtl="0" eaLnBrk="1" fontAlgn="base" hangingPunct="1">
        <a:lnSpc>
          <a:spcPct val="90000"/>
        </a:lnSpc>
        <a:spcBef>
          <a:spcPts val="12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2pPr>
      <a:lvl3pPr marL="11430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3pPr>
      <a:lvl4pPr marL="16002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34">
          <p15:clr>
            <a:srgbClr val="F26B43"/>
          </p15:clr>
        </p15:guide>
        <p15:guide id="2" orient="horz" pos="100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s://www.energiforetagen.se/utbildning/n/nationellt-behov-av-flexibilitet-fna-ska-redovisas/" TargetMode="External"/><Relationship Id="rId2" Type="http://schemas.openxmlformats.org/officeDocument/2006/relationships/notesSlide" Target="../notesSlides/notesSlide20.xml"/><Relationship Id="rId1" Type="http://schemas.openxmlformats.org/officeDocument/2006/relationships/slideLayout" Target="../slideLayouts/slideLayout61.xml"/><Relationship Id="rId6" Type="http://schemas.openxmlformats.org/officeDocument/2006/relationships/hyperlink" Target="mailto:Erik.leijerskog@energif&#246;retagen.com" TargetMode="External"/><Relationship Id="rId5" Type="http://schemas.openxmlformats.org/officeDocument/2006/relationships/hyperlink" Target="mailto:yvonne.ruwaida@vattenfall.com" TargetMode="External"/><Relationship Id="rId4" Type="http://schemas.openxmlformats.org/officeDocument/2006/relationships/hyperlink" Target="https://www.ceer.eu/wp-content/uploads/2025/07/ACER-CEER-electricity-distribution-network-planning-guidance-2025.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8F5B7289-4D74-DED2-B9D6-C7D5F89EBE01}"/>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FA61A585-3C52-424D-B266-1D3F308072E0}"/>
              </a:ext>
            </a:extLst>
          </p:cNvPr>
          <p:cNvSpPr>
            <a:spLocks noGrp="1"/>
          </p:cNvSpPr>
          <p:nvPr>
            <p:ph type="ctrTitle"/>
          </p:nvPr>
        </p:nvSpPr>
        <p:spPr>
          <a:xfrm>
            <a:off x="238126" y="838200"/>
            <a:ext cx="5943600" cy="2706436"/>
          </a:xfrm>
        </p:spPr>
        <p:txBody>
          <a:bodyPr/>
          <a:lstStyle/>
          <a:p>
            <a:br>
              <a:rPr lang="en-GB" sz="6600">
                <a:solidFill>
                  <a:schemeClr val="accent1"/>
                </a:solidFill>
                <a:ea typeface="Calibri Light"/>
                <a:cs typeface="Calibri Light"/>
              </a:rPr>
            </a:br>
            <a:r>
              <a:rPr lang="en-GB" sz="6600" noProof="0">
                <a:solidFill>
                  <a:schemeClr val="accent1"/>
                </a:solidFill>
                <a:ea typeface="Calibri Light"/>
                <a:cs typeface="Calibri Light"/>
              </a:rPr>
              <a:t>Flexibility Needs Assessment</a:t>
            </a:r>
            <a:br>
              <a:rPr lang="en-GB" sz="6600" noProof="0">
                <a:cs typeface="Calibri Light" panose="020F0302020204030204" pitchFamily="34" charset="0"/>
              </a:rPr>
            </a:br>
            <a:r>
              <a:rPr lang="en-GB" sz="6600" noProof="0">
                <a:solidFill>
                  <a:schemeClr val="accent1"/>
                </a:solidFill>
                <a:ea typeface="Calibri Light"/>
                <a:cs typeface="Calibri Light"/>
              </a:rPr>
              <a:t>FNA</a:t>
            </a:r>
            <a:br>
              <a:rPr lang="en-GB" sz="6600">
                <a:solidFill>
                  <a:schemeClr val="accent1"/>
                </a:solidFill>
                <a:ea typeface="Calibri Light"/>
                <a:cs typeface="Calibri Light"/>
              </a:rPr>
            </a:br>
            <a:r>
              <a:rPr lang="en-GB" sz="6600">
                <a:solidFill>
                  <a:schemeClr val="accent1"/>
                </a:solidFill>
                <a:ea typeface="Calibri Light"/>
                <a:cs typeface="Calibri Light"/>
              </a:rPr>
              <a:t>webinar 2</a:t>
            </a:r>
            <a:endParaRPr lang="en-GB" sz="6600" noProof="0">
              <a:solidFill>
                <a:schemeClr val="accent1"/>
              </a:solidFill>
              <a:cs typeface="Calibri Light" panose="020F0302020204030204" pitchFamily="34" charset="0"/>
            </a:endParaRPr>
          </a:p>
        </p:txBody>
      </p:sp>
      <p:sp>
        <p:nvSpPr>
          <p:cNvPr id="2" name="Rektangel 1">
            <a:extLst>
              <a:ext uri="{FF2B5EF4-FFF2-40B4-BE49-F238E27FC236}">
                <a16:creationId xmlns:a16="http://schemas.microsoft.com/office/drawing/2014/main" id="{D66095D0-E0F5-86D9-A8A7-D278CE553936}"/>
              </a:ext>
            </a:extLst>
          </p:cNvPr>
          <p:cNvSpPr/>
          <p:nvPr/>
        </p:nvSpPr>
        <p:spPr>
          <a:xfrm>
            <a:off x="521208" y="4279392"/>
            <a:ext cx="5129784" cy="1207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sz="2400"/>
              <a:t>Dagens </a:t>
            </a:r>
            <a:r>
              <a:rPr lang="sv-SE" sz="2400" err="1"/>
              <a:t>webbinarium</a:t>
            </a:r>
            <a:r>
              <a:rPr lang="sv-SE" sz="2400"/>
              <a:t> spelas in!</a:t>
            </a:r>
          </a:p>
        </p:txBody>
      </p:sp>
    </p:spTree>
    <p:extLst>
      <p:ext uri="{BB962C8B-B14F-4D97-AF65-F5344CB8AC3E}">
        <p14:creationId xmlns:p14="http://schemas.microsoft.com/office/powerpoint/2010/main" val="349460534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41680-358B-216D-9593-B7FF9F79A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F2BF8D-A582-606F-0C02-10784AEC2CC4}"/>
              </a:ext>
            </a:extLst>
          </p:cNvPr>
          <p:cNvSpPr>
            <a:spLocks noGrp="1"/>
          </p:cNvSpPr>
          <p:nvPr>
            <p:ph type="title"/>
          </p:nvPr>
        </p:nvSpPr>
        <p:spPr/>
        <p:txBody>
          <a:bodyPr/>
          <a:lstStyle/>
          <a:p>
            <a:r>
              <a:rPr lang="sv-SE">
                <a:solidFill>
                  <a:schemeClr val="accent1"/>
                </a:solidFill>
                <a:cs typeface="Arial"/>
              </a:rPr>
              <a:t>Vad är det som ska rapporteras? </a:t>
            </a:r>
            <a:br>
              <a:rPr lang="sv-SE">
                <a:solidFill>
                  <a:schemeClr val="accent1"/>
                </a:solidFill>
                <a:cs typeface="Arial"/>
              </a:rPr>
            </a:br>
            <a:r>
              <a:rPr lang="sv-SE">
                <a:solidFill>
                  <a:schemeClr val="accent1"/>
                </a:solidFill>
                <a:cs typeface="Arial"/>
                <a:sym typeface="Wingdings" panose="05000000000000000000" pitchFamily="2" charset="2"/>
              </a:rPr>
              <a:t> Fyra områden</a:t>
            </a:r>
            <a:endParaRPr lang="en-US">
              <a:solidFill>
                <a:schemeClr val="accent1"/>
              </a:solidFill>
            </a:endParaRPr>
          </a:p>
        </p:txBody>
      </p:sp>
      <p:sp>
        <p:nvSpPr>
          <p:cNvPr id="3" name="Text Placeholder 2">
            <a:extLst>
              <a:ext uri="{FF2B5EF4-FFF2-40B4-BE49-F238E27FC236}">
                <a16:creationId xmlns:a16="http://schemas.microsoft.com/office/drawing/2014/main" id="{688A4D37-AB5F-A0CC-BA72-098BF45637A7}"/>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
        <p:nvSpPr>
          <p:cNvPr id="5" name="textruta 4">
            <a:extLst>
              <a:ext uri="{FF2B5EF4-FFF2-40B4-BE49-F238E27FC236}">
                <a16:creationId xmlns:a16="http://schemas.microsoft.com/office/drawing/2014/main" id="{43F9934B-5310-A938-284E-E9600027E537}"/>
              </a:ext>
            </a:extLst>
          </p:cNvPr>
          <p:cNvSpPr txBox="1"/>
          <p:nvPr/>
        </p:nvSpPr>
        <p:spPr>
          <a:xfrm>
            <a:off x="695324" y="1634665"/>
            <a:ext cx="10614932" cy="3908762"/>
          </a:xfrm>
          <a:prstGeom prst="rect">
            <a:avLst/>
          </a:prstGeom>
          <a:noFill/>
        </p:spPr>
        <p:txBody>
          <a:bodyPr wrap="square" lIns="91440" tIns="45720" rIns="91440" bIns="45720" anchor="t">
            <a:spAutoFit/>
          </a:bodyPr>
          <a:lstStyle/>
          <a:p>
            <a:pPr marL="514350" indent="-514350">
              <a:buFont typeface="+mj-lt"/>
              <a:buAutoNum type="romanUcPeriod"/>
            </a:pPr>
            <a:r>
              <a:rPr lang="en-US" sz="2400">
                <a:ea typeface="+mn-lt"/>
                <a:cs typeface="+mn-lt"/>
              </a:rPr>
              <a:t>DSO </a:t>
            </a:r>
            <a:r>
              <a:rPr lang="en-US" sz="2400" err="1">
                <a:ea typeface="+mn-lt"/>
                <a:cs typeface="+mn-lt"/>
              </a:rPr>
              <a:t>flexbehov</a:t>
            </a:r>
            <a:endParaRPr lang="en-US" sz="2400">
              <a:ea typeface="+mn-lt"/>
              <a:cs typeface="+mn-lt"/>
            </a:endParaRPr>
          </a:p>
          <a:p>
            <a:pPr marL="800100" lvl="1" indent="-342900">
              <a:buFont typeface="Arial" panose="020B0604020202020204" pitchFamily="34" charset="0"/>
              <a:buChar char="•"/>
            </a:pPr>
            <a:r>
              <a:rPr lang="en-US" sz="2400" err="1">
                <a:ea typeface="+mn-lt"/>
                <a:cs typeface="+mn-lt"/>
              </a:rPr>
              <a:t>Framtida</a:t>
            </a:r>
            <a:r>
              <a:rPr lang="en-US" sz="2400">
                <a:ea typeface="Calibri"/>
                <a:cs typeface="Calibri"/>
              </a:rPr>
              <a:t> </a:t>
            </a:r>
            <a:r>
              <a:rPr lang="en-US" sz="2400" err="1">
                <a:ea typeface="Calibri"/>
                <a:cs typeface="Calibri"/>
              </a:rPr>
              <a:t>behov</a:t>
            </a:r>
            <a:r>
              <a:rPr lang="en-US" sz="2400">
                <a:ea typeface="Calibri"/>
                <a:cs typeface="Calibri"/>
              </a:rPr>
              <a:t> </a:t>
            </a:r>
            <a:r>
              <a:rPr lang="en-US" sz="2400" err="1">
                <a:ea typeface="Calibri"/>
                <a:cs typeface="Calibri"/>
              </a:rPr>
              <a:t>att</a:t>
            </a:r>
            <a:r>
              <a:rPr lang="en-US" sz="2400">
                <a:ea typeface="Calibri"/>
                <a:cs typeface="Calibri"/>
              </a:rPr>
              <a:t> </a:t>
            </a:r>
            <a:r>
              <a:rPr lang="en-US" sz="2400" err="1">
                <a:ea typeface="Calibri"/>
                <a:cs typeface="Calibri"/>
              </a:rPr>
              <a:t>upp</a:t>
            </a:r>
            <a:r>
              <a:rPr lang="en-US" sz="2400">
                <a:ea typeface="Calibri"/>
                <a:cs typeface="Calibri"/>
              </a:rPr>
              <a:t>- </a:t>
            </a:r>
            <a:r>
              <a:rPr lang="en-US" sz="2400" err="1">
                <a:ea typeface="Calibri"/>
                <a:cs typeface="Calibri"/>
              </a:rPr>
              <a:t>och</a:t>
            </a:r>
            <a:r>
              <a:rPr lang="en-US" sz="2400">
                <a:ea typeface="Calibri"/>
                <a:cs typeface="Calibri"/>
              </a:rPr>
              <a:t> </a:t>
            </a:r>
            <a:r>
              <a:rPr lang="en-US" sz="2400" err="1">
                <a:ea typeface="Calibri"/>
                <a:cs typeface="Calibri"/>
              </a:rPr>
              <a:t>nedreglera</a:t>
            </a:r>
            <a:r>
              <a:rPr lang="en-US" sz="2400">
                <a:ea typeface="Calibri"/>
                <a:cs typeface="Calibri"/>
              </a:rPr>
              <a:t> ska </a:t>
            </a:r>
            <a:r>
              <a:rPr lang="en-US" sz="2400" err="1">
                <a:ea typeface="Calibri"/>
                <a:cs typeface="Calibri"/>
              </a:rPr>
              <a:t>redovisas</a:t>
            </a:r>
            <a:r>
              <a:rPr lang="en-US" sz="2400">
                <a:ea typeface="Calibri"/>
                <a:cs typeface="Calibri"/>
              </a:rPr>
              <a:t> (</a:t>
            </a:r>
            <a:r>
              <a:rPr lang="en-US" sz="2400" err="1">
                <a:ea typeface="Calibri"/>
                <a:cs typeface="Calibri"/>
              </a:rPr>
              <a:t>marknadsmässiga</a:t>
            </a:r>
            <a:r>
              <a:rPr lang="en-US" sz="2400">
                <a:ea typeface="Calibri"/>
                <a:cs typeface="Calibri"/>
              </a:rPr>
              <a:t> </a:t>
            </a:r>
            <a:r>
              <a:rPr lang="en-US" sz="2400" err="1">
                <a:ea typeface="Calibri"/>
                <a:cs typeface="Calibri"/>
              </a:rPr>
              <a:t>köp</a:t>
            </a:r>
            <a:r>
              <a:rPr lang="en-US" sz="2400">
                <a:ea typeface="Calibri"/>
                <a:cs typeface="Calibri"/>
              </a:rPr>
              <a:t>, </a:t>
            </a:r>
            <a:r>
              <a:rPr lang="en-US" sz="2400" err="1">
                <a:ea typeface="Calibri"/>
                <a:cs typeface="Calibri"/>
              </a:rPr>
              <a:t>flexibla</a:t>
            </a:r>
            <a:r>
              <a:rPr lang="en-US" sz="2400">
                <a:ea typeface="Calibri"/>
                <a:cs typeface="Calibri"/>
              </a:rPr>
              <a:t> </a:t>
            </a:r>
            <a:r>
              <a:rPr lang="en-US" sz="2400" err="1">
                <a:ea typeface="Calibri"/>
                <a:cs typeface="Calibri"/>
              </a:rPr>
              <a:t>anslutningsavtal</a:t>
            </a:r>
            <a:r>
              <a:rPr lang="en-US" sz="2400">
                <a:ea typeface="Calibri"/>
                <a:cs typeface="Calibri"/>
              </a:rPr>
              <a:t>), </a:t>
            </a:r>
            <a:r>
              <a:rPr lang="en-US" sz="2400" err="1">
                <a:ea typeface="Calibri"/>
                <a:cs typeface="Calibri"/>
              </a:rPr>
              <a:t>andel</a:t>
            </a:r>
            <a:r>
              <a:rPr lang="en-US" sz="2400">
                <a:ea typeface="Calibri"/>
                <a:cs typeface="Calibri"/>
              </a:rPr>
              <a:t> </a:t>
            </a:r>
            <a:r>
              <a:rPr lang="en-US" sz="2400" err="1">
                <a:ea typeface="Calibri"/>
                <a:cs typeface="Calibri"/>
              </a:rPr>
              <a:t>förnybar</a:t>
            </a:r>
            <a:r>
              <a:rPr lang="en-US" sz="2400">
                <a:ea typeface="Calibri"/>
                <a:cs typeface="Calibri"/>
              </a:rPr>
              <a:t> </a:t>
            </a:r>
            <a:r>
              <a:rPr lang="en-US" sz="2400" err="1">
                <a:ea typeface="Calibri"/>
                <a:cs typeface="Calibri"/>
              </a:rPr>
              <a:t>nedreglering</a:t>
            </a:r>
            <a:endParaRPr lang="en-US" sz="2400">
              <a:ea typeface="Calibri"/>
              <a:cs typeface="Calibri"/>
            </a:endParaRPr>
          </a:p>
          <a:p>
            <a:pPr marL="800100" lvl="1" indent="-342900">
              <a:buFont typeface="Arial" panose="020B0604020202020204" pitchFamily="34" charset="0"/>
              <a:buChar char="•"/>
            </a:pPr>
            <a:r>
              <a:rPr lang="en-US" sz="2400" err="1">
                <a:ea typeface="Calibri"/>
                <a:cs typeface="Calibri"/>
              </a:rPr>
              <a:t>Skäl</a:t>
            </a:r>
            <a:r>
              <a:rPr lang="en-US" sz="2400">
                <a:ea typeface="Calibri"/>
                <a:cs typeface="Calibri"/>
              </a:rPr>
              <a:t> för </a:t>
            </a:r>
            <a:r>
              <a:rPr lang="en-US" sz="2400" err="1">
                <a:ea typeface="Calibri"/>
                <a:cs typeface="Calibri"/>
              </a:rPr>
              <a:t>flexbehov</a:t>
            </a:r>
            <a:r>
              <a:rPr lang="en-US" sz="2400">
                <a:ea typeface="Calibri"/>
                <a:cs typeface="Calibri"/>
              </a:rPr>
              <a:t>, </a:t>
            </a:r>
            <a:r>
              <a:rPr lang="en-US" sz="2400" err="1">
                <a:ea typeface="Calibri"/>
                <a:cs typeface="Calibri"/>
              </a:rPr>
              <a:t>källa</a:t>
            </a:r>
            <a:r>
              <a:rPr lang="en-US" sz="2400">
                <a:ea typeface="Calibri"/>
                <a:cs typeface="Calibri"/>
              </a:rPr>
              <a:t>, scenarios </a:t>
            </a:r>
            <a:r>
              <a:rPr lang="en-US" sz="2400" err="1">
                <a:ea typeface="Calibri"/>
                <a:cs typeface="Calibri"/>
              </a:rPr>
              <a:t>och</a:t>
            </a:r>
            <a:r>
              <a:rPr lang="en-US" sz="2400">
                <a:ea typeface="Calibri"/>
                <a:cs typeface="Calibri"/>
              </a:rPr>
              <a:t> </a:t>
            </a:r>
            <a:r>
              <a:rPr lang="en-US" sz="2400" err="1">
                <a:ea typeface="Calibri"/>
                <a:cs typeface="Calibri"/>
              </a:rPr>
              <a:t>metod</a:t>
            </a:r>
            <a:endParaRPr lang="en-US" sz="2400">
              <a:ea typeface="Calibri"/>
              <a:cs typeface="Calibri"/>
            </a:endParaRPr>
          </a:p>
          <a:p>
            <a:pPr marL="514350" indent="-514350">
              <a:buFont typeface="+mj-lt"/>
              <a:buAutoNum type="romanUcPeriod"/>
            </a:pPr>
            <a:r>
              <a:rPr lang="en-US" sz="2400" err="1">
                <a:ea typeface="Calibri"/>
                <a:cs typeface="Calibri"/>
              </a:rPr>
              <a:t>Behovet</a:t>
            </a:r>
            <a:r>
              <a:rPr lang="en-US" sz="2400">
                <a:ea typeface="Calibri"/>
                <a:cs typeface="Calibri"/>
              </a:rPr>
              <a:t> </a:t>
            </a:r>
            <a:r>
              <a:rPr lang="en-US" sz="2400" err="1">
                <a:ea typeface="Calibri"/>
                <a:cs typeface="Calibri"/>
              </a:rPr>
              <a:t>att</a:t>
            </a:r>
            <a:r>
              <a:rPr lang="en-US" sz="2400">
                <a:ea typeface="Calibri"/>
                <a:cs typeface="Calibri"/>
              </a:rPr>
              <a:t> </a:t>
            </a:r>
            <a:r>
              <a:rPr lang="en-US" sz="2400" err="1">
                <a:ea typeface="Calibri"/>
                <a:cs typeface="Calibri"/>
              </a:rPr>
              <a:t>förhindra</a:t>
            </a:r>
            <a:r>
              <a:rPr lang="en-US" sz="2400">
                <a:ea typeface="Calibri"/>
                <a:cs typeface="Calibri"/>
              </a:rPr>
              <a:t> </a:t>
            </a:r>
            <a:r>
              <a:rPr lang="en-US" sz="2400" err="1">
                <a:ea typeface="Calibri"/>
                <a:cs typeface="Calibri"/>
              </a:rPr>
              <a:t>kunder</a:t>
            </a:r>
            <a:r>
              <a:rPr lang="en-US" sz="2400">
                <a:ea typeface="Calibri"/>
                <a:cs typeface="Calibri"/>
              </a:rPr>
              <a:t> </a:t>
            </a:r>
            <a:r>
              <a:rPr lang="en-US" sz="2400" err="1">
                <a:ea typeface="Calibri"/>
                <a:cs typeface="Calibri"/>
              </a:rPr>
              <a:t>att</a:t>
            </a:r>
            <a:r>
              <a:rPr lang="en-US" sz="2400">
                <a:ea typeface="Calibri"/>
                <a:cs typeface="Calibri"/>
              </a:rPr>
              <a:t> delta </a:t>
            </a:r>
            <a:r>
              <a:rPr lang="en-US" sz="2400" err="1">
                <a:ea typeface="Calibri"/>
                <a:cs typeface="Calibri"/>
              </a:rPr>
              <a:t>på</a:t>
            </a:r>
            <a:r>
              <a:rPr lang="en-US" sz="2400">
                <a:ea typeface="Calibri"/>
                <a:cs typeface="Calibri"/>
              </a:rPr>
              <a:t> </a:t>
            </a:r>
            <a:r>
              <a:rPr lang="en-US" sz="2400" err="1">
                <a:ea typeface="Calibri"/>
                <a:cs typeface="Calibri"/>
              </a:rPr>
              <a:t>balansmarknaden</a:t>
            </a:r>
            <a:r>
              <a:rPr lang="en-US" sz="2400">
                <a:ea typeface="Calibri"/>
                <a:cs typeface="Calibri"/>
              </a:rPr>
              <a:t> (</a:t>
            </a:r>
            <a:r>
              <a:rPr lang="en-US" sz="2400" err="1">
                <a:ea typeface="Calibri"/>
                <a:cs typeface="Calibri"/>
              </a:rPr>
              <a:t>prekvalificering</a:t>
            </a:r>
            <a:r>
              <a:rPr lang="en-US" sz="2400">
                <a:ea typeface="Calibri"/>
                <a:cs typeface="Calibri"/>
              </a:rPr>
              <a:t> </a:t>
            </a:r>
            <a:r>
              <a:rPr lang="en-US" sz="2400" err="1">
                <a:ea typeface="Calibri"/>
                <a:cs typeface="Calibri"/>
              </a:rPr>
              <a:t>och</a:t>
            </a:r>
            <a:r>
              <a:rPr lang="en-US" sz="2400">
                <a:ea typeface="Calibri"/>
                <a:cs typeface="Calibri"/>
              </a:rPr>
              <a:t> </a:t>
            </a:r>
            <a:r>
              <a:rPr lang="en-US" sz="2400" err="1">
                <a:ea typeface="Calibri"/>
                <a:cs typeface="Calibri"/>
              </a:rPr>
              <a:t>driftsläge</a:t>
            </a:r>
            <a:r>
              <a:rPr lang="en-US" sz="2400">
                <a:ea typeface="Calibri"/>
                <a:cs typeface="Calibri"/>
              </a:rPr>
              <a:t>) </a:t>
            </a:r>
            <a:r>
              <a:rPr lang="en-US" sz="2400" err="1">
                <a:ea typeface="Calibri"/>
                <a:cs typeface="Calibri"/>
              </a:rPr>
              <a:t>inkl</a:t>
            </a:r>
            <a:r>
              <a:rPr lang="en-US" sz="2400">
                <a:ea typeface="Calibri"/>
                <a:cs typeface="Calibri"/>
              </a:rPr>
              <a:t> </a:t>
            </a:r>
            <a:r>
              <a:rPr lang="en-US" sz="2400" err="1">
                <a:ea typeface="Calibri"/>
                <a:cs typeface="Calibri"/>
              </a:rPr>
              <a:t>skäl</a:t>
            </a:r>
            <a:r>
              <a:rPr lang="en-US" sz="2400">
                <a:ea typeface="Calibri"/>
                <a:cs typeface="Calibri"/>
              </a:rPr>
              <a:t> </a:t>
            </a:r>
            <a:r>
              <a:rPr lang="en-US" sz="2400" err="1">
                <a:ea typeface="Calibri"/>
                <a:cs typeface="Calibri"/>
              </a:rPr>
              <a:t>och</a:t>
            </a:r>
            <a:r>
              <a:rPr lang="en-US" sz="2400">
                <a:ea typeface="Calibri"/>
                <a:cs typeface="Calibri"/>
              </a:rPr>
              <a:t> </a:t>
            </a:r>
            <a:r>
              <a:rPr lang="en-US" sz="2400" err="1">
                <a:ea typeface="Calibri"/>
                <a:cs typeface="Calibri"/>
              </a:rPr>
              <a:t>behov</a:t>
            </a:r>
            <a:r>
              <a:rPr lang="en-US" sz="2400">
                <a:ea typeface="Calibri"/>
                <a:cs typeface="Calibri"/>
              </a:rPr>
              <a:t>, </a:t>
            </a:r>
            <a:r>
              <a:rPr lang="en-US" sz="2400" err="1">
                <a:ea typeface="Calibri"/>
                <a:cs typeface="Calibri"/>
              </a:rPr>
              <a:t>behovet</a:t>
            </a:r>
            <a:r>
              <a:rPr lang="en-US" sz="2400">
                <a:ea typeface="Calibri"/>
                <a:cs typeface="Calibri"/>
              </a:rPr>
              <a:t> </a:t>
            </a:r>
            <a:r>
              <a:rPr lang="en-US" sz="2400" err="1">
                <a:ea typeface="Calibri"/>
                <a:cs typeface="Calibri"/>
              </a:rPr>
              <a:t>att</a:t>
            </a:r>
            <a:r>
              <a:rPr lang="en-US" sz="2400">
                <a:ea typeface="Calibri"/>
                <a:cs typeface="Calibri"/>
              </a:rPr>
              <a:t> </a:t>
            </a:r>
            <a:r>
              <a:rPr lang="en-US" sz="2400" err="1">
                <a:ea typeface="Calibri"/>
                <a:cs typeface="Calibri"/>
              </a:rPr>
              <a:t>nedreglera</a:t>
            </a:r>
            <a:r>
              <a:rPr lang="en-US" sz="2400">
                <a:ea typeface="Calibri"/>
                <a:cs typeface="Calibri"/>
              </a:rPr>
              <a:t> </a:t>
            </a:r>
            <a:r>
              <a:rPr lang="en-US" sz="2400" err="1">
                <a:ea typeface="Calibri"/>
                <a:cs typeface="Calibri"/>
              </a:rPr>
              <a:t>förnybart</a:t>
            </a:r>
            <a:endParaRPr lang="en-US" sz="2400">
              <a:ea typeface="Calibri"/>
              <a:cs typeface="Calibri"/>
            </a:endParaRPr>
          </a:p>
          <a:p>
            <a:pPr marL="514350" indent="-514350">
              <a:buFont typeface="+mj-lt"/>
              <a:buAutoNum type="romanUcPeriod"/>
            </a:pPr>
            <a:r>
              <a:rPr lang="en-US" sz="2400" err="1">
                <a:ea typeface="Calibri"/>
                <a:cs typeface="Calibri"/>
              </a:rPr>
              <a:t>Flexbehov</a:t>
            </a:r>
            <a:r>
              <a:rPr lang="en-US" sz="2400">
                <a:ea typeface="Calibri"/>
                <a:cs typeface="Calibri"/>
              </a:rPr>
              <a:t> </a:t>
            </a:r>
            <a:r>
              <a:rPr lang="en-US" sz="2400" err="1">
                <a:ea typeface="Calibri"/>
                <a:cs typeface="Calibri"/>
              </a:rPr>
              <a:t>som</a:t>
            </a:r>
            <a:r>
              <a:rPr lang="en-US" sz="2400">
                <a:ea typeface="Calibri"/>
                <a:cs typeface="Calibri"/>
              </a:rPr>
              <a:t> </a:t>
            </a:r>
            <a:r>
              <a:rPr lang="en-US" sz="2400" err="1">
                <a:ea typeface="Calibri"/>
                <a:cs typeface="Calibri"/>
              </a:rPr>
              <a:t>inte</a:t>
            </a:r>
            <a:r>
              <a:rPr lang="en-US" sz="2400">
                <a:ea typeface="Calibri"/>
                <a:cs typeface="Calibri"/>
              </a:rPr>
              <a:t> </a:t>
            </a:r>
            <a:r>
              <a:rPr lang="en-US" sz="2400" err="1">
                <a:ea typeface="Calibri"/>
                <a:cs typeface="Calibri"/>
              </a:rPr>
              <a:t>kan</a:t>
            </a:r>
            <a:r>
              <a:rPr lang="en-US" sz="2400">
                <a:ea typeface="Calibri"/>
                <a:cs typeface="Calibri"/>
              </a:rPr>
              <a:t> </a:t>
            </a:r>
            <a:r>
              <a:rPr lang="en-US" sz="2400" err="1">
                <a:ea typeface="Calibri"/>
                <a:cs typeface="Calibri"/>
              </a:rPr>
              <a:t>mötas</a:t>
            </a:r>
            <a:r>
              <a:rPr lang="en-US" sz="2400">
                <a:ea typeface="Calibri"/>
                <a:cs typeface="Calibri"/>
              </a:rPr>
              <a:t>, </a:t>
            </a:r>
            <a:r>
              <a:rPr lang="en-US" sz="2400" err="1">
                <a:ea typeface="Calibri"/>
                <a:cs typeface="Calibri"/>
              </a:rPr>
              <a:t>förmågebedömning</a:t>
            </a:r>
            <a:r>
              <a:rPr lang="en-US" sz="2400">
                <a:ea typeface="Calibri"/>
                <a:cs typeface="Calibri"/>
              </a:rPr>
              <a:t> av flex</a:t>
            </a:r>
            <a:endParaRPr lang="en-US" sz="2400">
              <a:highlight>
                <a:srgbClr val="00FF00"/>
              </a:highlight>
              <a:ea typeface="Calibri"/>
              <a:cs typeface="Calibri"/>
            </a:endParaRPr>
          </a:p>
          <a:p>
            <a:pPr marL="514350" indent="-514350">
              <a:buFont typeface="+mj-lt"/>
              <a:buAutoNum type="romanUcPeriod"/>
            </a:pPr>
            <a:r>
              <a:rPr lang="en-US" sz="2400" err="1">
                <a:ea typeface="Calibri"/>
                <a:cs typeface="Calibri"/>
              </a:rPr>
              <a:t>Marknadshinder</a:t>
            </a:r>
            <a:r>
              <a:rPr lang="en-US" sz="2400">
                <a:ea typeface="Calibri"/>
                <a:cs typeface="Calibri"/>
              </a:rPr>
              <a:t> </a:t>
            </a:r>
            <a:r>
              <a:rPr lang="en-US" sz="2400" err="1">
                <a:ea typeface="Calibri"/>
                <a:cs typeface="Calibri"/>
              </a:rPr>
              <a:t>och</a:t>
            </a:r>
            <a:r>
              <a:rPr lang="en-US" sz="2400">
                <a:ea typeface="Calibri"/>
                <a:cs typeface="Calibri"/>
              </a:rPr>
              <a:t> </a:t>
            </a:r>
            <a:r>
              <a:rPr lang="en-US" sz="2400" err="1">
                <a:ea typeface="Calibri"/>
                <a:cs typeface="Calibri"/>
              </a:rPr>
              <a:t>andra</a:t>
            </a:r>
            <a:r>
              <a:rPr lang="en-US" sz="2400">
                <a:ea typeface="Calibri"/>
                <a:cs typeface="Calibri"/>
              </a:rPr>
              <a:t> hinder för </a:t>
            </a:r>
            <a:r>
              <a:rPr lang="en-US" sz="2400" err="1">
                <a:ea typeface="Calibri"/>
                <a:cs typeface="Calibri"/>
              </a:rPr>
              <a:t>flexibilitet</a:t>
            </a:r>
            <a:endParaRPr lang="en-US" sz="2400">
              <a:ea typeface="Calibri"/>
              <a:cs typeface="Calibri"/>
            </a:endParaRPr>
          </a:p>
          <a:p>
            <a:pPr marL="342900" indent="-342900">
              <a:buFont typeface="Arial" panose="020B0604020202020204" pitchFamily="34" charset="0"/>
              <a:buChar char="•"/>
            </a:pPr>
            <a:endParaRPr lang="en-US" sz="2000">
              <a:ea typeface="Calibri"/>
              <a:cs typeface="Calibri"/>
            </a:endParaRPr>
          </a:p>
          <a:p>
            <a:pPr marL="342900" indent="-342900">
              <a:buFont typeface="Arial" panose="020B0604020202020204" pitchFamily="34" charset="0"/>
              <a:buChar char="•"/>
            </a:pPr>
            <a:endParaRPr lang="en-US">
              <a:ea typeface="Calibri"/>
              <a:cs typeface="Calibri"/>
            </a:endParaRPr>
          </a:p>
          <a:p>
            <a:pPr marL="342900" indent="-342900">
              <a:buFont typeface="Arial" panose="020B0604020202020204" pitchFamily="34" charset="0"/>
              <a:buChar char="•"/>
            </a:pPr>
            <a:endParaRPr lang="en-US" sz="1800">
              <a:latin typeface="Calibri"/>
              <a:ea typeface="Calibri"/>
              <a:cs typeface="Calibri"/>
            </a:endParaRPr>
          </a:p>
        </p:txBody>
      </p:sp>
    </p:spTree>
    <p:extLst>
      <p:ext uri="{BB962C8B-B14F-4D97-AF65-F5344CB8AC3E}">
        <p14:creationId xmlns:p14="http://schemas.microsoft.com/office/powerpoint/2010/main" val="23076517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6C6F0-BD8C-9D8C-AF04-4F7BC0F524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EA954A-89D4-AC77-554D-93EFF525EB0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5FD41A1-C905-CE3D-EF91-77C9CA9C4DD3}"/>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4997433A-D723-6F88-C866-ADAF26E57876}"/>
              </a:ext>
            </a:extLst>
          </p:cNvPr>
          <p:cNvGraphicFramePr>
            <a:graphicFrameLocks noGrp="1"/>
          </p:cNvGraphicFramePr>
          <p:nvPr/>
        </p:nvGraphicFramePr>
        <p:xfrm>
          <a:off x="695323" y="539999"/>
          <a:ext cx="10801351" cy="5261597"/>
        </p:xfrm>
        <a:graphic>
          <a:graphicData uri="http://schemas.openxmlformats.org/drawingml/2006/table">
            <a:tbl>
              <a:tblPr firstRow="1" bandRow="1">
                <a:tableStyleId>{5C22544A-7EE6-4342-B048-85BDC9FD1C3A}</a:tableStyleId>
              </a:tblPr>
              <a:tblGrid>
                <a:gridCol w="3492694">
                  <a:extLst>
                    <a:ext uri="{9D8B030D-6E8A-4147-A177-3AD203B41FA5}">
                      <a16:colId xmlns:a16="http://schemas.microsoft.com/office/drawing/2014/main" val="2500564320"/>
                    </a:ext>
                  </a:extLst>
                </a:gridCol>
                <a:gridCol w="3598144">
                  <a:extLst>
                    <a:ext uri="{9D8B030D-6E8A-4147-A177-3AD203B41FA5}">
                      <a16:colId xmlns:a16="http://schemas.microsoft.com/office/drawing/2014/main" val="3701523581"/>
                    </a:ext>
                  </a:extLst>
                </a:gridCol>
                <a:gridCol w="3710513">
                  <a:extLst>
                    <a:ext uri="{9D8B030D-6E8A-4147-A177-3AD203B41FA5}">
                      <a16:colId xmlns:a16="http://schemas.microsoft.com/office/drawing/2014/main" val="3350161952"/>
                    </a:ext>
                  </a:extLst>
                </a:gridCol>
              </a:tblGrid>
              <a:tr h="368904">
                <a:tc>
                  <a:txBody>
                    <a:bodyPr/>
                    <a:lstStyle/>
                    <a:p>
                      <a:r>
                        <a:rPr lang="en-US" err="1"/>
                        <a:t>Område</a:t>
                      </a:r>
                      <a:r>
                        <a:rPr lang="en-US"/>
                        <a:t> I A</a:t>
                      </a:r>
                    </a:p>
                  </a:txBody>
                  <a:tcPr/>
                </a:tc>
                <a:tc>
                  <a:txBody>
                    <a:bodyPr/>
                    <a:lstStyle/>
                    <a:p>
                      <a:endParaRPr lang="en-US"/>
                    </a:p>
                  </a:txBody>
                  <a:tcPr/>
                </a:tc>
                <a:tc>
                  <a:txBody>
                    <a:bodyPr/>
                    <a:lstStyle/>
                    <a:p>
                      <a:r>
                        <a:rPr lang="en-US"/>
                        <a:t>Example</a:t>
                      </a:r>
                    </a:p>
                  </a:txBody>
                  <a:tcPr/>
                </a:tc>
                <a:extLst>
                  <a:ext uri="{0D108BD9-81ED-4DB2-BD59-A6C34878D82A}">
                    <a16:rowId xmlns:a16="http://schemas.microsoft.com/office/drawing/2014/main" val="1616388707"/>
                  </a:ext>
                </a:extLst>
              </a:tr>
              <a:tr h="372878">
                <a:tc>
                  <a:txBody>
                    <a:bodyPr/>
                    <a:lstStyle/>
                    <a:p>
                      <a:pPr algn="l" fontAlgn="t"/>
                      <a:r>
                        <a:rPr lang="sv-SE" sz="1600" b="0" i="0" u="none" strike="noStrike" err="1">
                          <a:solidFill>
                            <a:srgbClr val="000000"/>
                          </a:solidFill>
                          <a:effectLst/>
                          <a:latin typeface="Calibri" panose="020F0502020204030204" pitchFamily="34" charset="0"/>
                        </a:rPr>
                        <a:t>Direction</a:t>
                      </a:r>
                      <a:r>
                        <a:rPr lang="sv-SE" sz="1600" b="0" i="0" u="none" strike="noStrike">
                          <a:solidFill>
                            <a:srgbClr val="000000"/>
                          </a:solidFill>
                          <a:effectLst/>
                          <a:latin typeface="Calibri" panose="020F0502020204030204" pitchFamily="34" charset="0"/>
                        </a:rPr>
                        <a:t> </a:t>
                      </a:r>
                      <a:r>
                        <a:rPr lang="sv-SE" sz="1600" b="0" i="0" u="none" strike="noStrike" err="1">
                          <a:solidFill>
                            <a:srgbClr val="000000"/>
                          </a:solidFill>
                          <a:effectLst/>
                          <a:latin typeface="Calibri" panose="020F0502020204030204" pitchFamily="34" charset="0"/>
                        </a:rPr>
                        <a:t>of</a:t>
                      </a:r>
                      <a:r>
                        <a:rPr lang="sv-SE" sz="1600" b="0" i="0" u="none" strike="noStrike">
                          <a:solidFill>
                            <a:srgbClr val="000000"/>
                          </a:solidFill>
                          <a:effectLst/>
                          <a:latin typeface="Calibri" panose="020F0502020204030204" pitchFamily="34" charset="0"/>
                        </a:rPr>
                        <a:t> </a:t>
                      </a:r>
                      <a:r>
                        <a:rPr lang="sv-SE" sz="1600" b="0" i="0" u="none" strike="noStrike" err="1">
                          <a:solidFill>
                            <a:srgbClr val="000000"/>
                          </a:solidFill>
                          <a:effectLst/>
                          <a:latin typeface="Calibri" panose="020F0502020204030204" pitchFamily="34" charset="0"/>
                        </a:rPr>
                        <a:t>need</a:t>
                      </a:r>
                      <a:endParaRPr lang="sv-SE" sz="1600" b="0"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sv-SE" sz="1600" b="1" i="0" u="none" strike="noStrike" err="1">
                          <a:solidFill>
                            <a:srgbClr val="000000"/>
                          </a:solidFill>
                          <a:effectLst/>
                          <a:latin typeface="Calibri" panose="020F0502020204030204" pitchFamily="34" charset="0"/>
                        </a:rPr>
                        <a:t>Upward</a:t>
                      </a:r>
                      <a:r>
                        <a:rPr lang="sv-SE" sz="1600" b="0" i="0" u="none" strike="noStrike">
                          <a:solidFill>
                            <a:srgbClr val="000000"/>
                          </a:solidFill>
                          <a:effectLst/>
                          <a:latin typeface="Calibri" panose="020F0502020204030204" pitchFamily="34" charset="0"/>
                        </a:rPr>
                        <a:t> or </a:t>
                      </a:r>
                      <a:r>
                        <a:rPr lang="sv-SE" sz="1600" b="1" i="0" u="none" strike="noStrike" err="1">
                          <a:solidFill>
                            <a:srgbClr val="000000"/>
                          </a:solidFill>
                          <a:effectLst/>
                          <a:latin typeface="Calibri" panose="020F0502020204030204" pitchFamily="34" charset="0"/>
                        </a:rPr>
                        <a:t>downward</a:t>
                      </a:r>
                      <a:endParaRPr lang="sv-SE" sz="1600" b="1" i="0" u="none" strike="noStrike">
                        <a:solidFill>
                          <a:srgbClr val="000000"/>
                        </a:solidFill>
                        <a:effectLst/>
                        <a:latin typeface="Calibri" panose="020F0502020204030204" pitchFamily="34" charset="0"/>
                      </a:endParaRPr>
                    </a:p>
                  </a:txBody>
                  <a:tcPr marL="6350" marR="6350" marT="6350" marB="0"/>
                </a:tc>
                <a:tc>
                  <a:txBody>
                    <a:bodyPr/>
                    <a:lstStyle/>
                    <a:p>
                      <a:pPr lvl="0">
                        <a:buNone/>
                      </a:pPr>
                      <a:r>
                        <a:rPr lang="en-US" sz="1600"/>
                        <a:t>Downward</a:t>
                      </a:r>
                    </a:p>
                  </a:txBody>
                  <a:tcPr/>
                </a:tc>
                <a:extLst>
                  <a:ext uri="{0D108BD9-81ED-4DB2-BD59-A6C34878D82A}">
                    <a16:rowId xmlns:a16="http://schemas.microsoft.com/office/drawing/2014/main" val="1186580307"/>
                  </a:ext>
                </a:extLst>
              </a:tr>
              <a:tr h="1477465">
                <a:tc>
                  <a:txBody>
                    <a:bodyPr/>
                    <a:lstStyle/>
                    <a:p>
                      <a:pPr algn="l" fontAlgn="t"/>
                      <a:r>
                        <a:rPr lang="sv-SE" sz="1600" b="0" i="0" u="none" strike="noStrike">
                          <a:solidFill>
                            <a:srgbClr val="000000"/>
                          </a:solidFill>
                          <a:effectLst/>
                          <a:latin typeface="Calibri" panose="020F0502020204030204" pitchFamily="34" charset="0"/>
                        </a:rPr>
                        <a:t>Target year</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Target years used in ERAA. The first submission shall include at least </a:t>
                      </a:r>
                      <a:r>
                        <a:rPr lang="en-US" sz="1600" b="1" i="0" u="none" strike="noStrike">
                          <a:solidFill>
                            <a:srgbClr val="000000"/>
                          </a:solidFill>
                          <a:effectLst/>
                          <a:latin typeface="Calibri" panose="020F0502020204030204" pitchFamily="34" charset="0"/>
                        </a:rPr>
                        <a:t>two target years</a:t>
                      </a:r>
                      <a:r>
                        <a:rPr lang="en-US" sz="1600" b="0" i="0" u="none" strike="noStrike">
                          <a:solidFill>
                            <a:srgbClr val="000000"/>
                          </a:solidFill>
                          <a:effectLst/>
                          <a:latin typeface="Calibri" panose="020F0502020204030204" pitchFamily="34" charset="0"/>
                        </a:rPr>
                        <a:t>, one being an EU policy target year in line with targets and objectives specified in Article 19e(4)(b)(iii) of the Electricity Regulation</a:t>
                      </a:r>
                    </a:p>
                  </a:txBody>
                  <a:tcPr marL="6350" marR="6350" marT="6350" marB="0"/>
                </a:tc>
                <a:tc>
                  <a:txBody>
                    <a:bodyPr/>
                    <a:lstStyle/>
                    <a:p>
                      <a:pPr lvl="0">
                        <a:buNone/>
                      </a:pPr>
                      <a:r>
                        <a:rPr lang="en-US" sz="1600" b="0" i="0" u="none" strike="noStrike" kern="1200">
                          <a:solidFill>
                            <a:srgbClr val="000000"/>
                          </a:solidFill>
                          <a:effectLst/>
                          <a:latin typeface="Calibri" panose="020F0502020204030204" pitchFamily="34" charset="0"/>
                          <a:ea typeface="+mn-ea"/>
                          <a:cs typeface="+mn-cs"/>
                        </a:rPr>
                        <a:t>2030</a:t>
                      </a:r>
                    </a:p>
                  </a:txBody>
                  <a:tcPr/>
                </a:tc>
                <a:extLst>
                  <a:ext uri="{0D108BD9-81ED-4DB2-BD59-A6C34878D82A}">
                    <a16:rowId xmlns:a16="http://schemas.microsoft.com/office/drawing/2014/main" val="4178653890"/>
                  </a:ext>
                </a:extLst>
              </a:tr>
              <a:tr h="987105">
                <a:tc>
                  <a:txBody>
                    <a:bodyPr/>
                    <a:lstStyle/>
                    <a:p>
                      <a:pPr algn="l" fontAlgn="t"/>
                      <a:r>
                        <a:rPr lang="sv-SE" sz="1600" b="0" i="0" u="none" strike="noStrike">
                          <a:solidFill>
                            <a:srgbClr val="000000"/>
                          </a:solidFill>
                          <a:effectLst/>
                          <a:latin typeface="Calibri" panose="020F0502020204030204" pitchFamily="34" charset="0"/>
                        </a:rPr>
                        <a:t>Timeblock</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If available and relevant, to the time blocks (such as a year, season, months, days within a week, range of hours, or others);   </a:t>
                      </a:r>
                    </a:p>
                  </a:txBody>
                  <a:tcPr marL="6350" marR="6350" marT="6350" marB="0"/>
                </a:tc>
                <a:tc>
                  <a:txBody>
                    <a:bodyPr/>
                    <a:lstStyle/>
                    <a:p>
                      <a:r>
                        <a:rPr lang="sv-SE" sz="1600" b="0" i="0" u="none" strike="noStrike" kern="1200">
                          <a:solidFill>
                            <a:srgbClr val="000000"/>
                          </a:solidFill>
                          <a:effectLst/>
                          <a:latin typeface="Calibri" panose="020F0502020204030204" pitchFamily="34" charset="0"/>
                          <a:ea typeface="+mn-ea"/>
                          <a:cs typeface="+mn-cs"/>
                        </a:rPr>
                        <a:t>Jan-Dec   </a:t>
                      </a:r>
                    </a:p>
                    <a:p>
                      <a:r>
                        <a:rPr lang="sv-SE" sz="1600" b="0" i="0" u="none" strike="noStrike" kern="1200">
                          <a:solidFill>
                            <a:srgbClr val="000000"/>
                          </a:solidFill>
                          <a:effectLst/>
                          <a:latin typeface="Calibri" panose="020F0502020204030204" pitchFamily="34" charset="0"/>
                          <a:ea typeface="+mn-ea"/>
                          <a:cs typeface="+mn-cs"/>
                        </a:rPr>
                        <a:t>Mon-</a:t>
                      </a:r>
                      <a:r>
                        <a:rPr lang="sv-SE" sz="1600" b="0" i="0" u="none" strike="noStrike" kern="1200" err="1">
                          <a:solidFill>
                            <a:srgbClr val="000000"/>
                          </a:solidFill>
                          <a:effectLst/>
                          <a:latin typeface="Calibri" panose="020F0502020204030204" pitchFamily="34" charset="0"/>
                          <a:ea typeface="+mn-ea"/>
                          <a:cs typeface="+mn-cs"/>
                        </a:rPr>
                        <a:t>Sun</a:t>
                      </a:r>
                      <a:r>
                        <a:rPr lang="sv-SE" sz="1600" b="0" i="0" u="none" strike="noStrike" kern="1200">
                          <a:solidFill>
                            <a:srgbClr val="000000"/>
                          </a:solidFill>
                          <a:effectLst/>
                          <a:latin typeface="Calibri" panose="020F0502020204030204" pitchFamily="34" charset="0"/>
                          <a:ea typeface="+mn-ea"/>
                          <a:cs typeface="+mn-cs"/>
                        </a:rPr>
                        <a:t>: </a:t>
                      </a:r>
                    </a:p>
                    <a:p>
                      <a:r>
                        <a:rPr lang="sv-SE" sz="1600" b="0" i="0" u="none" strike="noStrike" kern="1200">
                          <a:solidFill>
                            <a:srgbClr val="000000"/>
                          </a:solidFill>
                          <a:effectLst/>
                          <a:latin typeface="Calibri" panose="020F0502020204030204" pitchFamily="34" charset="0"/>
                          <a:ea typeface="+mn-ea"/>
                          <a:cs typeface="+mn-cs"/>
                        </a:rPr>
                        <a:t>00:00 - 23:59  </a:t>
                      </a:r>
                      <a:endParaRPr lang="sv-SE" sz="1600" b="0" i="0" u="none" strike="noStrike" kern="1200" noProof="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1201084573"/>
                  </a:ext>
                </a:extLst>
              </a:tr>
              <a:tr h="496745">
                <a:tc>
                  <a:txBody>
                    <a:bodyPr/>
                    <a:lstStyle/>
                    <a:p>
                      <a:pPr algn="l" fontAlgn="t"/>
                      <a:r>
                        <a:rPr lang="en-US" sz="1600" b="0" i="0" u="none" strike="noStrike">
                          <a:solidFill>
                            <a:srgbClr val="000000"/>
                          </a:solidFill>
                          <a:effectLst/>
                          <a:latin typeface="Calibri" panose="020F0502020204030204" pitchFamily="34" charset="0"/>
                        </a:rPr>
                        <a:t>Reasoning to define the representative day</a:t>
                      </a:r>
                    </a:p>
                  </a:txBody>
                  <a:tcPr marL="6350" marR="6350" marT="6350" marB="0"/>
                </a:tc>
                <a:tc>
                  <a:txBody>
                    <a:bodyPr/>
                    <a:lstStyle/>
                    <a:p>
                      <a:pPr algn="l" fontAlgn="t"/>
                      <a:endParaRPr lang="sv-SE" sz="1600" b="0" i="0" u="none" strike="noStrike">
                        <a:solidFill>
                          <a:srgbClr val="000000"/>
                        </a:solidFill>
                        <a:effectLst/>
                        <a:latin typeface="Calibri" panose="020F0502020204030204" pitchFamily="34" charset="0"/>
                      </a:endParaRPr>
                    </a:p>
                  </a:txBody>
                  <a:tcPr marL="6350" marR="6350" marT="6350" marB="0"/>
                </a:tc>
                <a:tc>
                  <a:txBody>
                    <a:bodyPr/>
                    <a:lstStyle/>
                    <a:p>
                      <a:r>
                        <a:rPr lang="sv-SE" sz="1600" b="0" i="0" u="none" strike="noStrike" kern="1200">
                          <a:solidFill>
                            <a:srgbClr val="000000"/>
                          </a:solidFill>
                          <a:effectLst/>
                          <a:latin typeface="Calibri" panose="020F0502020204030204" pitchFamily="34" charset="0"/>
                          <a:ea typeface="+mn-ea"/>
                          <a:cs typeface="+mn-cs"/>
                        </a:rPr>
                        <a:t>RES generation in region 1 </a:t>
                      </a:r>
                      <a:r>
                        <a:rPr lang="sv-SE" sz="1600" b="0" i="0" u="none" strike="noStrike" kern="1200" err="1">
                          <a:solidFill>
                            <a:srgbClr val="000000"/>
                          </a:solidFill>
                          <a:effectLst/>
                          <a:latin typeface="Calibri" panose="020F0502020204030204" pitchFamily="34" charset="0"/>
                          <a:ea typeface="+mn-ea"/>
                          <a:cs typeface="+mn-cs"/>
                        </a:rPr>
                        <a:t>being</a:t>
                      </a:r>
                      <a:r>
                        <a:rPr lang="sv-SE" sz="1600" b="0" i="0" u="none" strike="noStrike" kern="1200">
                          <a:solidFill>
                            <a:srgbClr val="000000"/>
                          </a:solidFill>
                          <a:effectLst/>
                          <a:latin typeface="Calibri" panose="020F0502020204030204" pitchFamily="34" charset="0"/>
                          <a:ea typeface="+mn-ea"/>
                          <a:cs typeface="+mn-cs"/>
                        </a:rPr>
                        <a:t> 90% </a:t>
                      </a:r>
                    </a:p>
                    <a:p>
                      <a:r>
                        <a:rPr lang="sv-SE" sz="1600" b="0" i="0" u="none" strike="noStrike" kern="1200">
                          <a:solidFill>
                            <a:srgbClr val="000000"/>
                          </a:solidFill>
                          <a:effectLst/>
                          <a:latin typeface="Calibri" panose="020F0502020204030204" pitchFamily="34" charset="0"/>
                          <a:ea typeface="+mn-ea"/>
                          <a:cs typeface="+mn-cs"/>
                        </a:rPr>
                        <a:t>from </a:t>
                      </a:r>
                      <a:r>
                        <a:rPr lang="sv-SE" sz="1600" b="0" i="0" u="none" strike="noStrike" kern="1200" err="1">
                          <a:solidFill>
                            <a:srgbClr val="000000"/>
                          </a:solidFill>
                          <a:effectLst/>
                          <a:latin typeface="Calibri" panose="020F0502020204030204" pitchFamily="34" charset="0"/>
                          <a:ea typeface="+mn-ea"/>
                          <a:cs typeface="+mn-cs"/>
                        </a:rPr>
                        <a:t>wind</a:t>
                      </a:r>
                      <a:r>
                        <a:rPr lang="sv-SE" sz="1600" b="0" i="0" u="none" strike="noStrike" kern="1200">
                          <a:solidFill>
                            <a:srgbClr val="000000"/>
                          </a:solidFill>
                          <a:effectLst/>
                          <a:latin typeface="Calibri" panose="020F0502020204030204" pitchFamily="34" charset="0"/>
                          <a:ea typeface="+mn-ea"/>
                          <a:cs typeface="+mn-cs"/>
                        </a:rPr>
                        <a:t> and 10 </a:t>
                      </a:r>
                    </a:p>
                    <a:p>
                      <a:r>
                        <a:rPr lang="sv-SE" sz="1600" b="0" i="0" u="none" strike="noStrike" kern="1200">
                          <a:solidFill>
                            <a:srgbClr val="000000"/>
                          </a:solidFill>
                          <a:effectLst/>
                          <a:latin typeface="Calibri" panose="020F0502020204030204" pitchFamily="34" charset="0"/>
                          <a:ea typeface="+mn-ea"/>
                          <a:cs typeface="+mn-cs"/>
                        </a:rPr>
                        <a:t>% from </a:t>
                      </a:r>
                      <a:r>
                        <a:rPr lang="sv-SE" sz="1600" b="0" i="0" u="none" strike="noStrike" kern="1200" err="1">
                          <a:solidFill>
                            <a:srgbClr val="000000"/>
                          </a:solidFill>
                          <a:effectLst/>
                          <a:latin typeface="Calibri" panose="020F0502020204030204" pitchFamily="34" charset="0"/>
                          <a:ea typeface="+mn-ea"/>
                          <a:cs typeface="+mn-cs"/>
                        </a:rPr>
                        <a:t>photovoltaics</a:t>
                      </a:r>
                      <a:r>
                        <a:rPr lang="sv-SE" sz="1600" b="0" i="0" u="none" strike="noStrike" kern="1200">
                          <a:solidFill>
                            <a:srgbClr val="000000"/>
                          </a:solidFill>
                          <a:effectLst/>
                          <a:latin typeface="Calibri" panose="020F0502020204030204" pitchFamily="34" charset="0"/>
                          <a:ea typeface="+mn-ea"/>
                          <a:cs typeface="+mn-cs"/>
                        </a:rPr>
                        <a:t>.  </a:t>
                      </a:r>
                      <a:endParaRPr lang="sv-SE" sz="1600" b="0" i="0" u="none" strike="noStrike" kern="1200" noProof="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3881111784"/>
                  </a:ext>
                </a:extLst>
              </a:tr>
              <a:tr h="1232285">
                <a:tc>
                  <a:txBody>
                    <a:bodyPr/>
                    <a:lstStyle/>
                    <a:p>
                      <a:pPr algn="l" fontAlgn="t"/>
                      <a:r>
                        <a:rPr lang="sv-SE" sz="1600" b="0" i="0" u="none" strike="noStrike">
                          <a:solidFill>
                            <a:srgbClr val="000000"/>
                          </a:solidFill>
                          <a:effectLst/>
                          <a:latin typeface="Calibri" panose="020F0502020204030204" pitchFamily="34" charset="0"/>
                        </a:rPr>
                        <a:t>Spatial granularity</a:t>
                      </a:r>
                    </a:p>
                  </a:txBody>
                  <a:tcPr marL="6350" marR="6350" marT="6350" marB="0"/>
                </a:tc>
                <a:tc>
                  <a:txBody>
                    <a:bodyPr/>
                    <a:lstStyle/>
                    <a:p>
                      <a:pPr algn="l" fontAlgn="t"/>
                      <a:r>
                        <a:rPr lang="en-US" sz="1600" b="1" i="0" u="none" strike="noStrike">
                          <a:solidFill>
                            <a:srgbClr val="000000"/>
                          </a:solidFill>
                          <a:effectLst/>
                          <a:latin typeface="Calibri" panose="020F0502020204030204" pitchFamily="34" charset="0"/>
                        </a:rPr>
                        <a:t>Smaller or equal to the bidding zone </a:t>
                      </a:r>
                      <a:r>
                        <a:rPr lang="en-US" sz="1600" b="0" i="0" u="none" strike="noStrike">
                          <a:solidFill>
                            <a:srgbClr val="000000"/>
                          </a:solidFill>
                          <a:effectLst/>
                          <a:latin typeface="Calibri" panose="020F0502020204030204" pitchFamily="34" charset="0"/>
                        </a:rPr>
                        <a:t>when a Member State has more than one bidding </a:t>
                      </a:r>
                      <a:r>
                        <a:rPr lang="en-US" sz="1600" b="0" i="0" u="none" strike="noStrike" err="1">
                          <a:solidFill>
                            <a:srgbClr val="000000"/>
                          </a:solidFill>
                          <a:effectLst/>
                          <a:latin typeface="Calibri" panose="020F0502020204030204" pitchFamily="34" charset="0"/>
                        </a:rPr>
                        <a:t>zon</a:t>
                      </a:r>
                      <a:r>
                        <a:rPr lang="en-US" sz="1600" b="0" i="0" u="none" strike="noStrike">
                          <a:solidFill>
                            <a:srgbClr val="000000"/>
                          </a:solidFill>
                          <a:effectLst/>
                          <a:latin typeface="Calibri" panose="020F0502020204030204" pitchFamily="34" charset="0"/>
                        </a:rPr>
                        <a:t>, the bidding zone when a Member State has more than one bidding zone; </a:t>
                      </a:r>
                    </a:p>
                  </a:txBody>
                  <a:tcPr marL="6350" marR="6350" marT="6350" marB="0"/>
                </a:tc>
                <a:tc>
                  <a:txBody>
                    <a:bodyPr/>
                    <a:lstStyle/>
                    <a:p>
                      <a:pPr marL="0" marR="0" lvl="0" indent="0" algn="l">
                        <a:lnSpc>
                          <a:spcPct val="90000"/>
                        </a:lnSpc>
                        <a:spcBef>
                          <a:spcPts val="1000"/>
                        </a:spcBef>
                        <a:spcAft>
                          <a:spcPts val="0"/>
                        </a:spcAft>
                        <a:buNone/>
                      </a:pPr>
                      <a:r>
                        <a:rPr lang="en-US" sz="1600" b="0" i="0" u="none" strike="noStrike" kern="1200">
                          <a:solidFill>
                            <a:srgbClr val="000000"/>
                          </a:solidFill>
                          <a:effectLst/>
                          <a:latin typeface="Calibri" panose="020F0502020204030204" pitchFamily="34" charset="0"/>
                          <a:ea typeface="+mn-ea"/>
                          <a:cs typeface="+mn-cs"/>
                        </a:rPr>
                        <a:t>Region 1 </a:t>
                      </a:r>
                      <a:r>
                        <a:rPr lang="en-US" sz="1600" b="0" i="0" u="none" strike="noStrike" kern="1200" err="1">
                          <a:solidFill>
                            <a:srgbClr val="000000"/>
                          </a:solidFill>
                          <a:effectLst/>
                          <a:latin typeface="Calibri" panose="020F0502020204030204" pitchFamily="34" charset="0"/>
                          <a:ea typeface="+mn-ea"/>
                          <a:cs typeface="+mn-cs"/>
                        </a:rPr>
                        <a:t>inom</a:t>
                      </a:r>
                      <a:r>
                        <a:rPr lang="en-US" sz="1600" b="0" i="0" u="none" strike="noStrike" kern="1200">
                          <a:solidFill>
                            <a:srgbClr val="000000"/>
                          </a:solidFill>
                          <a:effectLst/>
                          <a:latin typeface="Calibri" panose="020F0502020204030204" pitchFamily="34" charset="0"/>
                          <a:ea typeface="+mn-ea"/>
                          <a:cs typeface="+mn-cs"/>
                        </a:rPr>
                        <a:t> </a:t>
                      </a:r>
                      <a:r>
                        <a:rPr lang="en-US" sz="1600" b="0" i="0" u="none" strike="noStrike" kern="1200" err="1">
                          <a:solidFill>
                            <a:srgbClr val="000000"/>
                          </a:solidFill>
                          <a:effectLst/>
                          <a:latin typeface="Calibri" panose="020F0502020204030204" pitchFamily="34" charset="0"/>
                          <a:ea typeface="+mn-ea"/>
                          <a:cs typeface="+mn-cs"/>
                        </a:rPr>
                        <a:t>elhandelsområde</a:t>
                      </a:r>
                      <a:endParaRPr lang="en-US" sz="1600" b="0" i="0" u="none" strike="noStrike" kern="120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1777730112"/>
                  </a:ext>
                </a:extLst>
              </a:tr>
            </a:tbl>
          </a:graphicData>
        </a:graphic>
      </p:graphicFrame>
    </p:spTree>
    <p:extLst>
      <p:ext uri="{BB962C8B-B14F-4D97-AF65-F5344CB8AC3E}">
        <p14:creationId xmlns:p14="http://schemas.microsoft.com/office/powerpoint/2010/main" val="284284773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0AE5F-3408-F3E7-C7F7-31C88B2DD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3248C1-5627-2FA0-1AA3-2D324D9ED72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0614DF6-EDBD-AE57-8BAF-E5A94CAA4AAF}"/>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611AB5A2-E963-D0E5-CA1C-F1F04018E54D}"/>
              </a:ext>
            </a:extLst>
          </p:cNvPr>
          <p:cNvGraphicFramePr>
            <a:graphicFrameLocks noGrp="1"/>
          </p:cNvGraphicFramePr>
          <p:nvPr/>
        </p:nvGraphicFramePr>
        <p:xfrm>
          <a:off x="695323" y="539999"/>
          <a:ext cx="10801351" cy="5544214"/>
        </p:xfrm>
        <a:graphic>
          <a:graphicData uri="http://schemas.openxmlformats.org/drawingml/2006/table">
            <a:tbl>
              <a:tblPr firstRow="1" bandRow="1">
                <a:tableStyleId>{5C22544A-7EE6-4342-B048-85BDC9FD1C3A}</a:tableStyleId>
              </a:tblPr>
              <a:tblGrid>
                <a:gridCol w="3492694">
                  <a:extLst>
                    <a:ext uri="{9D8B030D-6E8A-4147-A177-3AD203B41FA5}">
                      <a16:colId xmlns:a16="http://schemas.microsoft.com/office/drawing/2014/main" val="2500564320"/>
                    </a:ext>
                  </a:extLst>
                </a:gridCol>
                <a:gridCol w="3598144">
                  <a:extLst>
                    <a:ext uri="{9D8B030D-6E8A-4147-A177-3AD203B41FA5}">
                      <a16:colId xmlns:a16="http://schemas.microsoft.com/office/drawing/2014/main" val="3701523581"/>
                    </a:ext>
                  </a:extLst>
                </a:gridCol>
                <a:gridCol w="3710513">
                  <a:extLst>
                    <a:ext uri="{9D8B030D-6E8A-4147-A177-3AD203B41FA5}">
                      <a16:colId xmlns:a16="http://schemas.microsoft.com/office/drawing/2014/main" val="3350161952"/>
                    </a:ext>
                  </a:extLst>
                </a:gridCol>
              </a:tblGrid>
              <a:tr h="368904">
                <a:tc>
                  <a:txBody>
                    <a:bodyPr/>
                    <a:lstStyle/>
                    <a:p>
                      <a:r>
                        <a:rPr lang="en-US" err="1"/>
                        <a:t>Område</a:t>
                      </a:r>
                      <a:r>
                        <a:rPr lang="en-US"/>
                        <a:t> I A</a:t>
                      </a:r>
                    </a:p>
                  </a:txBody>
                  <a:tcPr/>
                </a:tc>
                <a:tc>
                  <a:txBody>
                    <a:bodyPr/>
                    <a:lstStyle/>
                    <a:p>
                      <a:endParaRPr lang="en-US"/>
                    </a:p>
                  </a:txBody>
                  <a:tcPr/>
                </a:tc>
                <a:tc>
                  <a:txBody>
                    <a:bodyPr/>
                    <a:lstStyle/>
                    <a:p>
                      <a:r>
                        <a:rPr lang="en-US"/>
                        <a:t>DSO </a:t>
                      </a:r>
                      <a:r>
                        <a:rPr lang="en-US" err="1"/>
                        <a:t>kommentar</a:t>
                      </a:r>
                      <a:r>
                        <a:rPr lang="en-US"/>
                        <a:t>/</a:t>
                      </a:r>
                      <a:r>
                        <a:rPr lang="en-US" err="1"/>
                        <a:t>frågor</a:t>
                      </a:r>
                      <a:endParaRPr lang="en-US"/>
                    </a:p>
                  </a:txBody>
                  <a:tcPr/>
                </a:tc>
                <a:extLst>
                  <a:ext uri="{0D108BD9-81ED-4DB2-BD59-A6C34878D82A}">
                    <a16:rowId xmlns:a16="http://schemas.microsoft.com/office/drawing/2014/main" val="1616388707"/>
                  </a:ext>
                </a:extLst>
              </a:tr>
              <a:tr h="372878">
                <a:tc>
                  <a:txBody>
                    <a:bodyPr/>
                    <a:lstStyle/>
                    <a:p>
                      <a:pPr algn="l" fontAlgn="t"/>
                      <a:r>
                        <a:rPr lang="sv-SE" sz="1600" b="0" i="0" u="none" strike="noStrike" err="1">
                          <a:solidFill>
                            <a:srgbClr val="000000"/>
                          </a:solidFill>
                          <a:effectLst/>
                          <a:latin typeface="Calibri" panose="020F0502020204030204" pitchFamily="34" charset="0"/>
                        </a:rPr>
                        <a:t>Direction</a:t>
                      </a:r>
                      <a:r>
                        <a:rPr lang="sv-SE" sz="1600" b="0" i="0" u="none" strike="noStrike">
                          <a:solidFill>
                            <a:srgbClr val="000000"/>
                          </a:solidFill>
                          <a:effectLst/>
                          <a:latin typeface="Calibri" panose="020F0502020204030204" pitchFamily="34" charset="0"/>
                        </a:rPr>
                        <a:t> </a:t>
                      </a:r>
                      <a:r>
                        <a:rPr lang="sv-SE" sz="1600" b="0" i="0" u="none" strike="noStrike" err="1">
                          <a:solidFill>
                            <a:srgbClr val="000000"/>
                          </a:solidFill>
                          <a:effectLst/>
                          <a:latin typeface="Calibri" panose="020F0502020204030204" pitchFamily="34" charset="0"/>
                        </a:rPr>
                        <a:t>of</a:t>
                      </a:r>
                      <a:r>
                        <a:rPr lang="sv-SE" sz="1600" b="0" i="0" u="none" strike="noStrike">
                          <a:solidFill>
                            <a:srgbClr val="000000"/>
                          </a:solidFill>
                          <a:effectLst/>
                          <a:latin typeface="Calibri" panose="020F0502020204030204" pitchFamily="34" charset="0"/>
                        </a:rPr>
                        <a:t> </a:t>
                      </a:r>
                      <a:r>
                        <a:rPr lang="sv-SE" sz="1600" b="0" i="0" u="none" strike="noStrike" err="1">
                          <a:solidFill>
                            <a:srgbClr val="000000"/>
                          </a:solidFill>
                          <a:effectLst/>
                          <a:latin typeface="Calibri" panose="020F0502020204030204" pitchFamily="34" charset="0"/>
                        </a:rPr>
                        <a:t>need</a:t>
                      </a:r>
                      <a:endParaRPr lang="sv-SE" sz="1600" b="0"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sv-SE" sz="1600" b="1" i="0" u="none" strike="noStrike" err="1">
                          <a:solidFill>
                            <a:srgbClr val="000000"/>
                          </a:solidFill>
                          <a:effectLst/>
                          <a:latin typeface="Calibri" panose="020F0502020204030204" pitchFamily="34" charset="0"/>
                        </a:rPr>
                        <a:t>Upward</a:t>
                      </a:r>
                      <a:r>
                        <a:rPr lang="sv-SE" sz="1600" b="0" i="0" u="none" strike="noStrike">
                          <a:solidFill>
                            <a:srgbClr val="000000"/>
                          </a:solidFill>
                          <a:effectLst/>
                          <a:latin typeface="Calibri" panose="020F0502020204030204" pitchFamily="34" charset="0"/>
                        </a:rPr>
                        <a:t> or </a:t>
                      </a:r>
                      <a:r>
                        <a:rPr lang="sv-SE" sz="1600" b="1" i="0" u="none" strike="noStrike" err="1">
                          <a:solidFill>
                            <a:srgbClr val="000000"/>
                          </a:solidFill>
                          <a:effectLst/>
                          <a:latin typeface="Calibri" panose="020F0502020204030204" pitchFamily="34" charset="0"/>
                        </a:rPr>
                        <a:t>downward</a:t>
                      </a:r>
                      <a:endParaRPr lang="sv-SE" sz="1600" b="1" i="0" u="none" strike="noStrike">
                        <a:solidFill>
                          <a:srgbClr val="000000"/>
                        </a:solidFill>
                        <a:effectLst/>
                        <a:latin typeface="Calibri" panose="020F0502020204030204" pitchFamily="34" charset="0"/>
                      </a:endParaRP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Ok </a:t>
                      </a:r>
                    </a:p>
                    <a:p>
                      <a:pPr algn="l" fontAlgn="t"/>
                      <a:r>
                        <a:rPr lang="sv-SE" sz="1600" b="0" i="0" u="none" strike="noStrike" kern="1200">
                          <a:solidFill>
                            <a:srgbClr val="000000"/>
                          </a:solidFill>
                          <a:effectLst/>
                          <a:latin typeface="Calibri" panose="020F0502020204030204" pitchFamily="34" charset="0"/>
                          <a:ea typeface="+mn-ea"/>
                          <a:cs typeface="+mn-cs"/>
                        </a:rPr>
                        <a:t>Är begränsning av inmatning och utmatning också upp-och nedreglering?</a:t>
                      </a:r>
                    </a:p>
                    <a:p>
                      <a:pPr algn="l" fontAlgn="t"/>
                      <a:r>
                        <a:rPr lang="sv-SE" sz="1600" b="0" i="0" u="none" strike="noStrike" kern="1200">
                          <a:solidFill>
                            <a:srgbClr val="000000"/>
                          </a:solidFill>
                          <a:effectLst/>
                          <a:latin typeface="Calibri" panose="020F0502020204030204" pitchFamily="34" charset="0"/>
                          <a:ea typeface="+mn-ea"/>
                          <a:cs typeface="+mn-cs"/>
                        </a:rPr>
                        <a:t>Vilka tidsfönster ska rapporteras?</a:t>
                      </a:r>
                    </a:p>
                  </a:txBody>
                  <a:tcPr marL="6350" marR="6350" marT="6350" marB="0"/>
                </a:tc>
                <a:extLst>
                  <a:ext uri="{0D108BD9-81ED-4DB2-BD59-A6C34878D82A}">
                    <a16:rowId xmlns:a16="http://schemas.microsoft.com/office/drawing/2014/main" val="1186580307"/>
                  </a:ext>
                </a:extLst>
              </a:tr>
              <a:tr h="1477465">
                <a:tc>
                  <a:txBody>
                    <a:bodyPr/>
                    <a:lstStyle/>
                    <a:p>
                      <a:pPr algn="l" fontAlgn="t"/>
                      <a:r>
                        <a:rPr lang="sv-SE" sz="1600" b="0" i="0" u="none" strike="noStrike">
                          <a:solidFill>
                            <a:srgbClr val="000000"/>
                          </a:solidFill>
                          <a:effectLst/>
                          <a:latin typeface="Calibri" panose="020F0502020204030204" pitchFamily="34" charset="0"/>
                        </a:rPr>
                        <a:t>Target year</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Target years used in ERAA. The first submission shall include at least </a:t>
                      </a:r>
                      <a:r>
                        <a:rPr lang="en-US" sz="1600" b="1" i="0" u="none" strike="noStrike">
                          <a:solidFill>
                            <a:srgbClr val="000000"/>
                          </a:solidFill>
                          <a:effectLst/>
                          <a:latin typeface="Calibri" panose="020F0502020204030204" pitchFamily="34" charset="0"/>
                        </a:rPr>
                        <a:t>two target years</a:t>
                      </a:r>
                      <a:r>
                        <a:rPr lang="en-US" sz="1600" b="0" i="0" u="none" strike="noStrike">
                          <a:solidFill>
                            <a:srgbClr val="000000"/>
                          </a:solidFill>
                          <a:effectLst/>
                          <a:latin typeface="Calibri" panose="020F0502020204030204" pitchFamily="34" charset="0"/>
                        </a:rPr>
                        <a:t>, one being an EU policy target year in line with targets and objectives specified in Article 19e(4)(b)(iii) of the Electricity Regulation</a:t>
                      </a: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Ok - synk med NUP viktigt</a:t>
                      </a:r>
                    </a:p>
                    <a:p>
                      <a:pPr algn="l" fontAlgn="t"/>
                      <a:r>
                        <a:rPr lang="sv-SE" sz="1600" b="0" i="0" u="none" strike="noStrike" kern="1200">
                          <a:solidFill>
                            <a:srgbClr val="000000"/>
                          </a:solidFill>
                          <a:effectLst/>
                          <a:latin typeface="Calibri" panose="020F0502020204030204" pitchFamily="34" charset="0"/>
                          <a:ea typeface="+mn-ea"/>
                          <a:cs typeface="+mn-cs"/>
                        </a:rPr>
                        <a:t>Vilka två år, varav ett ska komma från elmarknadsförordningen art 19e</a:t>
                      </a:r>
                    </a:p>
                  </a:txBody>
                  <a:tcPr marL="6350" marR="6350" marT="6350" marB="0"/>
                </a:tc>
                <a:extLst>
                  <a:ext uri="{0D108BD9-81ED-4DB2-BD59-A6C34878D82A}">
                    <a16:rowId xmlns:a16="http://schemas.microsoft.com/office/drawing/2014/main" val="4178653890"/>
                  </a:ext>
                </a:extLst>
              </a:tr>
              <a:tr h="987105">
                <a:tc>
                  <a:txBody>
                    <a:bodyPr/>
                    <a:lstStyle/>
                    <a:p>
                      <a:pPr algn="l" fontAlgn="t"/>
                      <a:r>
                        <a:rPr lang="sv-SE" sz="1600" b="0" i="0" u="none" strike="noStrike">
                          <a:solidFill>
                            <a:srgbClr val="000000"/>
                          </a:solidFill>
                          <a:effectLst/>
                          <a:latin typeface="Calibri" panose="020F0502020204030204" pitchFamily="34" charset="0"/>
                        </a:rPr>
                        <a:t>Timeblock</a:t>
                      </a:r>
                    </a:p>
                  </a:txBody>
                  <a:tcPr marL="6350" marR="6350" marT="6350" marB="0"/>
                </a:tc>
                <a:tc>
                  <a:txBody>
                    <a:bodyPr/>
                    <a:lstStyle/>
                    <a:p>
                      <a:pPr algn="l" fontAlgn="t"/>
                      <a:r>
                        <a:rPr lang="en-US" sz="1600" b="0" i="0" u="none" strike="noStrike">
                          <a:solidFill>
                            <a:srgbClr val="000000"/>
                          </a:solidFill>
                          <a:effectLst/>
                          <a:latin typeface="Calibri" panose="020F0502020204030204" pitchFamily="34" charset="0"/>
                        </a:rPr>
                        <a:t>If available and relevant, to the time blocks (such as a year, season, months, days within a week, range of hours, or others);   </a:t>
                      </a: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Ok - </a:t>
                      </a:r>
                      <a:r>
                        <a:rPr lang="sv-SE" sz="1600" b="0" i="0" u="none" strike="noStrike" kern="1200" err="1">
                          <a:solidFill>
                            <a:srgbClr val="000000"/>
                          </a:solidFill>
                          <a:effectLst/>
                          <a:latin typeface="Calibri" panose="020F0502020204030204" pitchFamily="34" charset="0"/>
                          <a:ea typeface="+mn-ea"/>
                          <a:cs typeface="+mn-cs"/>
                        </a:rPr>
                        <a:t>Year</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season</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months</a:t>
                      </a:r>
                      <a:r>
                        <a:rPr lang="sv-SE" sz="1600" b="0" i="0" u="none" strike="noStrike" kern="1200">
                          <a:solidFill>
                            <a:srgbClr val="000000"/>
                          </a:solidFill>
                          <a:effectLst/>
                          <a:latin typeface="Calibri" panose="020F0502020204030204" pitchFamily="34" charset="0"/>
                          <a:ea typeface="+mn-ea"/>
                          <a:cs typeface="+mn-cs"/>
                        </a:rPr>
                        <a:t>)</a:t>
                      </a:r>
                    </a:p>
                    <a:p>
                      <a:pPr algn="l" fontAlgn="t"/>
                      <a:r>
                        <a:rPr lang="sv-SE" sz="1600" b="0" i="0" u="none" strike="noStrike" kern="1200">
                          <a:solidFill>
                            <a:srgbClr val="000000"/>
                          </a:solidFill>
                          <a:effectLst/>
                          <a:latin typeface="Calibri" panose="020F0502020204030204" pitchFamily="34" charset="0"/>
                          <a:ea typeface="+mn-ea"/>
                          <a:cs typeface="+mn-cs"/>
                        </a:rPr>
                        <a:t>Ökad </a:t>
                      </a:r>
                      <a:r>
                        <a:rPr lang="sv-SE" sz="1600" b="0" i="0" u="none" strike="noStrike" kern="1200" err="1">
                          <a:solidFill>
                            <a:srgbClr val="000000"/>
                          </a:solidFill>
                          <a:effectLst/>
                          <a:latin typeface="Calibri" panose="020F0502020204030204" pitchFamily="34" charset="0"/>
                          <a:ea typeface="+mn-ea"/>
                          <a:cs typeface="+mn-cs"/>
                        </a:rPr>
                        <a:t>granularitet</a:t>
                      </a:r>
                      <a:r>
                        <a:rPr lang="sv-SE" sz="1600" b="0" i="0" u="none" strike="noStrike" kern="1200">
                          <a:solidFill>
                            <a:srgbClr val="000000"/>
                          </a:solidFill>
                          <a:effectLst/>
                          <a:latin typeface="Calibri" panose="020F0502020204030204" pitchFamily="34" charset="0"/>
                          <a:ea typeface="+mn-ea"/>
                          <a:cs typeface="+mn-cs"/>
                        </a:rPr>
                        <a:t> svår</a:t>
                      </a:r>
                    </a:p>
                  </a:txBody>
                  <a:tcPr marL="6350" marR="6350" marT="6350" marB="0"/>
                </a:tc>
                <a:extLst>
                  <a:ext uri="{0D108BD9-81ED-4DB2-BD59-A6C34878D82A}">
                    <a16:rowId xmlns:a16="http://schemas.microsoft.com/office/drawing/2014/main" val="1201084573"/>
                  </a:ext>
                </a:extLst>
              </a:tr>
              <a:tr h="496745">
                <a:tc>
                  <a:txBody>
                    <a:bodyPr/>
                    <a:lstStyle/>
                    <a:p>
                      <a:pPr algn="l" fontAlgn="t"/>
                      <a:r>
                        <a:rPr lang="en-US" sz="1600" b="0" i="0" u="none" strike="noStrike">
                          <a:solidFill>
                            <a:srgbClr val="000000"/>
                          </a:solidFill>
                          <a:effectLst/>
                          <a:latin typeface="Calibri" panose="020F0502020204030204" pitchFamily="34" charset="0"/>
                        </a:rPr>
                        <a:t>Reasoning to define the representative day</a:t>
                      </a:r>
                    </a:p>
                  </a:txBody>
                  <a:tcPr marL="6350" marR="6350" marT="6350" marB="0"/>
                </a:tc>
                <a:tc>
                  <a:txBody>
                    <a:bodyPr/>
                    <a:lstStyle/>
                    <a:p>
                      <a:pPr algn="l" fontAlgn="t"/>
                      <a:endParaRPr lang="sv-SE" sz="1600" b="0" i="0" u="none" strike="noStrike">
                        <a:solidFill>
                          <a:srgbClr val="000000"/>
                        </a:solidFill>
                        <a:effectLst/>
                        <a:latin typeface="Calibri" panose="020F0502020204030204" pitchFamily="34" charset="0"/>
                      </a:endParaRPr>
                    </a:p>
                  </a:txBody>
                  <a:tcPr marL="6350" marR="6350" marT="6350" marB="0"/>
                </a:tc>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extLst>
                  <a:ext uri="{0D108BD9-81ED-4DB2-BD59-A6C34878D82A}">
                    <a16:rowId xmlns:a16="http://schemas.microsoft.com/office/drawing/2014/main" val="3881111784"/>
                  </a:ext>
                </a:extLst>
              </a:tr>
              <a:tr h="1232285">
                <a:tc>
                  <a:txBody>
                    <a:bodyPr/>
                    <a:lstStyle/>
                    <a:p>
                      <a:pPr algn="l" fontAlgn="t"/>
                      <a:r>
                        <a:rPr lang="sv-SE" sz="1600" b="0" i="0" u="none" strike="noStrike">
                          <a:solidFill>
                            <a:srgbClr val="000000"/>
                          </a:solidFill>
                          <a:effectLst/>
                          <a:latin typeface="Calibri" panose="020F0502020204030204" pitchFamily="34" charset="0"/>
                        </a:rPr>
                        <a:t>Spatial granularity</a:t>
                      </a:r>
                    </a:p>
                  </a:txBody>
                  <a:tcPr marL="6350" marR="6350" marT="6350" marB="0"/>
                </a:tc>
                <a:tc>
                  <a:txBody>
                    <a:bodyPr/>
                    <a:lstStyle/>
                    <a:p>
                      <a:pPr algn="l" fontAlgn="t"/>
                      <a:r>
                        <a:rPr lang="en-US" sz="1600" b="1" i="0" u="none" strike="noStrike">
                          <a:solidFill>
                            <a:srgbClr val="000000"/>
                          </a:solidFill>
                          <a:effectLst/>
                          <a:latin typeface="Calibri" panose="020F0502020204030204" pitchFamily="34" charset="0"/>
                        </a:rPr>
                        <a:t>Smaller or equal to the bidding zone </a:t>
                      </a:r>
                      <a:r>
                        <a:rPr lang="en-US" sz="1600" b="0" i="0" u="none" strike="noStrike">
                          <a:solidFill>
                            <a:srgbClr val="000000"/>
                          </a:solidFill>
                          <a:effectLst/>
                          <a:latin typeface="Calibri" panose="020F0502020204030204" pitchFamily="34" charset="0"/>
                        </a:rPr>
                        <a:t>when a Member State has more than one bidding </a:t>
                      </a:r>
                      <a:r>
                        <a:rPr lang="en-US" sz="1600" b="0" i="0" u="none" strike="noStrike" err="1">
                          <a:solidFill>
                            <a:srgbClr val="000000"/>
                          </a:solidFill>
                          <a:effectLst/>
                          <a:latin typeface="Calibri" panose="020F0502020204030204" pitchFamily="34" charset="0"/>
                        </a:rPr>
                        <a:t>zon</a:t>
                      </a:r>
                      <a:r>
                        <a:rPr lang="en-US" sz="1600" b="0" i="0" u="none" strike="noStrike">
                          <a:solidFill>
                            <a:srgbClr val="000000"/>
                          </a:solidFill>
                          <a:effectLst/>
                          <a:latin typeface="Calibri" panose="020F0502020204030204" pitchFamily="34" charset="0"/>
                        </a:rPr>
                        <a:t>, the bidding zone when a Member State has more than one bidding zone; </a:t>
                      </a: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Ska varje DSO rapportera till </a:t>
                      </a:r>
                      <a:r>
                        <a:rPr lang="sv-SE" sz="1600" b="0" i="0" u="none" strike="noStrike" kern="1200" err="1">
                          <a:solidFill>
                            <a:srgbClr val="000000"/>
                          </a:solidFill>
                          <a:effectLst/>
                          <a:latin typeface="Calibri" panose="020F0502020204030204" pitchFamily="34" charset="0"/>
                          <a:ea typeface="+mn-ea"/>
                          <a:cs typeface="+mn-cs"/>
                        </a:rPr>
                        <a:t>Svk</a:t>
                      </a:r>
                      <a:r>
                        <a:rPr lang="sv-SE" sz="1600" b="0" i="0" u="none" strike="noStrike" kern="1200">
                          <a:solidFill>
                            <a:srgbClr val="000000"/>
                          </a:solidFill>
                          <a:effectLst/>
                          <a:latin typeface="Calibri" panose="020F0502020204030204" pitchFamily="34" charset="0"/>
                          <a:ea typeface="+mn-ea"/>
                          <a:cs typeface="+mn-cs"/>
                        </a:rPr>
                        <a:t> enskilt eller ska regionnät aggregera sina och underliggande områden inom varje elhandelsområde till </a:t>
                      </a:r>
                      <a:r>
                        <a:rPr lang="sv-SE" sz="1600" b="0" i="0" u="none" strike="noStrike" kern="1200" err="1">
                          <a:solidFill>
                            <a:srgbClr val="000000"/>
                          </a:solidFill>
                          <a:effectLst/>
                          <a:latin typeface="Calibri" panose="020F0502020204030204" pitchFamily="34" charset="0"/>
                          <a:ea typeface="+mn-ea"/>
                          <a:cs typeface="+mn-cs"/>
                        </a:rPr>
                        <a:t>Svk</a:t>
                      </a:r>
                      <a:endParaRPr lang="sv-SE" sz="1600" b="0" i="0" u="none" strike="noStrike" kern="1200">
                        <a:solidFill>
                          <a:srgbClr val="000000"/>
                        </a:solidFill>
                        <a:effectLst/>
                        <a:latin typeface="Calibri" panose="020F0502020204030204" pitchFamily="34" charset="0"/>
                        <a:ea typeface="+mn-ea"/>
                        <a:cs typeface="+mn-cs"/>
                      </a:endParaRPr>
                    </a:p>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extLst>
                  <a:ext uri="{0D108BD9-81ED-4DB2-BD59-A6C34878D82A}">
                    <a16:rowId xmlns:a16="http://schemas.microsoft.com/office/drawing/2014/main" val="1777730112"/>
                  </a:ext>
                </a:extLst>
              </a:tr>
            </a:tbl>
          </a:graphicData>
        </a:graphic>
      </p:graphicFrame>
    </p:spTree>
    <p:extLst>
      <p:ext uri="{BB962C8B-B14F-4D97-AF65-F5344CB8AC3E}">
        <p14:creationId xmlns:p14="http://schemas.microsoft.com/office/powerpoint/2010/main" val="4076639887"/>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E53E1-4802-96BF-E277-80DA265775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BA892-9682-F903-F71D-B1B4E9228A4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A62121-A43C-2B7E-D794-0563AC7D3725}"/>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7A758563-AF35-7257-D6EE-99CDD901C92B}"/>
              </a:ext>
            </a:extLst>
          </p:cNvPr>
          <p:cNvGraphicFramePr>
            <a:graphicFrameLocks noGrp="1"/>
          </p:cNvGraphicFramePr>
          <p:nvPr/>
        </p:nvGraphicFramePr>
        <p:xfrm>
          <a:off x="618205" y="198303"/>
          <a:ext cx="11180859" cy="5773753"/>
        </p:xfrm>
        <a:graphic>
          <a:graphicData uri="http://schemas.openxmlformats.org/drawingml/2006/table">
            <a:tbl>
              <a:tblPr firstRow="1" bandRow="1">
                <a:tableStyleId>{5C22544A-7EE6-4342-B048-85BDC9FD1C3A}</a:tableStyleId>
              </a:tblPr>
              <a:tblGrid>
                <a:gridCol w="2457639">
                  <a:extLst>
                    <a:ext uri="{9D8B030D-6E8A-4147-A177-3AD203B41FA5}">
                      <a16:colId xmlns:a16="http://schemas.microsoft.com/office/drawing/2014/main" val="2500564320"/>
                    </a:ext>
                  </a:extLst>
                </a:gridCol>
                <a:gridCol w="4735115">
                  <a:extLst>
                    <a:ext uri="{9D8B030D-6E8A-4147-A177-3AD203B41FA5}">
                      <a16:colId xmlns:a16="http://schemas.microsoft.com/office/drawing/2014/main" val="3701523581"/>
                    </a:ext>
                  </a:extLst>
                </a:gridCol>
                <a:gridCol w="3988105">
                  <a:extLst>
                    <a:ext uri="{9D8B030D-6E8A-4147-A177-3AD203B41FA5}">
                      <a16:colId xmlns:a16="http://schemas.microsoft.com/office/drawing/2014/main" val="3350161952"/>
                    </a:ext>
                  </a:extLst>
                </a:gridCol>
              </a:tblGrid>
              <a:tr h="363071">
                <a:tc>
                  <a:txBody>
                    <a:bodyPr/>
                    <a:lstStyle/>
                    <a:p>
                      <a:r>
                        <a:rPr lang="en-US" err="1"/>
                        <a:t>Område</a:t>
                      </a:r>
                      <a:r>
                        <a:rPr lang="en-US"/>
                        <a:t> I B</a:t>
                      </a:r>
                    </a:p>
                  </a:txBody>
                  <a:tcPr/>
                </a:tc>
                <a:tc>
                  <a:txBody>
                    <a:bodyPr/>
                    <a:lstStyle/>
                    <a:p>
                      <a:endParaRPr lang="en-US"/>
                    </a:p>
                  </a:txBody>
                  <a:tcPr/>
                </a:tc>
                <a:tc>
                  <a:txBody>
                    <a:bodyPr/>
                    <a:lstStyle/>
                    <a:p>
                      <a:r>
                        <a:rPr lang="en-US"/>
                        <a:t>Example</a:t>
                      </a:r>
                    </a:p>
                  </a:txBody>
                  <a:tcPr/>
                </a:tc>
                <a:extLst>
                  <a:ext uri="{0D108BD9-81ED-4DB2-BD59-A6C34878D82A}">
                    <a16:rowId xmlns:a16="http://schemas.microsoft.com/office/drawing/2014/main" val="1616388707"/>
                  </a:ext>
                </a:extLst>
              </a:tr>
              <a:tr h="726204">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Voltage level of congestion or voltage issue </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Voltage granularity shall consist </a:t>
                      </a:r>
                      <a:r>
                        <a:rPr lang="en-US" sz="1600" b="1" i="0" u="none" strike="noStrike" kern="1200">
                          <a:solidFill>
                            <a:srgbClr val="000000"/>
                          </a:solidFill>
                          <a:effectLst/>
                          <a:latin typeface="Calibri" panose="020F0502020204030204" pitchFamily="34" charset="0"/>
                          <a:ea typeface="+mn-ea"/>
                          <a:cs typeface="+mn-cs"/>
                        </a:rPr>
                        <a:t>of needs per network voltage level or aggregating between different network voltage levels.  </a:t>
                      </a:r>
                    </a:p>
                  </a:txBody>
                  <a:tcPr marL="6350" marR="6350" marT="6350" marB="0"/>
                </a:tc>
                <a:tc>
                  <a:txBody>
                    <a:bodyPr/>
                    <a:lstStyle/>
                    <a:p>
                      <a:r>
                        <a:rPr lang="sv-SE" sz="1600" b="0" i="0" u="none" strike="noStrike" kern="1200">
                          <a:solidFill>
                            <a:srgbClr val="000000"/>
                          </a:solidFill>
                          <a:effectLst/>
                          <a:latin typeface="Calibri" panose="020F0502020204030204" pitchFamily="34" charset="0"/>
                          <a:ea typeface="+mn-ea"/>
                          <a:cs typeface="+mn-cs"/>
                        </a:rPr>
                        <a:t>medium </a:t>
                      </a:r>
                      <a:r>
                        <a:rPr lang="sv-SE" sz="1600" b="0" i="0" u="none" strike="noStrike" kern="1200" err="1">
                          <a:solidFill>
                            <a:srgbClr val="000000"/>
                          </a:solidFill>
                          <a:effectLst/>
                          <a:latin typeface="Calibri" panose="020F0502020204030204" pitchFamily="34" charset="0"/>
                          <a:ea typeface="+mn-ea"/>
                          <a:cs typeface="+mn-cs"/>
                        </a:rPr>
                        <a:t>voltage</a:t>
                      </a:r>
                      <a:r>
                        <a:rPr lang="sv-SE" sz="1600" b="0" i="0" u="none" strike="noStrike" kern="1200">
                          <a:solidFill>
                            <a:srgbClr val="000000"/>
                          </a:solidFill>
                          <a:effectLst/>
                          <a:latin typeface="Calibri" panose="020F0502020204030204" pitchFamily="34" charset="0"/>
                          <a:ea typeface="+mn-ea"/>
                          <a:cs typeface="+mn-cs"/>
                        </a:rPr>
                        <a:t> 20kV </a:t>
                      </a:r>
                      <a:r>
                        <a:rPr lang="sv-SE" sz="1600" b="0" i="0" u="none" strike="noStrike" kern="1200" err="1">
                          <a:solidFill>
                            <a:srgbClr val="000000"/>
                          </a:solidFill>
                          <a:effectLst/>
                          <a:latin typeface="Calibri" panose="020F0502020204030204" pitchFamily="34" charset="0"/>
                          <a:ea typeface="+mn-ea"/>
                          <a:cs typeface="+mn-cs"/>
                        </a:rPr>
                        <a:t>network</a:t>
                      </a:r>
                      <a:r>
                        <a:rPr lang="sv-SE" sz="1600" b="0" i="0" u="none" strike="noStrike" kern="1200">
                          <a:solidFill>
                            <a:srgbClr val="000000"/>
                          </a:solidFill>
                          <a:effectLst/>
                          <a:latin typeface="Calibri" panose="020F0502020204030204" pitchFamily="34" charset="0"/>
                          <a:ea typeface="+mn-ea"/>
                          <a:cs typeface="+mn-cs"/>
                        </a:rPr>
                        <a:t>  </a:t>
                      </a:r>
                      <a:endParaRPr lang="en-US" sz="1600" b="0" i="0" u="none" strike="noStrike" kern="120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1186580307"/>
                  </a:ext>
                </a:extLst>
              </a:tr>
              <a:tr h="1992110">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Type of value; </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The DSO(s), alone or jointly with other DSOs if applicable, </a:t>
                      </a:r>
                      <a:r>
                        <a:rPr lang="en-US" sz="1600" b="1" i="0" u="none" strike="noStrike" kern="1200">
                          <a:solidFill>
                            <a:srgbClr val="000000"/>
                          </a:solidFill>
                          <a:effectLst/>
                          <a:latin typeface="Calibri" panose="020F0502020204030204" pitchFamily="34" charset="0"/>
                          <a:ea typeface="+mn-ea"/>
                          <a:cs typeface="+mn-cs"/>
                        </a:rPr>
                        <a:t>per scenario</a:t>
                      </a:r>
                      <a:r>
                        <a:rPr lang="en-US" sz="1600" b="0" i="0" u="none" strike="noStrike" kern="1200">
                          <a:solidFill>
                            <a:srgbClr val="000000"/>
                          </a:solidFill>
                          <a:effectLst/>
                          <a:latin typeface="Calibri" panose="020F0502020204030204" pitchFamily="34" charset="0"/>
                          <a:ea typeface="+mn-ea"/>
                          <a:cs typeface="+mn-cs"/>
                        </a:rPr>
                        <a:t>, according to one of the following options (if available per scenario): </a:t>
                      </a:r>
                      <a:br>
                        <a:rPr lang="en-US" sz="1600" b="0" i="0" u="none" strike="noStrike" kern="1200">
                          <a:solidFill>
                            <a:srgbClr val="000000"/>
                          </a:solidFill>
                          <a:effectLst/>
                          <a:latin typeface="Calibri" panose="020F0502020204030204" pitchFamily="34" charset="0"/>
                          <a:ea typeface="+mn-ea"/>
                          <a:cs typeface="+mn-cs"/>
                        </a:rPr>
                      </a:br>
                      <a:r>
                        <a:rPr lang="en-US" sz="1600" b="0" i="0" u="none" strike="noStrike" kern="1200">
                          <a:solidFill>
                            <a:srgbClr val="000000"/>
                          </a:solidFill>
                          <a:effectLst/>
                          <a:latin typeface="Calibri" panose="020F0502020204030204" pitchFamily="34" charset="0"/>
                          <a:ea typeface="+mn-ea"/>
                          <a:cs typeface="+mn-cs"/>
                        </a:rPr>
                        <a:t>a. if available, </a:t>
                      </a:r>
                      <a:r>
                        <a:rPr lang="en-US" sz="1600" b="1" i="0" u="none" strike="noStrike" kern="1200">
                          <a:solidFill>
                            <a:srgbClr val="000000"/>
                          </a:solidFill>
                          <a:effectLst/>
                          <a:latin typeface="Calibri" panose="020F0502020204030204" pitchFamily="34" charset="0"/>
                          <a:ea typeface="+mn-ea"/>
                          <a:cs typeface="+mn-cs"/>
                        </a:rPr>
                        <a:t>summation of local maximum values of power (MW) </a:t>
                      </a:r>
                      <a:r>
                        <a:rPr lang="en-US" sz="1600" b="0" i="0" u="none" strike="noStrike" kern="1200">
                          <a:solidFill>
                            <a:srgbClr val="000000"/>
                          </a:solidFill>
                          <a:effectLst/>
                          <a:latin typeface="Calibri" panose="020F0502020204030204" pitchFamily="34" charset="0"/>
                          <a:ea typeface="+mn-ea"/>
                          <a:cs typeface="+mn-cs"/>
                        </a:rPr>
                        <a:t>and </a:t>
                      </a:r>
                      <a:r>
                        <a:rPr lang="en-US" sz="1600" b="1" i="0" u="none" strike="noStrike" kern="1200">
                          <a:solidFill>
                            <a:srgbClr val="000000"/>
                          </a:solidFill>
                          <a:effectLst/>
                          <a:latin typeface="Calibri" panose="020F0502020204030204" pitchFamily="34" charset="0"/>
                          <a:ea typeface="+mn-ea"/>
                          <a:cs typeface="+mn-cs"/>
                        </a:rPr>
                        <a:t>total energy (MWh</a:t>
                      </a:r>
                      <a:r>
                        <a:rPr lang="en-US" sz="1600" b="0" i="0" u="none" strike="noStrike" kern="1200">
                          <a:solidFill>
                            <a:srgbClr val="000000"/>
                          </a:solidFill>
                          <a:effectLst/>
                          <a:latin typeface="Calibri" panose="020F0502020204030204" pitchFamily="34" charset="0"/>
                          <a:ea typeface="+mn-ea"/>
                          <a:cs typeface="+mn-cs"/>
                        </a:rPr>
                        <a:t>) during time blocks and/or during representative days for each target year</a:t>
                      </a:r>
                      <a:br>
                        <a:rPr lang="en-US" sz="1600" b="0" i="0" u="none" strike="noStrike" kern="1200">
                          <a:solidFill>
                            <a:srgbClr val="000000"/>
                          </a:solidFill>
                          <a:effectLst/>
                          <a:latin typeface="Calibri" panose="020F0502020204030204" pitchFamily="34" charset="0"/>
                          <a:ea typeface="+mn-ea"/>
                          <a:cs typeface="+mn-cs"/>
                        </a:rPr>
                      </a:br>
                      <a:r>
                        <a:rPr lang="en-US" sz="1600" b="0" i="0" u="none" strike="noStrike" kern="1200">
                          <a:solidFill>
                            <a:srgbClr val="000000"/>
                          </a:solidFill>
                          <a:effectLst/>
                          <a:latin typeface="Calibri" panose="020F0502020204030204" pitchFamily="34" charset="0"/>
                          <a:ea typeface="+mn-ea"/>
                          <a:cs typeface="+mn-cs"/>
                        </a:rPr>
                        <a:t>b. as the minimum data set, summation of local maximum values of power (MW) and total energy (MWh) for each target year </a:t>
                      </a:r>
                    </a:p>
                  </a:txBody>
                  <a:tcPr marL="6350" marR="6350" marT="6350" marB="0"/>
                </a:tc>
                <a:tc>
                  <a:txBody>
                    <a:bodyPr/>
                    <a:lstStyle/>
                    <a:p>
                      <a:pPr marL="3175" marR="1905" lvl="0" indent="-231775" algn="l" defTabSz="914400" rtl="0" eaLnBrk="1" fontAlgn="auto" latinLnBrk="0" hangingPunct="1">
                        <a:lnSpc>
                          <a:spcPct val="107000"/>
                        </a:lnSpc>
                        <a:spcBef>
                          <a:spcPts val="0"/>
                        </a:spcBef>
                        <a:spcAft>
                          <a:spcPts val="625"/>
                        </a:spcAft>
                        <a:buClrTx/>
                        <a:buSzTx/>
                        <a:buFontTx/>
                        <a:buNone/>
                        <a:tabLst/>
                        <a:defRPr/>
                      </a:pPr>
                      <a:r>
                        <a:rPr lang="sv-SE" sz="1600" b="0" i="0" u="none" strike="noStrike" kern="1200">
                          <a:solidFill>
                            <a:srgbClr val="000000"/>
                          </a:solidFill>
                          <a:effectLst/>
                          <a:latin typeface="Calibri" panose="020F0502020204030204" pitchFamily="34" charset="0"/>
                          <a:ea typeface="+mn-ea"/>
                          <a:cs typeface="+mn-cs"/>
                        </a:rPr>
                        <a:t>total </a:t>
                      </a:r>
                      <a:r>
                        <a:rPr lang="sv-SE" sz="1600" b="0" i="0" u="none" strike="noStrike" kern="1200" err="1">
                          <a:solidFill>
                            <a:srgbClr val="000000"/>
                          </a:solidFill>
                          <a:effectLst/>
                          <a:latin typeface="Calibri" panose="020F0502020204030204" pitchFamily="34" charset="0"/>
                          <a:ea typeface="+mn-ea"/>
                          <a:cs typeface="+mn-cs"/>
                        </a:rPr>
                        <a:t>energy</a:t>
                      </a:r>
                      <a:r>
                        <a:rPr lang="sv-SE" sz="1600" b="0" i="0" u="none" strike="noStrike" kern="1200">
                          <a:solidFill>
                            <a:srgbClr val="000000"/>
                          </a:solidFill>
                          <a:effectLst/>
                          <a:latin typeface="Calibri" panose="020F0502020204030204" pitchFamily="34" charset="0"/>
                          <a:ea typeface="+mn-ea"/>
                          <a:cs typeface="+mn-cs"/>
                        </a:rPr>
                        <a:t> over the </a:t>
                      </a:r>
                      <a:r>
                        <a:rPr lang="sv-SE" sz="1600" b="0" i="0" u="none" strike="noStrike" kern="1200" err="1">
                          <a:solidFill>
                            <a:srgbClr val="000000"/>
                          </a:solidFill>
                          <a:effectLst/>
                          <a:latin typeface="Calibri" panose="020F0502020204030204" pitchFamily="34" charset="0"/>
                          <a:ea typeface="+mn-ea"/>
                          <a:cs typeface="+mn-cs"/>
                        </a:rPr>
                        <a:t>entire</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time</a:t>
                      </a:r>
                      <a:r>
                        <a:rPr lang="sv-SE" sz="1600" b="0" i="0" u="none" strike="noStrike" kern="1200">
                          <a:solidFill>
                            <a:srgbClr val="000000"/>
                          </a:solidFill>
                          <a:effectLst/>
                          <a:latin typeface="Calibri" panose="020F0502020204030204" pitchFamily="34" charset="0"/>
                          <a:ea typeface="+mn-ea"/>
                          <a:cs typeface="+mn-cs"/>
                        </a:rPr>
                        <a:t> block, summation </a:t>
                      </a:r>
                      <a:r>
                        <a:rPr lang="sv-SE" sz="1600" b="0" i="0" u="none" strike="noStrike" kern="1200" err="1">
                          <a:solidFill>
                            <a:srgbClr val="000000"/>
                          </a:solidFill>
                          <a:effectLst/>
                          <a:latin typeface="Calibri" panose="020F0502020204030204" pitchFamily="34" charset="0"/>
                          <a:ea typeface="+mn-ea"/>
                          <a:cs typeface="+mn-cs"/>
                        </a:rPr>
                        <a:t>of</a:t>
                      </a:r>
                      <a:r>
                        <a:rPr lang="sv-SE" sz="1600" b="0" i="0" u="none" strike="noStrike" kern="1200">
                          <a:solidFill>
                            <a:srgbClr val="000000"/>
                          </a:solidFill>
                          <a:effectLst/>
                          <a:latin typeface="Calibri" panose="020F0502020204030204" pitchFamily="34" charset="0"/>
                          <a:ea typeface="+mn-ea"/>
                          <a:cs typeface="+mn-cs"/>
                        </a:rPr>
                        <a:t> maximum </a:t>
                      </a:r>
                      <a:r>
                        <a:rPr lang="sv-SE" sz="1600" b="0" i="0" u="none" strike="noStrike" kern="1200" err="1">
                          <a:solidFill>
                            <a:srgbClr val="000000"/>
                          </a:solidFill>
                          <a:effectLst/>
                          <a:latin typeface="Calibri" panose="020F0502020204030204" pitchFamily="34" charset="0"/>
                          <a:ea typeface="+mn-ea"/>
                          <a:cs typeface="+mn-cs"/>
                        </a:rPr>
                        <a:t>power</a:t>
                      </a:r>
                      <a:r>
                        <a:rPr lang="sv-SE" sz="1600" b="0" i="0" u="none" strike="noStrike" kern="1200">
                          <a:solidFill>
                            <a:srgbClr val="000000"/>
                          </a:solidFill>
                          <a:effectLst/>
                          <a:latin typeface="Calibri" panose="020F0502020204030204" pitchFamily="34" charset="0"/>
                          <a:ea typeface="+mn-ea"/>
                          <a:cs typeface="+mn-cs"/>
                        </a:rPr>
                        <a:t> </a:t>
                      </a:r>
                    </a:p>
                    <a:p>
                      <a:pPr marL="3175" marR="1905" indent="-231775" algn="l">
                        <a:lnSpc>
                          <a:spcPct val="107000"/>
                        </a:lnSpc>
                        <a:spcAft>
                          <a:spcPts val="625"/>
                        </a:spcAft>
                        <a:buNone/>
                      </a:pPr>
                      <a:endParaRPr lang="sv-SE" sz="1600" b="0" i="0" u="none" strike="noStrike" kern="1200">
                        <a:solidFill>
                          <a:srgbClr val="000000"/>
                        </a:solidFill>
                        <a:effectLst/>
                        <a:latin typeface="Calibri" panose="020F0502020204030204" pitchFamily="34" charset="0"/>
                        <a:ea typeface="+mn-ea"/>
                        <a:cs typeface="+mn-cs"/>
                      </a:endParaRPr>
                    </a:p>
                  </a:txBody>
                  <a:tcPr marL="0" marR="0" marT="25400" marB="0"/>
                </a:tc>
                <a:extLst>
                  <a:ext uri="{0D108BD9-81ED-4DB2-BD59-A6C34878D82A}">
                    <a16:rowId xmlns:a16="http://schemas.microsoft.com/office/drawing/2014/main" val="4178653890"/>
                  </a:ext>
                </a:extLst>
              </a:tr>
              <a:tr h="270358">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Network flexibility needs </a:t>
                      </a:r>
                    </a:p>
                  </a:txBody>
                  <a:tcPr marL="6350" marR="6350" marT="6350" marB="0"/>
                </a:tc>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marL="3175" marR="1905" indent="-231775" algn="l">
                        <a:lnSpc>
                          <a:spcPct val="107000"/>
                        </a:lnSpc>
                        <a:spcAft>
                          <a:spcPts val="625"/>
                        </a:spcAft>
                        <a:buNone/>
                      </a:pPr>
                      <a:r>
                        <a:rPr lang="sv-SE" sz="1600" b="0" i="0" u="none" strike="noStrike" kern="1200">
                          <a:solidFill>
                            <a:srgbClr val="000000"/>
                          </a:solidFill>
                          <a:effectLst/>
                          <a:latin typeface="Calibri" panose="020F0502020204030204" pitchFamily="34" charset="0"/>
                          <a:ea typeface="+mn-ea"/>
                          <a:cs typeface="+mn-cs"/>
                        </a:rPr>
                        <a:t>1500 MWh, 100 MW</a:t>
                      </a:r>
                    </a:p>
                  </a:txBody>
                  <a:tcPr marL="0" marR="0" marT="25400" marB="0"/>
                </a:tc>
                <a:extLst>
                  <a:ext uri="{0D108BD9-81ED-4DB2-BD59-A6C34878D82A}">
                    <a16:rowId xmlns:a16="http://schemas.microsoft.com/office/drawing/2014/main" val="1201084573"/>
                  </a:ext>
                </a:extLst>
              </a:tr>
              <a:tr h="966189">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Share of downward flexibility need pertaining to RES generation curtailment</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DSO(s) shall identify </a:t>
                      </a:r>
                      <a:r>
                        <a:rPr lang="en-US" sz="1600" b="1" i="0" u="none" strike="noStrike" kern="1200">
                          <a:solidFill>
                            <a:srgbClr val="000000"/>
                          </a:solidFill>
                          <a:effectLst/>
                          <a:latin typeface="Calibri" panose="020F0502020204030204" pitchFamily="34" charset="0"/>
                          <a:ea typeface="+mn-ea"/>
                          <a:cs typeface="+mn-cs"/>
                        </a:rPr>
                        <a:t>the share of their downward flexibility needs that pertains to RES generation curtailmen</a:t>
                      </a:r>
                      <a:r>
                        <a:rPr lang="en-US" sz="1600" b="0" i="0" u="none" strike="noStrike" kern="1200">
                          <a:solidFill>
                            <a:srgbClr val="000000"/>
                          </a:solidFill>
                          <a:effectLst/>
                          <a:latin typeface="Calibri" panose="020F0502020204030204" pitchFamily="34" charset="0"/>
                          <a:ea typeface="+mn-ea"/>
                          <a:cs typeface="+mn-cs"/>
                        </a:rPr>
                        <a:t>t compared to the total downward flexibility needs. </a:t>
                      </a:r>
                    </a:p>
                  </a:txBody>
                  <a:tcPr marL="6350" marR="6350" marT="6350" marB="0"/>
                </a:tc>
                <a:tc>
                  <a:txBody>
                    <a:bodyPr/>
                    <a:lstStyle/>
                    <a:p>
                      <a:pPr algn="l"/>
                      <a:r>
                        <a:rPr lang="sv-SE" sz="1600" b="0" i="0" u="none" strike="noStrike" kern="1200" noProof="0">
                          <a:solidFill>
                            <a:srgbClr val="000000"/>
                          </a:solidFill>
                          <a:effectLst/>
                          <a:latin typeface="Calibri" panose="020F0502020204030204" pitchFamily="34" charset="0"/>
                          <a:ea typeface="+mn-ea"/>
                          <a:cs typeface="+mn-cs"/>
                        </a:rPr>
                        <a:t>90 %</a:t>
                      </a:r>
                    </a:p>
                  </a:txBody>
                  <a:tcPr/>
                </a:tc>
                <a:extLst>
                  <a:ext uri="{0D108BD9-81ED-4DB2-BD59-A6C34878D82A}">
                    <a16:rowId xmlns:a16="http://schemas.microsoft.com/office/drawing/2014/main" val="3881111784"/>
                  </a:ext>
                </a:extLst>
              </a:tr>
              <a:tr h="1212802">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Expected contractual means to access flexibility</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If available, each DSO shall also provide information on the </a:t>
                      </a:r>
                      <a:r>
                        <a:rPr lang="en-US" sz="1600" b="1" i="0" u="none" strike="noStrike" kern="1200">
                          <a:solidFill>
                            <a:srgbClr val="000000"/>
                          </a:solidFill>
                          <a:effectLst/>
                          <a:latin typeface="Calibri" panose="020F0502020204030204" pitchFamily="34" charset="0"/>
                          <a:ea typeface="+mn-ea"/>
                          <a:cs typeface="+mn-cs"/>
                        </a:rPr>
                        <a:t>expected contractual means to access flexibility</a:t>
                      </a:r>
                      <a:r>
                        <a:rPr lang="en-US" sz="1600" b="0" i="0" u="none" strike="noStrike" kern="1200">
                          <a:solidFill>
                            <a:srgbClr val="000000"/>
                          </a:solidFill>
                          <a:effectLst/>
                          <a:latin typeface="Calibri" panose="020F0502020204030204" pitchFamily="34" charset="0"/>
                          <a:ea typeface="+mn-ea"/>
                          <a:cs typeface="+mn-cs"/>
                        </a:rPr>
                        <a:t>, such as local services or flexible connection agreement, </a:t>
                      </a:r>
                    </a:p>
                  </a:txBody>
                  <a:tcPr marL="6350" marR="6350" marT="6350" marB="0"/>
                </a:tc>
                <a:tc>
                  <a:txBody>
                    <a:bodyPr/>
                    <a:lstStyle/>
                    <a:p>
                      <a:pPr marL="0" marR="0" lvl="0" indent="0" algn="l">
                        <a:lnSpc>
                          <a:spcPct val="90000"/>
                        </a:lnSpc>
                        <a:spcBef>
                          <a:spcPts val="1000"/>
                        </a:spcBef>
                        <a:spcAft>
                          <a:spcPts val="0"/>
                        </a:spcAft>
                        <a:buNone/>
                      </a:pPr>
                      <a:r>
                        <a:rPr lang="sv-SE" sz="1600" b="0" i="0" u="none" strike="noStrike" kern="1200">
                          <a:solidFill>
                            <a:srgbClr val="000000"/>
                          </a:solidFill>
                          <a:effectLst/>
                          <a:latin typeface="Calibri" panose="020F0502020204030204" pitchFamily="34" charset="0"/>
                          <a:ea typeface="+mn-ea"/>
                          <a:cs typeface="+mn-cs"/>
                        </a:rPr>
                        <a:t>flexible </a:t>
                      </a:r>
                      <a:r>
                        <a:rPr lang="sv-SE" sz="1600" b="0" i="0" u="none" strike="noStrike" kern="1200" err="1">
                          <a:solidFill>
                            <a:srgbClr val="000000"/>
                          </a:solidFill>
                          <a:effectLst/>
                          <a:latin typeface="Calibri" panose="020F0502020204030204" pitchFamily="34" charset="0"/>
                          <a:ea typeface="+mn-ea"/>
                          <a:cs typeface="+mn-cs"/>
                        </a:rPr>
                        <a:t>connection</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agreements</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local</a:t>
                      </a:r>
                      <a:r>
                        <a:rPr lang="sv-SE" sz="1600" b="0" i="0" u="none" strike="noStrike" kern="1200">
                          <a:solidFill>
                            <a:srgbClr val="000000"/>
                          </a:solidFill>
                          <a:effectLst/>
                          <a:latin typeface="Calibri" panose="020F0502020204030204" pitchFamily="34" charset="0"/>
                          <a:ea typeface="+mn-ea"/>
                          <a:cs typeface="+mn-cs"/>
                        </a:rPr>
                        <a:t> services</a:t>
                      </a:r>
                      <a:endParaRPr lang="en-US" sz="1600" b="0" i="0" u="none" strike="noStrike" kern="120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1777730112"/>
                  </a:ext>
                </a:extLst>
              </a:tr>
            </a:tbl>
          </a:graphicData>
        </a:graphic>
      </p:graphicFrame>
    </p:spTree>
    <p:extLst>
      <p:ext uri="{BB962C8B-B14F-4D97-AF65-F5344CB8AC3E}">
        <p14:creationId xmlns:p14="http://schemas.microsoft.com/office/powerpoint/2010/main" val="270861800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22AD7-D140-F33D-F73A-03BDB7B72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2D0ECF-1CC4-C3D6-644D-28AE116D296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09B87AF-915A-A573-DE7B-D1BE9EF2318D}"/>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51C6FEF5-81D9-2A6E-207C-0DE729E9BBE8}"/>
              </a:ext>
            </a:extLst>
          </p:cNvPr>
          <p:cNvGraphicFramePr>
            <a:graphicFrameLocks noGrp="1"/>
          </p:cNvGraphicFramePr>
          <p:nvPr/>
        </p:nvGraphicFramePr>
        <p:xfrm>
          <a:off x="618205" y="198303"/>
          <a:ext cx="11180859" cy="5769410"/>
        </p:xfrm>
        <a:graphic>
          <a:graphicData uri="http://schemas.openxmlformats.org/drawingml/2006/table">
            <a:tbl>
              <a:tblPr firstRow="1" bandRow="1">
                <a:tableStyleId>{5C22544A-7EE6-4342-B048-85BDC9FD1C3A}</a:tableStyleId>
              </a:tblPr>
              <a:tblGrid>
                <a:gridCol w="2457639">
                  <a:extLst>
                    <a:ext uri="{9D8B030D-6E8A-4147-A177-3AD203B41FA5}">
                      <a16:colId xmlns:a16="http://schemas.microsoft.com/office/drawing/2014/main" val="2500564320"/>
                    </a:ext>
                  </a:extLst>
                </a:gridCol>
                <a:gridCol w="4735115">
                  <a:extLst>
                    <a:ext uri="{9D8B030D-6E8A-4147-A177-3AD203B41FA5}">
                      <a16:colId xmlns:a16="http://schemas.microsoft.com/office/drawing/2014/main" val="3701523581"/>
                    </a:ext>
                  </a:extLst>
                </a:gridCol>
                <a:gridCol w="3988105">
                  <a:extLst>
                    <a:ext uri="{9D8B030D-6E8A-4147-A177-3AD203B41FA5}">
                      <a16:colId xmlns:a16="http://schemas.microsoft.com/office/drawing/2014/main" val="3350161952"/>
                    </a:ext>
                  </a:extLst>
                </a:gridCol>
              </a:tblGrid>
              <a:tr h="363071">
                <a:tc>
                  <a:txBody>
                    <a:bodyPr/>
                    <a:lstStyle/>
                    <a:p>
                      <a:r>
                        <a:rPr lang="en-US" err="1"/>
                        <a:t>Område</a:t>
                      </a:r>
                      <a:r>
                        <a:rPr lang="en-US"/>
                        <a:t> I B</a:t>
                      </a:r>
                    </a:p>
                  </a:txBody>
                  <a:tcPr/>
                </a:tc>
                <a:tc>
                  <a:txBody>
                    <a:bodyPr/>
                    <a:lstStyle/>
                    <a:p>
                      <a:endParaRPr lang="en-US"/>
                    </a:p>
                  </a:txBody>
                  <a:tcPr/>
                </a:tc>
                <a:tc>
                  <a:txBody>
                    <a:bodyPr/>
                    <a:lstStyle/>
                    <a:p>
                      <a:r>
                        <a:rPr lang="en-US"/>
                        <a:t>DSO – </a:t>
                      </a:r>
                      <a:r>
                        <a:rPr lang="en-US" err="1"/>
                        <a:t>kommentar</a:t>
                      </a:r>
                      <a:r>
                        <a:rPr lang="en-US"/>
                        <a:t>/</a:t>
                      </a:r>
                      <a:r>
                        <a:rPr lang="en-US" err="1"/>
                        <a:t>frågor</a:t>
                      </a:r>
                      <a:endParaRPr lang="en-US"/>
                    </a:p>
                  </a:txBody>
                  <a:tcPr/>
                </a:tc>
                <a:extLst>
                  <a:ext uri="{0D108BD9-81ED-4DB2-BD59-A6C34878D82A}">
                    <a16:rowId xmlns:a16="http://schemas.microsoft.com/office/drawing/2014/main" val="1616388707"/>
                  </a:ext>
                </a:extLst>
              </a:tr>
              <a:tr h="726204">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Voltage level of congestion or voltage issue </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Voltage granularity shall consist </a:t>
                      </a:r>
                      <a:r>
                        <a:rPr lang="en-US" sz="1600" b="1" i="0" u="none" strike="noStrike" kern="1200">
                          <a:solidFill>
                            <a:srgbClr val="000000"/>
                          </a:solidFill>
                          <a:effectLst/>
                          <a:latin typeface="Calibri" panose="020F0502020204030204" pitchFamily="34" charset="0"/>
                          <a:ea typeface="+mn-ea"/>
                          <a:cs typeface="+mn-cs"/>
                        </a:rPr>
                        <a:t>of needs per network voltage level or aggregating between different network voltage levels.  </a:t>
                      </a: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Ska de aggregeras per spänningsnivå eller per </a:t>
                      </a:r>
                      <a:r>
                        <a:rPr lang="sv-SE" sz="1600" b="0" i="0" u="none" strike="noStrike" kern="1200" err="1">
                          <a:solidFill>
                            <a:srgbClr val="000000"/>
                          </a:solidFill>
                          <a:effectLst/>
                          <a:latin typeface="Calibri" panose="020F0502020204030204" pitchFamily="34" charset="0"/>
                          <a:ea typeface="+mn-ea"/>
                          <a:cs typeface="+mn-cs"/>
                        </a:rPr>
                        <a:t>nätnivå</a:t>
                      </a:r>
                      <a:r>
                        <a:rPr lang="sv-SE" sz="1600" b="0" i="0" u="none" strike="noStrike" kern="1200">
                          <a:solidFill>
                            <a:srgbClr val="000000"/>
                          </a:solidFill>
                          <a:effectLst/>
                          <a:latin typeface="Calibri" panose="020F0502020204030204" pitchFamily="34" charset="0"/>
                          <a:ea typeface="+mn-ea"/>
                          <a:cs typeface="+mn-cs"/>
                        </a:rPr>
                        <a:t> (LN/RN) eller på annat sätt?</a:t>
                      </a:r>
                    </a:p>
                  </a:txBody>
                  <a:tcPr marL="6350" marR="6350" marT="6350" marB="0"/>
                </a:tc>
                <a:extLst>
                  <a:ext uri="{0D108BD9-81ED-4DB2-BD59-A6C34878D82A}">
                    <a16:rowId xmlns:a16="http://schemas.microsoft.com/office/drawing/2014/main" val="1186580307"/>
                  </a:ext>
                </a:extLst>
              </a:tr>
              <a:tr h="1992110">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Type of value; </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The DSO(s), alone or jointly with other DSOs if applicable, </a:t>
                      </a:r>
                      <a:r>
                        <a:rPr lang="en-US" sz="1600" b="1" i="0" u="none" strike="noStrike" kern="1200">
                          <a:solidFill>
                            <a:srgbClr val="000000"/>
                          </a:solidFill>
                          <a:effectLst/>
                          <a:latin typeface="Calibri" panose="020F0502020204030204" pitchFamily="34" charset="0"/>
                          <a:ea typeface="+mn-ea"/>
                          <a:cs typeface="+mn-cs"/>
                        </a:rPr>
                        <a:t>per scenario</a:t>
                      </a:r>
                      <a:r>
                        <a:rPr lang="en-US" sz="1600" b="0" i="0" u="none" strike="noStrike" kern="1200">
                          <a:solidFill>
                            <a:srgbClr val="000000"/>
                          </a:solidFill>
                          <a:effectLst/>
                          <a:latin typeface="Calibri" panose="020F0502020204030204" pitchFamily="34" charset="0"/>
                          <a:ea typeface="+mn-ea"/>
                          <a:cs typeface="+mn-cs"/>
                        </a:rPr>
                        <a:t>, according to one of the following options (if available per scenario): </a:t>
                      </a:r>
                      <a:br>
                        <a:rPr lang="en-US" sz="1600" b="0" i="0" u="none" strike="noStrike" kern="1200">
                          <a:solidFill>
                            <a:srgbClr val="000000"/>
                          </a:solidFill>
                          <a:effectLst/>
                          <a:latin typeface="Calibri" panose="020F0502020204030204" pitchFamily="34" charset="0"/>
                          <a:ea typeface="+mn-ea"/>
                          <a:cs typeface="+mn-cs"/>
                        </a:rPr>
                      </a:br>
                      <a:r>
                        <a:rPr lang="en-US" sz="1600" b="0" i="0" u="none" strike="noStrike" kern="1200">
                          <a:solidFill>
                            <a:srgbClr val="000000"/>
                          </a:solidFill>
                          <a:effectLst/>
                          <a:latin typeface="Calibri" panose="020F0502020204030204" pitchFamily="34" charset="0"/>
                          <a:ea typeface="+mn-ea"/>
                          <a:cs typeface="+mn-cs"/>
                        </a:rPr>
                        <a:t>a. if available, </a:t>
                      </a:r>
                      <a:r>
                        <a:rPr lang="en-US" sz="1600" b="1" i="0" u="none" strike="noStrike" kern="1200">
                          <a:solidFill>
                            <a:srgbClr val="000000"/>
                          </a:solidFill>
                          <a:effectLst/>
                          <a:latin typeface="Calibri" panose="020F0502020204030204" pitchFamily="34" charset="0"/>
                          <a:ea typeface="+mn-ea"/>
                          <a:cs typeface="+mn-cs"/>
                        </a:rPr>
                        <a:t>summation of local maximum values of power (MW) </a:t>
                      </a:r>
                      <a:r>
                        <a:rPr lang="en-US" sz="1600" b="0" i="0" u="none" strike="noStrike" kern="1200">
                          <a:solidFill>
                            <a:srgbClr val="000000"/>
                          </a:solidFill>
                          <a:effectLst/>
                          <a:latin typeface="Calibri" panose="020F0502020204030204" pitchFamily="34" charset="0"/>
                          <a:ea typeface="+mn-ea"/>
                          <a:cs typeface="+mn-cs"/>
                        </a:rPr>
                        <a:t>and </a:t>
                      </a:r>
                      <a:r>
                        <a:rPr lang="en-US" sz="1600" b="1" i="0" u="none" strike="noStrike" kern="1200">
                          <a:solidFill>
                            <a:srgbClr val="000000"/>
                          </a:solidFill>
                          <a:effectLst/>
                          <a:latin typeface="Calibri" panose="020F0502020204030204" pitchFamily="34" charset="0"/>
                          <a:ea typeface="+mn-ea"/>
                          <a:cs typeface="+mn-cs"/>
                        </a:rPr>
                        <a:t>total energy (MWh</a:t>
                      </a:r>
                      <a:r>
                        <a:rPr lang="en-US" sz="1600" b="0" i="0" u="none" strike="noStrike" kern="1200">
                          <a:solidFill>
                            <a:srgbClr val="000000"/>
                          </a:solidFill>
                          <a:effectLst/>
                          <a:latin typeface="Calibri" panose="020F0502020204030204" pitchFamily="34" charset="0"/>
                          <a:ea typeface="+mn-ea"/>
                          <a:cs typeface="+mn-cs"/>
                        </a:rPr>
                        <a:t>) during time blocks and/or during representative days for each target year</a:t>
                      </a:r>
                      <a:br>
                        <a:rPr lang="en-US" sz="1600" b="0" i="0" u="none" strike="noStrike" kern="1200">
                          <a:solidFill>
                            <a:srgbClr val="000000"/>
                          </a:solidFill>
                          <a:effectLst/>
                          <a:latin typeface="Calibri" panose="020F0502020204030204" pitchFamily="34" charset="0"/>
                          <a:ea typeface="+mn-ea"/>
                          <a:cs typeface="+mn-cs"/>
                        </a:rPr>
                      </a:br>
                      <a:r>
                        <a:rPr lang="en-US" sz="1600" b="0" i="0" u="none" strike="noStrike" kern="1200">
                          <a:solidFill>
                            <a:srgbClr val="000000"/>
                          </a:solidFill>
                          <a:effectLst/>
                          <a:latin typeface="Calibri" panose="020F0502020204030204" pitchFamily="34" charset="0"/>
                          <a:ea typeface="+mn-ea"/>
                          <a:cs typeface="+mn-cs"/>
                        </a:rPr>
                        <a:t>b. as the minimum data set, summation of local maximum values of power (MW) and total energy (MWh) for each target year </a:t>
                      </a:r>
                    </a:p>
                  </a:txBody>
                  <a:tcPr marL="6350" marR="6350" marT="635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sv-SE" sz="1600" b="0" i="0" u="none" strike="noStrike" kern="1200">
                          <a:solidFill>
                            <a:srgbClr val="000000"/>
                          </a:solidFill>
                          <a:effectLst/>
                          <a:latin typeface="Calibri" panose="020F0502020204030204" pitchFamily="34" charset="0"/>
                          <a:ea typeface="+mn-ea"/>
                          <a:cs typeface="+mn-cs"/>
                        </a:rPr>
                        <a:t>Ok - Maximum MW</a:t>
                      </a:r>
                      <a:br>
                        <a:rPr lang="sv-SE" sz="1600" b="0" i="0" u="none" strike="noStrike" kern="1200">
                          <a:solidFill>
                            <a:srgbClr val="000000"/>
                          </a:solidFill>
                          <a:effectLst/>
                          <a:latin typeface="Calibri" panose="020F0502020204030204" pitchFamily="34" charset="0"/>
                          <a:ea typeface="+mn-ea"/>
                          <a:cs typeface="+mn-cs"/>
                        </a:rPr>
                      </a:br>
                      <a:r>
                        <a:rPr lang="sv-SE" sz="1600" b="0" i="0" u="none" strike="noStrike" kern="1200">
                          <a:solidFill>
                            <a:srgbClr val="000000"/>
                          </a:solidFill>
                          <a:effectLst/>
                          <a:latin typeface="Calibri" panose="020F0502020204030204" pitchFamily="34" charset="0"/>
                          <a:ea typeface="+mn-ea"/>
                          <a:cs typeface="+mn-cs"/>
                        </a:rPr>
                        <a:t>Svårare - Total MWh</a:t>
                      </a:r>
                    </a:p>
                    <a:p>
                      <a:pPr marL="0" marR="0" lvl="0" indent="0" algn="l" defTabSz="914400" rtl="0" eaLnBrk="1" fontAlgn="t" latinLnBrk="0" hangingPunct="1">
                        <a:lnSpc>
                          <a:spcPct val="100000"/>
                        </a:lnSpc>
                        <a:spcBef>
                          <a:spcPts val="0"/>
                        </a:spcBef>
                        <a:spcAft>
                          <a:spcPts val="0"/>
                        </a:spcAft>
                        <a:buClrTx/>
                        <a:buSzTx/>
                        <a:buFontTx/>
                        <a:buNone/>
                        <a:tabLst/>
                        <a:defRPr/>
                      </a:pPr>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extLst>
                  <a:ext uri="{0D108BD9-81ED-4DB2-BD59-A6C34878D82A}">
                    <a16:rowId xmlns:a16="http://schemas.microsoft.com/office/drawing/2014/main" val="4178653890"/>
                  </a:ext>
                </a:extLst>
              </a:tr>
              <a:tr h="270358">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Network flexibility needs </a:t>
                      </a:r>
                    </a:p>
                  </a:txBody>
                  <a:tcPr marL="6350" marR="6350" marT="6350" marB="0"/>
                </a:tc>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 </a:t>
                      </a:r>
                    </a:p>
                  </a:txBody>
                  <a:tcPr marL="6350" marR="6350" marT="6350" marB="0"/>
                </a:tc>
                <a:extLst>
                  <a:ext uri="{0D108BD9-81ED-4DB2-BD59-A6C34878D82A}">
                    <a16:rowId xmlns:a16="http://schemas.microsoft.com/office/drawing/2014/main" val="1201084573"/>
                  </a:ext>
                </a:extLst>
              </a:tr>
              <a:tr h="966189">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Share of downward flexibility need pertaining to RES generation curtailment</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DSO(s) shall identify </a:t>
                      </a:r>
                      <a:r>
                        <a:rPr lang="en-US" sz="1600" b="1" i="0" u="none" strike="noStrike" kern="1200">
                          <a:solidFill>
                            <a:srgbClr val="000000"/>
                          </a:solidFill>
                          <a:effectLst/>
                          <a:latin typeface="Calibri" panose="020F0502020204030204" pitchFamily="34" charset="0"/>
                          <a:ea typeface="+mn-ea"/>
                          <a:cs typeface="+mn-cs"/>
                        </a:rPr>
                        <a:t>the share of their downward flexibility needs that pertains to RES generation curtailmen</a:t>
                      </a:r>
                      <a:r>
                        <a:rPr lang="en-US" sz="1600" b="0" i="0" u="none" strike="noStrike" kern="1200">
                          <a:solidFill>
                            <a:srgbClr val="000000"/>
                          </a:solidFill>
                          <a:effectLst/>
                          <a:latin typeface="Calibri" panose="020F0502020204030204" pitchFamily="34" charset="0"/>
                          <a:ea typeface="+mn-ea"/>
                          <a:cs typeface="+mn-cs"/>
                        </a:rPr>
                        <a:t>t compared to the total downward flexibility needs. </a:t>
                      </a:r>
                    </a:p>
                  </a:txBody>
                  <a:tcPr marL="6350" marR="6350" marT="635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sv-SE" sz="1600" b="0" i="0" u="none" strike="noStrike" kern="1200">
                          <a:solidFill>
                            <a:srgbClr val="000000"/>
                          </a:solidFill>
                          <a:effectLst/>
                          <a:latin typeface="Calibri" panose="020F0502020204030204" pitchFamily="34" charset="0"/>
                          <a:ea typeface="+mn-ea"/>
                          <a:cs typeface="+mn-cs"/>
                        </a:rPr>
                        <a:t>Svårt om man har både upp- och nedreglering i samma område</a:t>
                      </a:r>
                    </a:p>
                  </a:txBody>
                  <a:tcPr marL="6350" marR="6350" marT="6350" marB="0"/>
                </a:tc>
                <a:extLst>
                  <a:ext uri="{0D108BD9-81ED-4DB2-BD59-A6C34878D82A}">
                    <a16:rowId xmlns:a16="http://schemas.microsoft.com/office/drawing/2014/main" val="3881111784"/>
                  </a:ext>
                </a:extLst>
              </a:tr>
              <a:tr h="1212802">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Expected contractual means to access flexibility</a:t>
                      </a: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If available, each DSO shall also provide information on the </a:t>
                      </a:r>
                      <a:r>
                        <a:rPr lang="en-US" sz="1600" b="1" i="0" u="none" strike="noStrike" kern="1200">
                          <a:solidFill>
                            <a:srgbClr val="000000"/>
                          </a:solidFill>
                          <a:effectLst/>
                          <a:latin typeface="Calibri" panose="020F0502020204030204" pitchFamily="34" charset="0"/>
                          <a:ea typeface="+mn-ea"/>
                          <a:cs typeface="+mn-cs"/>
                        </a:rPr>
                        <a:t>expected contractual means to access flexibility</a:t>
                      </a:r>
                      <a:r>
                        <a:rPr lang="en-US" sz="1600" b="0" i="0" u="none" strike="noStrike" kern="1200">
                          <a:solidFill>
                            <a:srgbClr val="000000"/>
                          </a:solidFill>
                          <a:effectLst/>
                          <a:latin typeface="Calibri" panose="020F0502020204030204" pitchFamily="34" charset="0"/>
                          <a:ea typeface="+mn-ea"/>
                          <a:cs typeface="+mn-cs"/>
                        </a:rPr>
                        <a:t>, such as local services or flexible connection agreement, </a:t>
                      </a: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Ok</a:t>
                      </a:r>
                    </a:p>
                  </a:txBody>
                  <a:tcPr marL="6350" marR="6350" marT="6350" marB="0"/>
                </a:tc>
                <a:extLst>
                  <a:ext uri="{0D108BD9-81ED-4DB2-BD59-A6C34878D82A}">
                    <a16:rowId xmlns:a16="http://schemas.microsoft.com/office/drawing/2014/main" val="1777730112"/>
                  </a:ext>
                </a:extLst>
              </a:tr>
            </a:tbl>
          </a:graphicData>
        </a:graphic>
      </p:graphicFrame>
    </p:spTree>
    <p:extLst>
      <p:ext uri="{BB962C8B-B14F-4D97-AF65-F5344CB8AC3E}">
        <p14:creationId xmlns:p14="http://schemas.microsoft.com/office/powerpoint/2010/main" val="47684271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7AFBD-ACDF-3DCA-6039-32D9149755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9931F-D40F-FCC5-EB59-D410EE98E61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C88E69E-A2BE-1DD7-C5C4-029A3E2F0E71}"/>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F3AC3A41-77A8-D3AB-D488-296CDFF08E72}"/>
              </a:ext>
            </a:extLst>
          </p:cNvPr>
          <p:cNvGraphicFramePr>
            <a:graphicFrameLocks noGrp="1"/>
          </p:cNvGraphicFramePr>
          <p:nvPr/>
        </p:nvGraphicFramePr>
        <p:xfrm>
          <a:off x="695323" y="539999"/>
          <a:ext cx="10801351" cy="4788819"/>
        </p:xfrm>
        <a:graphic>
          <a:graphicData uri="http://schemas.openxmlformats.org/drawingml/2006/table">
            <a:tbl>
              <a:tblPr firstRow="1" bandRow="1">
                <a:tableStyleId>{5C22544A-7EE6-4342-B048-85BDC9FD1C3A}</a:tableStyleId>
              </a:tblPr>
              <a:tblGrid>
                <a:gridCol w="3492694">
                  <a:extLst>
                    <a:ext uri="{9D8B030D-6E8A-4147-A177-3AD203B41FA5}">
                      <a16:colId xmlns:a16="http://schemas.microsoft.com/office/drawing/2014/main" val="2500564320"/>
                    </a:ext>
                  </a:extLst>
                </a:gridCol>
                <a:gridCol w="3598144">
                  <a:extLst>
                    <a:ext uri="{9D8B030D-6E8A-4147-A177-3AD203B41FA5}">
                      <a16:colId xmlns:a16="http://schemas.microsoft.com/office/drawing/2014/main" val="3701523581"/>
                    </a:ext>
                  </a:extLst>
                </a:gridCol>
                <a:gridCol w="3710513">
                  <a:extLst>
                    <a:ext uri="{9D8B030D-6E8A-4147-A177-3AD203B41FA5}">
                      <a16:colId xmlns:a16="http://schemas.microsoft.com/office/drawing/2014/main" val="3350161952"/>
                    </a:ext>
                  </a:extLst>
                </a:gridCol>
              </a:tblGrid>
              <a:tr h="368904">
                <a:tc>
                  <a:txBody>
                    <a:bodyPr/>
                    <a:lstStyle/>
                    <a:p>
                      <a:r>
                        <a:rPr lang="en-US" err="1"/>
                        <a:t>Område</a:t>
                      </a:r>
                      <a:r>
                        <a:rPr lang="en-US"/>
                        <a:t> I C</a:t>
                      </a:r>
                    </a:p>
                  </a:txBody>
                  <a:tcPr/>
                </a:tc>
                <a:tc>
                  <a:txBody>
                    <a:bodyPr/>
                    <a:lstStyle/>
                    <a:p>
                      <a:endParaRPr lang="en-US"/>
                    </a:p>
                  </a:txBody>
                  <a:tcPr/>
                </a:tc>
                <a:tc>
                  <a:txBody>
                    <a:bodyPr/>
                    <a:lstStyle/>
                    <a:p>
                      <a:r>
                        <a:rPr lang="en-US"/>
                        <a:t>DSO </a:t>
                      </a:r>
                      <a:r>
                        <a:rPr lang="en-US" err="1"/>
                        <a:t>kommentar</a:t>
                      </a:r>
                      <a:r>
                        <a:rPr lang="en-US"/>
                        <a:t>/</a:t>
                      </a:r>
                      <a:r>
                        <a:rPr lang="en-US" err="1"/>
                        <a:t>frågor</a:t>
                      </a:r>
                      <a:endParaRPr lang="en-US"/>
                    </a:p>
                  </a:txBody>
                  <a:tcPr/>
                </a:tc>
                <a:extLst>
                  <a:ext uri="{0D108BD9-81ED-4DB2-BD59-A6C34878D82A}">
                    <a16:rowId xmlns:a16="http://schemas.microsoft.com/office/drawing/2014/main" val="1616388707"/>
                  </a:ext>
                </a:extLst>
              </a:tr>
              <a:tr h="372878">
                <a:tc>
                  <a:txBody>
                    <a:bodyPr/>
                    <a:lstStyle/>
                    <a:p>
                      <a:pPr marL="0" algn="l" defTabSz="914400" rtl="0" eaLnBrk="1" fontAlgn="t" latinLnBrk="0" hangingPunct="1"/>
                      <a:r>
                        <a:rPr lang="en-US" sz="1600" b="0" i="0" u="none" strike="noStrike" kern="1200">
                          <a:solidFill>
                            <a:srgbClr val="000000"/>
                          </a:solidFill>
                          <a:effectLst/>
                          <a:latin typeface="Calibri" panose="020F0502020204030204" pitchFamily="34" charset="0"/>
                          <a:ea typeface="+mn-ea"/>
                          <a:cs typeface="+mn-cs"/>
                        </a:rPr>
                        <a:t>DSO input data to the FNA process (addition)</a:t>
                      </a:r>
                    </a:p>
                  </a:txBody>
                  <a:tcPr marL="6350" marR="6350" marT="6350" marB="0"/>
                </a:tc>
                <a:tc>
                  <a:txBody>
                    <a:bodyPr/>
                    <a:lstStyle/>
                    <a:p>
                      <a:pPr marL="0" algn="l" defTabSz="914400" rtl="0" eaLnBrk="1" fontAlgn="t" latinLnBrk="0" hangingPunct="1"/>
                      <a:r>
                        <a:rPr lang="en-US" sz="1600" b="0" i="0" u="none" strike="noStrike" kern="1200">
                          <a:solidFill>
                            <a:srgbClr val="000000"/>
                          </a:solidFill>
                          <a:effectLst/>
                          <a:latin typeface="Calibri" panose="020F0502020204030204" pitchFamily="34" charset="0"/>
                          <a:ea typeface="+mn-ea"/>
                          <a:cs typeface="+mn-cs"/>
                        </a:rPr>
                        <a:t>the </a:t>
                      </a:r>
                      <a:r>
                        <a:rPr lang="en-US" sz="1600" b="1" i="0" u="none" strike="noStrike" kern="1200">
                          <a:solidFill>
                            <a:srgbClr val="000000"/>
                          </a:solidFill>
                          <a:effectLst/>
                          <a:latin typeface="Calibri" panose="020F0502020204030204" pitchFamily="34" charset="0"/>
                          <a:ea typeface="+mn-ea"/>
                          <a:cs typeface="+mn-cs"/>
                        </a:rPr>
                        <a:t>reasoning</a:t>
                      </a:r>
                      <a:r>
                        <a:rPr lang="en-US" sz="1600" b="0" i="0" u="none" strike="noStrike" kern="1200">
                          <a:solidFill>
                            <a:srgbClr val="000000"/>
                          </a:solidFill>
                          <a:effectLst/>
                          <a:latin typeface="Calibri" panose="020F0502020204030204" pitchFamily="34" charset="0"/>
                          <a:ea typeface="+mn-ea"/>
                          <a:cs typeface="+mn-cs"/>
                        </a:rPr>
                        <a:t> for the flexibility needs reported in accordance with Table 15, </a:t>
                      </a:r>
                      <a:r>
                        <a:rPr lang="en-US" sz="1600" b="1" i="0" u="none" strike="noStrike" kern="1200">
                          <a:solidFill>
                            <a:srgbClr val="000000"/>
                          </a:solidFill>
                          <a:effectLst/>
                          <a:latin typeface="Calibri" panose="020F0502020204030204" pitchFamily="34" charset="0"/>
                          <a:ea typeface="+mn-ea"/>
                          <a:cs typeface="+mn-cs"/>
                        </a:rPr>
                        <a:t>including potential effects of existing or planned frameworks</a:t>
                      </a:r>
                      <a:r>
                        <a:rPr lang="en-US" sz="1600" b="0" i="0" u="none" strike="noStrike" kern="1200">
                          <a:solidFill>
                            <a:srgbClr val="000000"/>
                          </a:solidFill>
                          <a:effectLst/>
                          <a:latin typeface="Calibri" panose="020F0502020204030204" pitchFamily="34" charset="0"/>
                          <a:ea typeface="+mn-ea"/>
                          <a:cs typeface="+mn-cs"/>
                        </a:rPr>
                        <a:t>, and </a:t>
                      </a:r>
                      <a:r>
                        <a:rPr lang="en-US" sz="1600" b="1" i="0" u="none" strike="noStrike" kern="1200">
                          <a:solidFill>
                            <a:srgbClr val="000000"/>
                          </a:solidFill>
                          <a:effectLst/>
                          <a:latin typeface="Calibri" panose="020F0502020204030204" pitchFamily="34" charset="0"/>
                          <a:ea typeface="+mn-ea"/>
                          <a:cs typeface="+mn-cs"/>
                        </a:rPr>
                        <a:t>incentives to connect additional assets </a:t>
                      </a:r>
                      <a:r>
                        <a:rPr lang="en-US" sz="1600" b="0" i="0" u="none" strike="noStrike" kern="1200">
                          <a:solidFill>
                            <a:srgbClr val="000000"/>
                          </a:solidFill>
                          <a:effectLst/>
                          <a:latin typeface="Calibri" panose="020F0502020204030204" pitchFamily="34" charset="0"/>
                          <a:ea typeface="+mn-ea"/>
                          <a:cs typeface="+mn-cs"/>
                        </a:rPr>
                        <a:t>such as generation, load, storages and other flexible resources on certain part of their networks, if technically feasible in terms of location or voltage levels; </a:t>
                      </a: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Viktigt att synka med NUP</a:t>
                      </a:r>
                    </a:p>
                  </a:txBody>
                  <a:tcPr marL="6350" marR="6350" marT="6350" marB="0"/>
                </a:tc>
                <a:extLst>
                  <a:ext uri="{0D108BD9-81ED-4DB2-BD59-A6C34878D82A}">
                    <a16:rowId xmlns:a16="http://schemas.microsoft.com/office/drawing/2014/main" val="1186580307"/>
                  </a:ext>
                </a:extLst>
              </a:tr>
              <a:tr h="206264">
                <a:tc>
                  <a:txBody>
                    <a:bodyPr/>
                    <a:lstStyle/>
                    <a:p>
                      <a:pPr marL="0" algn="l" defTabSz="914400" rtl="0" eaLnBrk="1" fontAlgn="t" latinLnBrk="0" hangingPunct="1"/>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marL="0" algn="l" defTabSz="914400" rtl="0" eaLnBrk="1" fontAlgn="t" latinLnBrk="0" hangingPunct="1"/>
                      <a:r>
                        <a:rPr lang="en-US" sz="1600" b="0" i="0" u="none" strike="noStrike" kern="1200">
                          <a:solidFill>
                            <a:srgbClr val="000000"/>
                          </a:solidFill>
                          <a:effectLst/>
                          <a:latin typeface="Calibri" panose="020F0502020204030204" pitchFamily="34" charset="0"/>
                          <a:ea typeface="+mn-ea"/>
                          <a:cs typeface="+mn-cs"/>
                        </a:rPr>
                        <a:t>the </a:t>
                      </a:r>
                      <a:r>
                        <a:rPr lang="en-US" sz="1600" b="1" i="0" u="none" strike="noStrike" kern="1200">
                          <a:solidFill>
                            <a:srgbClr val="000000"/>
                          </a:solidFill>
                          <a:effectLst/>
                          <a:latin typeface="Calibri" panose="020F0502020204030204" pitchFamily="34" charset="0"/>
                          <a:ea typeface="+mn-ea"/>
                          <a:cs typeface="+mn-cs"/>
                        </a:rPr>
                        <a:t>source</a:t>
                      </a:r>
                      <a:r>
                        <a:rPr lang="en-US" sz="1600" b="0" i="0" u="none" strike="noStrike" kern="1200">
                          <a:solidFill>
                            <a:srgbClr val="000000"/>
                          </a:solidFill>
                          <a:effectLst/>
                          <a:latin typeface="Calibri" panose="020F0502020204030204" pitchFamily="34" charset="0"/>
                          <a:ea typeface="+mn-ea"/>
                          <a:cs typeface="+mn-cs"/>
                        </a:rPr>
                        <a:t> of data and studies used to provide the network flexibility needs; </a:t>
                      </a: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 </a:t>
                      </a:r>
                    </a:p>
                  </a:txBody>
                  <a:tcPr marL="6350" marR="6350" marT="6350" marB="0"/>
                </a:tc>
                <a:extLst>
                  <a:ext uri="{0D108BD9-81ED-4DB2-BD59-A6C34878D82A}">
                    <a16:rowId xmlns:a16="http://schemas.microsoft.com/office/drawing/2014/main" val="4178653890"/>
                  </a:ext>
                </a:extLst>
              </a:tr>
              <a:tr h="987105">
                <a:tc>
                  <a:txBody>
                    <a:bodyPr/>
                    <a:lstStyle/>
                    <a:p>
                      <a:pPr marL="0" algn="l" defTabSz="914400" rtl="0" eaLnBrk="1" fontAlgn="t" latinLnBrk="0" hangingPunct="1"/>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marL="0" algn="l" defTabSz="914400" rtl="0" eaLnBrk="1" fontAlgn="t" latinLnBrk="0" hangingPunct="1"/>
                      <a:r>
                        <a:rPr lang="en-US" sz="1600" b="0" i="0" u="none" strike="noStrike" kern="1200">
                          <a:solidFill>
                            <a:srgbClr val="000000"/>
                          </a:solidFill>
                          <a:effectLst/>
                          <a:latin typeface="Calibri" panose="020F0502020204030204" pitchFamily="34" charset="0"/>
                          <a:ea typeface="+mn-ea"/>
                          <a:cs typeface="+mn-cs"/>
                        </a:rPr>
                        <a:t>the </a:t>
                      </a:r>
                      <a:r>
                        <a:rPr lang="en-US" sz="1600" b="1" i="0" u="none" strike="noStrike" kern="1200">
                          <a:solidFill>
                            <a:srgbClr val="000000"/>
                          </a:solidFill>
                          <a:effectLst/>
                          <a:latin typeface="Calibri" panose="020F0502020204030204" pitchFamily="34" charset="0"/>
                          <a:ea typeface="+mn-ea"/>
                          <a:cs typeface="+mn-cs"/>
                        </a:rPr>
                        <a:t>scenario</a:t>
                      </a:r>
                      <a:r>
                        <a:rPr lang="en-US" sz="1600" b="0" i="0" u="none" strike="noStrike" kern="1200">
                          <a:solidFill>
                            <a:srgbClr val="000000"/>
                          </a:solidFill>
                          <a:effectLst/>
                          <a:latin typeface="Calibri" panose="020F0502020204030204" pitchFamily="34" charset="0"/>
                          <a:ea typeface="+mn-ea"/>
                          <a:cs typeface="+mn-cs"/>
                        </a:rPr>
                        <a:t>(s) used to define future generation, load and energy storages in its network</a:t>
                      </a: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Vad betyder detta? Vilken synk krävs DSO/DSO och DSO/TSO?</a:t>
                      </a:r>
                    </a:p>
                  </a:txBody>
                  <a:tcPr marL="6350" marR="6350" marT="6350" marB="0"/>
                </a:tc>
                <a:extLst>
                  <a:ext uri="{0D108BD9-81ED-4DB2-BD59-A6C34878D82A}">
                    <a16:rowId xmlns:a16="http://schemas.microsoft.com/office/drawing/2014/main" val="1201084573"/>
                  </a:ext>
                </a:extLst>
              </a:tr>
              <a:tr h="496745">
                <a:tc>
                  <a:txBody>
                    <a:bodyPr/>
                    <a:lstStyle/>
                    <a:p>
                      <a:pPr marL="0" algn="l" defTabSz="914400" rtl="0" eaLnBrk="1" fontAlgn="t" latinLnBrk="0" hangingPunct="1"/>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marL="0" algn="l" defTabSz="914400" rtl="0" eaLnBrk="1" fontAlgn="t" latinLnBrk="0" hangingPunct="1"/>
                      <a:r>
                        <a:rPr lang="en-US" sz="1600" b="0" i="0" u="none" strike="noStrike" kern="1200">
                          <a:solidFill>
                            <a:srgbClr val="000000"/>
                          </a:solidFill>
                          <a:effectLst/>
                          <a:latin typeface="Calibri" panose="020F0502020204030204" pitchFamily="34" charset="0"/>
                          <a:ea typeface="+mn-ea"/>
                          <a:cs typeface="+mn-cs"/>
                        </a:rPr>
                        <a:t>the </a:t>
                      </a:r>
                      <a:r>
                        <a:rPr lang="en-US" sz="1600" b="1" i="0" u="none" strike="noStrike" kern="1200">
                          <a:solidFill>
                            <a:srgbClr val="000000"/>
                          </a:solidFill>
                          <a:effectLst/>
                          <a:latin typeface="Calibri" panose="020F0502020204030204" pitchFamily="34" charset="0"/>
                          <a:ea typeface="+mn-ea"/>
                          <a:cs typeface="+mn-cs"/>
                        </a:rPr>
                        <a:t>methods</a:t>
                      </a:r>
                      <a:r>
                        <a:rPr lang="en-US" sz="1600" b="0" i="0" u="none" strike="noStrike" kern="1200">
                          <a:solidFill>
                            <a:srgbClr val="000000"/>
                          </a:solidFill>
                          <a:effectLst/>
                          <a:latin typeface="Calibri" panose="020F0502020204030204" pitchFamily="34" charset="0"/>
                          <a:ea typeface="+mn-ea"/>
                          <a:cs typeface="+mn-cs"/>
                        </a:rPr>
                        <a:t> used to assess their network flexibility needs and to select representative days and time blocks. </a:t>
                      </a:r>
                    </a:p>
                  </a:txBody>
                  <a:tcPr marL="6350" marR="6350" marT="6350" marB="0"/>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Vad menas med metod?</a:t>
                      </a:r>
                    </a:p>
                  </a:txBody>
                  <a:tcPr marL="6350" marR="6350" marT="6350" marB="0"/>
                </a:tc>
                <a:extLst>
                  <a:ext uri="{0D108BD9-81ED-4DB2-BD59-A6C34878D82A}">
                    <a16:rowId xmlns:a16="http://schemas.microsoft.com/office/drawing/2014/main" val="3881111784"/>
                  </a:ext>
                </a:extLst>
              </a:tr>
            </a:tbl>
          </a:graphicData>
        </a:graphic>
      </p:graphicFrame>
    </p:spTree>
    <p:extLst>
      <p:ext uri="{BB962C8B-B14F-4D97-AF65-F5344CB8AC3E}">
        <p14:creationId xmlns:p14="http://schemas.microsoft.com/office/powerpoint/2010/main" val="2807719230"/>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93710-9943-AFD6-1F85-9C639A1FD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A9BAE1-787F-B586-E2BD-474A6139A71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B6B6964-F5EA-F048-24AB-15D71BC45A54}"/>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93FB4350-79E1-A6FF-93FA-3AF5140FA141}"/>
              </a:ext>
            </a:extLst>
          </p:cNvPr>
          <p:cNvGraphicFramePr>
            <a:graphicFrameLocks noGrp="1"/>
          </p:cNvGraphicFramePr>
          <p:nvPr/>
        </p:nvGraphicFramePr>
        <p:xfrm>
          <a:off x="695323" y="539999"/>
          <a:ext cx="10801351" cy="3320384"/>
        </p:xfrm>
        <a:graphic>
          <a:graphicData uri="http://schemas.openxmlformats.org/drawingml/2006/table">
            <a:tbl>
              <a:tblPr firstRow="1" bandRow="1">
                <a:tableStyleId>{5C22544A-7EE6-4342-B048-85BDC9FD1C3A}</a:tableStyleId>
              </a:tblPr>
              <a:tblGrid>
                <a:gridCol w="3492694">
                  <a:extLst>
                    <a:ext uri="{9D8B030D-6E8A-4147-A177-3AD203B41FA5}">
                      <a16:colId xmlns:a16="http://schemas.microsoft.com/office/drawing/2014/main" val="2500564320"/>
                    </a:ext>
                  </a:extLst>
                </a:gridCol>
                <a:gridCol w="3598144">
                  <a:extLst>
                    <a:ext uri="{9D8B030D-6E8A-4147-A177-3AD203B41FA5}">
                      <a16:colId xmlns:a16="http://schemas.microsoft.com/office/drawing/2014/main" val="3701523581"/>
                    </a:ext>
                  </a:extLst>
                </a:gridCol>
                <a:gridCol w="3710513">
                  <a:extLst>
                    <a:ext uri="{9D8B030D-6E8A-4147-A177-3AD203B41FA5}">
                      <a16:colId xmlns:a16="http://schemas.microsoft.com/office/drawing/2014/main" val="3350161952"/>
                    </a:ext>
                  </a:extLst>
                </a:gridCol>
              </a:tblGrid>
              <a:tr h="368904">
                <a:tc>
                  <a:txBody>
                    <a:bodyPr/>
                    <a:lstStyle/>
                    <a:p>
                      <a:r>
                        <a:rPr lang="en-US" err="1"/>
                        <a:t>Område</a:t>
                      </a:r>
                      <a:r>
                        <a:rPr lang="en-US"/>
                        <a:t> II</a:t>
                      </a:r>
                    </a:p>
                  </a:txBody>
                  <a:tcPr/>
                </a:tc>
                <a:tc>
                  <a:txBody>
                    <a:bodyPr/>
                    <a:lstStyle/>
                    <a:p>
                      <a:endParaRPr lang="en-US"/>
                    </a:p>
                  </a:txBody>
                  <a:tcPr/>
                </a:tc>
                <a:tc>
                  <a:txBody>
                    <a:bodyPr/>
                    <a:lstStyle/>
                    <a:p>
                      <a:r>
                        <a:rPr lang="en-US"/>
                        <a:t>DSO </a:t>
                      </a:r>
                      <a:r>
                        <a:rPr lang="en-US" err="1"/>
                        <a:t>kommentar</a:t>
                      </a:r>
                      <a:r>
                        <a:rPr lang="en-US"/>
                        <a:t>/</a:t>
                      </a:r>
                      <a:r>
                        <a:rPr lang="en-US" err="1"/>
                        <a:t>frågor</a:t>
                      </a:r>
                      <a:endParaRPr lang="en-US"/>
                    </a:p>
                  </a:txBody>
                  <a:tcPr/>
                </a:tc>
                <a:extLst>
                  <a:ext uri="{0D108BD9-81ED-4DB2-BD59-A6C34878D82A}">
                    <a16:rowId xmlns:a16="http://schemas.microsoft.com/office/drawing/2014/main" val="1616388707"/>
                  </a:ext>
                </a:extLst>
              </a:tr>
              <a:tr h="372878">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Other data</a:t>
                      </a:r>
                    </a:p>
                  </a:txBody>
                  <a:tcPr marL="6350" marR="6350" marT="6350" marB="0"/>
                </a:tc>
                <a:tc>
                  <a:txBody>
                    <a:bodyPr/>
                    <a:lstStyle/>
                    <a:p>
                      <a:pPr algn="l" fontAlgn="t"/>
                      <a:r>
                        <a:rPr lang="sv-SE" sz="1600" b="1" i="0" u="none" strike="noStrike" kern="1200" err="1">
                          <a:solidFill>
                            <a:srgbClr val="000000"/>
                          </a:solidFill>
                          <a:effectLst/>
                          <a:latin typeface="Calibri" panose="020F0502020204030204" pitchFamily="34" charset="0"/>
                          <a:ea typeface="+mn-ea"/>
                          <a:cs typeface="+mn-cs"/>
                        </a:rPr>
                        <a:t>Unavailable</a:t>
                      </a:r>
                      <a:r>
                        <a:rPr lang="sv-SE" sz="1600" b="0" i="0" u="none" strike="noStrike" kern="1200">
                          <a:solidFill>
                            <a:srgbClr val="000000"/>
                          </a:solidFill>
                          <a:effectLst/>
                          <a:latin typeface="Calibri" panose="020F0502020204030204" pitchFamily="34" charset="0"/>
                          <a:ea typeface="+mn-ea"/>
                          <a:cs typeface="+mn-cs"/>
                        </a:rPr>
                        <a:t> flexible </a:t>
                      </a:r>
                      <a:r>
                        <a:rPr lang="sv-SE" sz="1600" b="0" i="0" u="none" strike="noStrike" kern="1200" err="1">
                          <a:solidFill>
                            <a:srgbClr val="000000"/>
                          </a:solidFill>
                          <a:effectLst/>
                          <a:latin typeface="Calibri" panose="020F0502020204030204" pitchFamily="34" charset="0"/>
                          <a:ea typeface="+mn-ea"/>
                          <a:cs typeface="+mn-cs"/>
                        </a:rPr>
                        <a:t>resources</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due</a:t>
                      </a:r>
                      <a:r>
                        <a:rPr lang="sv-SE" sz="1600" b="0" i="0" u="none" strike="noStrike" kern="1200">
                          <a:solidFill>
                            <a:srgbClr val="000000"/>
                          </a:solidFill>
                          <a:effectLst/>
                          <a:latin typeface="Calibri" panose="020F0502020204030204" pitchFamily="34" charset="0"/>
                          <a:ea typeface="+mn-ea"/>
                          <a:cs typeface="+mn-cs"/>
                        </a:rPr>
                        <a:t> </a:t>
                      </a:r>
                      <a:r>
                        <a:rPr lang="sv-SE" sz="1600" b="1" i="0" u="none" strike="noStrike" kern="1200">
                          <a:solidFill>
                            <a:srgbClr val="000000"/>
                          </a:solidFill>
                          <a:effectLst/>
                          <a:latin typeface="Calibri" panose="020F0502020204030204" pitchFamily="34" charset="0"/>
                          <a:ea typeface="+mn-ea"/>
                          <a:cs typeface="+mn-cs"/>
                        </a:rPr>
                        <a:t>to </a:t>
                      </a:r>
                      <a:r>
                        <a:rPr lang="sv-SE" sz="1600" b="1" i="0" u="none" strike="noStrike" kern="1200" err="1">
                          <a:solidFill>
                            <a:srgbClr val="000000"/>
                          </a:solidFill>
                          <a:effectLst/>
                          <a:latin typeface="Calibri" panose="020F0502020204030204" pitchFamily="34" charset="0"/>
                          <a:ea typeface="+mn-ea"/>
                          <a:cs typeface="+mn-cs"/>
                        </a:rPr>
                        <a:t>grid</a:t>
                      </a:r>
                      <a:r>
                        <a:rPr lang="sv-SE" sz="1600" b="1" i="0" u="none" strike="noStrike" kern="1200">
                          <a:solidFill>
                            <a:srgbClr val="000000"/>
                          </a:solidFill>
                          <a:effectLst/>
                          <a:latin typeface="Calibri" panose="020F0502020204030204" pitchFamily="34" charset="0"/>
                          <a:ea typeface="+mn-ea"/>
                          <a:cs typeface="+mn-cs"/>
                        </a:rPr>
                        <a:t> </a:t>
                      </a:r>
                      <a:r>
                        <a:rPr lang="sv-SE" sz="1600" b="1" i="0" u="none" strike="noStrike" kern="1200" err="1">
                          <a:solidFill>
                            <a:srgbClr val="000000"/>
                          </a:solidFill>
                          <a:effectLst/>
                          <a:latin typeface="Calibri" panose="020F0502020204030204" pitchFamily="34" charset="0"/>
                          <a:ea typeface="+mn-ea"/>
                          <a:cs typeface="+mn-cs"/>
                        </a:rPr>
                        <a:t>prequalification</a:t>
                      </a:r>
                      <a:endParaRPr lang="sv-SE" sz="1600" b="1"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algn="l" fontAlgn="t"/>
                      <a:r>
                        <a:rPr lang="en-US" sz="1600" b="0" i="0" u="none" strike="noStrike" kern="1200">
                          <a:solidFill>
                            <a:srgbClr val="000000"/>
                          </a:solidFill>
                          <a:effectLst/>
                          <a:latin typeface="Calibri" panose="020F0502020204030204" pitchFamily="34" charset="0"/>
                          <a:ea typeface="+mn-ea"/>
                          <a:cs typeface="+mn-cs"/>
                        </a:rPr>
                        <a:t>NA (Grid prequalification process is under development)</a:t>
                      </a:r>
                    </a:p>
                  </a:txBody>
                  <a:tcPr marL="6350" marR="6350" marT="6350" marB="0"/>
                </a:tc>
                <a:extLst>
                  <a:ext uri="{0D108BD9-81ED-4DB2-BD59-A6C34878D82A}">
                    <a16:rowId xmlns:a16="http://schemas.microsoft.com/office/drawing/2014/main" val="1186580307"/>
                  </a:ext>
                </a:extLst>
              </a:tr>
              <a:tr h="161429">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algn="l" fontAlgn="t"/>
                      <a:r>
                        <a:rPr lang="sv-SE" sz="1600" b="1" i="0" u="none" strike="noStrike" kern="1200" err="1">
                          <a:solidFill>
                            <a:srgbClr val="000000"/>
                          </a:solidFill>
                          <a:effectLst/>
                          <a:latin typeface="Calibri" panose="020F0502020204030204" pitchFamily="34" charset="0"/>
                          <a:ea typeface="+mn-ea"/>
                          <a:cs typeface="+mn-cs"/>
                        </a:rPr>
                        <a:t>Unavailable</a:t>
                      </a:r>
                      <a:r>
                        <a:rPr lang="sv-SE" sz="1600" b="0" i="0" u="none" strike="noStrike" kern="1200">
                          <a:solidFill>
                            <a:srgbClr val="000000"/>
                          </a:solidFill>
                          <a:effectLst/>
                          <a:latin typeface="Calibri" panose="020F0502020204030204" pitchFamily="34" charset="0"/>
                          <a:ea typeface="+mn-ea"/>
                          <a:cs typeface="+mn-cs"/>
                        </a:rPr>
                        <a:t> flexible </a:t>
                      </a:r>
                      <a:r>
                        <a:rPr lang="sv-SE" sz="1600" b="0" i="0" u="none" strike="noStrike" kern="1200" err="1">
                          <a:solidFill>
                            <a:srgbClr val="000000"/>
                          </a:solidFill>
                          <a:effectLst/>
                          <a:latin typeface="Calibri" panose="020F0502020204030204" pitchFamily="34" charset="0"/>
                          <a:ea typeface="+mn-ea"/>
                          <a:cs typeface="+mn-cs"/>
                        </a:rPr>
                        <a:t>resources</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due</a:t>
                      </a:r>
                      <a:r>
                        <a:rPr lang="sv-SE" sz="1600" b="0" i="0" u="none" strike="noStrike" kern="1200">
                          <a:solidFill>
                            <a:srgbClr val="000000"/>
                          </a:solidFill>
                          <a:effectLst/>
                          <a:latin typeface="Calibri" panose="020F0502020204030204" pitchFamily="34" charset="0"/>
                          <a:ea typeface="+mn-ea"/>
                          <a:cs typeface="+mn-cs"/>
                        </a:rPr>
                        <a:t> </a:t>
                      </a:r>
                      <a:r>
                        <a:rPr lang="sv-SE" sz="1600" b="1" i="0" u="none" strike="noStrike" kern="1200" err="1">
                          <a:solidFill>
                            <a:srgbClr val="000000"/>
                          </a:solidFill>
                          <a:effectLst/>
                          <a:latin typeface="Calibri" panose="020F0502020204030204" pitchFamily="34" charset="0"/>
                          <a:ea typeface="+mn-ea"/>
                          <a:cs typeface="+mn-cs"/>
                        </a:rPr>
                        <a:t>temporary</a:t>
                      </a:r>
                      <a:r>
                        <a:rPr lang="sv-SE" sz="1600" b="1" i="0" u="none" strike="noStrike" kern="1200">
                          <a:solidFill>
                            <a:srgbClr val="000000"/>
                          </a:solidFill>
                          <a:effectLst/>
                          <a:latin typeface="Calibri" panose="020F0502020204030204" pitchFamily="34" charset="0"/>
                          <a:ea typeface="+mn-ea"/>
                          <a:cs typeface="+mn-cs"/>
                        </a:rPr>
                        <a:t> limits.</a:t>
                      </a:r>
                    </a:p>
                  </a:txBody>
                  <a:tcPr marL="6350" marR="6350" marT="6350" marB="0"/>
                </a:tc>
                <a:tc>
                  <a:txBody>
                    <a:bodyPr/>
                    <a:lstStyle/>
                    <a:p>
                      <a:pPr algn="l" fontAlgn="t"/>
                      <a:r>
                        <a:rPr lang="en-US" sz="1600" b="0" i="0" u="none" strike="noStrike" kern="1200" err="1">
                          <a:solidFill>
                            <a:srgbClr val="000000"/>
                          </a:solidFill>
                          <a:effectLst/>
                          <a:latin typeface="Calibri" panose="020F0502020204030204" pitchFamily="34" charset="0"/>
                          <a:ea typeface="+mn-ea"/>
                          <a:cs typeface="+mn-cs"/>
                        </a:rPr>
                        <a:t>Maintainance</a:t>
                      </a:r>
                      <a:r>
                        <a:rPr lang="en-US" sz="1600" b="0" i="0" u="none" strike="noStrike" kern="1200">
                          <a:solidFill>
                            <a:srgbClr val="000000"/>
                          </a:solidFill>
                          <a:effectLst/>
                          <a:latin typeface="Calibri" panose="020F0502020204030204" pitchFamily="34" charset="0"/>
                          <a:ea typeface="+mn-ea"/>
                          <a:cs typeface="+mn-cs"/>
                        </a:rPr>
                        <a:t> can be used as temporary limits</a:t>
                      </a:r>
                    </a:p>
                  </a:txBody>
                  <a:tcPr marL="6350" marR="6350" marT="6350" marB="0"/>
                </a:tc>
                <a:extLst>
                  <a:ext uri="{0D108BD9-81ED-4DB2-BD59-A6C34878D82A}">
                    <a16:rowId xmlns:a16="http://schemas.microsoft.com/office/drawing/2014/main" val="4178653890"/>
                  </a:ext>
                </a:extLst>
              </a:tr>
              <a:tr h="131576">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algn="just" fontAlgn="ctr"/>
                      <a:r>
                        <a:rPr lang="en-US" sz="1600" b="0" i="0" u="none" strike="noStrike" kern="1200">
                          <a:solidFill>
                            <a:srgbClr val="000000"/>
                          </a:solidFill>
                          <a:effectLst/>
                          <a:latin typeface="Calibri" panose="020F0502020204030204" pitchFamily="34" charset="0"/>
                          <a:ea typeface="+mn-ea"/>
                          <a:cs typeface="+mn-cs"/>
                        </a:rPr>
                        <a:t> </a:t>
                      </a:r>
                      <a:r>
                        <a:rPr lang="en-US" sz="1600" b="1" i="0" u="none" strike="noStrike" kern="1200">
                          <a:solidFill>
                            <a:srgbClr val="000000"/>
                          </a:solidFill>
                          <a:effectLst/>
                          <a:latin typeface="Calibri" panose="020F0502020204030204" pitchFamily="34" charset="0"/>
                          <a:ea typeface="+mn-ea"/>
                          <a:cs typeface="+mn-cs"/>
                        </a:rPr>
                        <a:t>Reasoning</a:t>
                      </a:r>
                      <a:r>
                        <a:rPr lang="en-US" sz="1600" b="0" i="0" u="none" strike="noStrike" kern="1200">
                          <a:solidFill>
                            <a:srgbClr val="000000"/>
                          </a:solidFill>
                          <a:effectLst/>
                          <a:latin typeface="Calibri" panose="020F0502020204030204" pitchFamily="34" charset="0"/>
                          <a:ea typeface="+mn-ea"/>
                          <a:cs typeface="+mn-cs"/>
                        </a:rPr>
                        <a:t> for the estimates, as well as the </a:t>
                      </a:r>
                      <a:r>
                        <a:rPr lang="en-US" sz="1600" b="1" i="0" u="none" strike="noStrike" kern="1200">
                          <a:solidFill>
                            <a:srgbClr val="000000"/>
                          </a:solidFill>
                          <a:effectLst/>
                          <a:latin typeface="Calibri" panose="020F0502020204030204" pitchFamily="34" charset="0"/>
                          <a:ea typeface="+mn-ea"/>
                          <a:cs typeface="+mn-cs"/>
                        </a:rPr>
                        <a:t>data</a:t>
                      </a:r>
                      <a:r>
                        <a:rPr lang="en-US" sz="1600" b="0" i="0" u="none" strike="noStrike" kern="1200">
                          <a:solidFill>
                            <a:srgbClr val="000000"/>
                          </a:solidFill>
                          <a:effectLst/>
                          <a:latin typeface="Calibri" panose="020F0502020204030204" pitchFamily="34" charset="0"/>
                          <a:ea typeface="+mn-ea"/>
                          <a:cs typeface="+mn-cs"/>
                        </a:rPr>
                        <a:t>, </a:t>
                      </a:r>
                      <a:r>
                        <a:rPr lang="en-US" sz="1600" b="1" i="0" u="none" strike="noStrike" kern="1200">
                          <a:solidFill>
                            <a:srgbClr val="000000"/>
                          </a:solidFill>
                          <a:effectLst/>
                          <a:latin typeface="Calibri" panose="020F0502020204030204" pitchFamily="34" charset="0"/>
                          <a:ea typeface="+mn-ea"/>
                          <a:cs typeface="+mn-cs"/>
                        </a:rPr>
                        <a:t>methods</a:t>
                      </a:r>
                      <a:r>
                        <a:rPr lang="en-US" sz="1600" b="0" i="0" u="none" strike="noStrike" kern="1200">
                          <a:solidFill>
                            <a:srgbClr val="000000"/>
                          </a:solidFill>
                          <a:effectLst/>
                          <a:latin typeface="Calibri" panose="020F0502020204030204" pitchFamily="34" charset="0"/>
                          <a:ea typeface="+mn-ea"/>
                          <a:cs typeface="+mn-cs"/>
                        </a:rPr>
                        <a:t>, and </a:t>
                      </a:r>
                      <a:r>
                        <a:rPr lang="en-US" sz="1600" b="1" i="0" u="none" strike="noStrike" kern="1200">
                          <a:solidFill>
                            <a:srgbClr val="000000"/>
                          </a:solidFill>
                          <a:effectLst/>
                          <a:latin typeface="Calibri" panose="020F0502020204030204" pitchFamily="34" charset="0"/>
                          <a:ea typeface="+mn-ea"/>
                          <a:cs typeface="+mn-cs"/>
                        </a:rPr>
                        <a:t>scenarios</a:t>
                      </a:r>
                      <a:r>
                        <a:rPr lang="en-US" sz="1600" b="0" i="0" u="none" strike="noStrike" kern="1200">
                          <a:solidFill>
                            <a:srgbClr val="000000"/>
                          </a:solidFill>
                          <a:effectLst/>
                          <a:latin typeface="Calibri" panose="020F0502020204030204" pitchFamily="34" charset="0"/>
                          <a:ea typeface="+mn-ea"/>
                          <a:cs typeface="+mn-cs"/>
                        </a:rPr>
                        <a:t> used for their assessment.  </a:t>
                      </a:r>
                    </a:p>
                  </a:txBody>
                  <a:tcPr marL="6350" marR="6350" marT="6350" marB="0" anchor="ctr"/>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Ok</a:t>
                      </a:r>
                    </a:p>
                  </a:txBody>
                  <a:tcPr marL="6350" marR="6350" marT="6350" marB="0"/>
                </a:tc>
                <a:extLst>
                  <a:ext uri="{0D108BD9-81ED-4DB2-BD59-A6C34878D82A}">
                    <a16:rowId xmlns:a16="http://schemas.microsoft.com/office/drawing/2014/main" val="1201084573"/>
                  </a:ext>
                </a:extLst>
              </a:tr>
              <a:tr h="0">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algn="just" fontAlgn="ctr"/>
                      <a:r>
                        <a:rPr lang="en-US" sz="1600" b="0" i="0" u="none" strike="noStrike" kern="1200">
                          <a:solidFill>
                            <a:srgbClr val="000000"/>
                          </a:solidFill>
                          <a:effectLst/>
                          <a:latin typeface="Calibri" panose="020F0502020204030204" pitchFamily="34" charset="0"/>
                          <a:ea typeface="+mn-ea"/>
                          <a:cs typeface="+mn-cs"/>
                        </a:rPr>
                        <a:t>The TSOs and DSOs shall provide </a:t>
                      </a:r>
                      <a:r>
                        <a:rPr lang="en-US" sz="1600" b="1" i="0" u="none" strike="noStrike" kern="1200">
                          <a:solidFill>
                            <a:srgbClr val="000000"/>
                          </a:solidFill>
                          <a:effectLst/>
                          <a:latin typeface="Calibri" panose="020F0502020204030204" pitchFamily="34" charset="0"/>
                          <a:ea typeface="+mn-ea"/>
                          <a:cs typeface="+mn-cs"/>
                        </a:rPr>
                        <a:t>downward flexibility network needs resulting in RES curtailment </a:t>
                      </a:r>
                      <a:r>
                        <a:rPr lang="en-US" sz="1600" b="0" i="0" u="none" strike="noStrike" kern="1200">
                          <a:solidFill>
                            <a:srgbClr val="000000"/>
                          </a:solidFill>
                          <a:effectLst/>
                          <a:latin typeface="Calibri" panose="020F0502020204030204" pitchFamily="34" charset="0"/>
                          <a:ea typeface="+mn-ea"/>
                          <a:cs typeface="+mn-cs"/>
                        </a:rPr>
                        <a:t>due to local constraints aggregated per </a:t>
                      </a:r>
                      <a:r>
                        <a:rPr lang="en-US" sz="1600" b="0" i="0" u="none" strike="noStrike" kern="1200" err="1">
                          <a:solidFill>
                            <a:srgbClr val="000000"/>
                          </a:solidFill>
                          <a:effectLst/>
                          <a:latin typeface="Calibri" panose="020F0502020204030204" pitchFamily="34" charset="0"/>
                          <a:ea typeface="+mn-ea"/>
                          <a:cs typeface="+mn-cs"/>
                        </a:rPr>
                        <a:t>analysed</a:t>
                      </a:r>
                      <a:r>
                        <a:rPr lang="en-US" sz="1600" b="0" i="0" u="none" strike="noStrike" kern="1200">
                          <a:solidFill>
                            <a:srgbClr val="000000"/>
                          </a:solidFill>
                          <a:effectLst/>
                          <a:latin typeface="Calibri" panose="020F0502020204030204" pitchFamily="34" charset="0"/>
                          <a:ea typeface="+mn-ea"/>
                          <a:cs typeface="+mn-cs"/>
                        </a:rPr>
                        <a:t> bidding zone</a:t>
                      </a:r>
                    </a:p>
                  </a:txBody>
                  <a:tcPr marL="6350" marR="6350" marT="6350" marB="0" anchor="ctr"/>
                </a:tc>
                <a:tc>
                  <a:txBody>
                    <a:bodyPr/>
                    <a:lstStyle/>
                    <a:p>
                      <a:pPr algn="l" fontAlgn="t"/>
                      <a:r>
                        <a:rPr lang="sv-SE" sz="1600" b="0" i="0" u="none" strike="noStrike" kern="1200">
                          <a:solidFill>
                            <a:srgbClr val="000000"/>
                          </a:solidFill>
                          <a:effectLst/>
                          <a:latin typeface="Calibri" panose="020F0502020204030204" pitchFamily="34" charset="0"/>
                          <a:ea typeface="+mn-ea"/>
                          <a:cs typeface="+mn-cs"/>
                        </a:rPr>
                        <a:t>Ok - Maximum MW</a:t>
                      </a:r>
                      <a:br>
                        <a:rPr lang="sv-SE" sz="1600" b="0" i="0" u="none" strike="noStrike" kern="1200">
                          <a:solidFill>
                            <a:srgbClr val="000000"/>
                          </a:solidFill>
                          <a:effectLst/>
                          <a:latin typeface="Calibri" panose="020F0502020204030204" pitchFamily="34" charset="0"/>
                          <a:ea typeface="+mn-ea"/>
                          <a:cs typeface="+mn-cs"/>
                        </a:rPr>
                      </a:br>
                      <a:r>
                        <a:rPr lang="sv-SE" sz="1600" b="0" i="0" u="none" strike="noStrike" kern="1200">
                          <a:solidFill>
                            <a:srgbClr val="000000"/>
                          </a:solidFill>
                          <a:effectLst/>
                          <a:latin typeface="Calibri" panose="020F0502020204030204" pitchFamily="34" charset="0"/>
                          <a:ea typeface="+mn-ea"/>
                          <a:cs typeface="+mn-cs"/>
                        </a:rPr>
                        <a:t>Svårare - Total MWh</a:t>
                      </a:r>
                    </a:p>
                  </a:txBody>
                  <a:tcPr marL="6350" marR="6350" marT="6350" marB="0"/>
                </a:tc>
                <a:extLst>
                  <a:ext uri="{0D108BD9-81ED-4DB2-BD59-A6C34878D82A}">
                    <a16:rowId xmlns:a16="http://schemas.microsoft.com/office/drawing/2014/main" val="3881111784"/>
                  </a:ext>
                </a:extLst>
              </a:tr>
            </a:tbl>
          </a:graphicData>
        </a:graphic>
      </p:graphicFrame>
    </p:spTree>
    <p:extLst>
      <p:ext uri="{BB962C8B-B14F-4D97-AF65-F5344CB8AC3E}">
        <p14:creationId xmlns:p14="http://schemas.microsoft.com/office/powerpoint/2010/main" val="100066755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FD8DD-E485-ABCC-FD0D-1FE850D10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53D035-0D80-F5BE-96B3-BE3F583B970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28D4EBC-997A-AF09-3E12-95BEEE5781A7}"/>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5324542B-8C60-ED0E-711E-3C0B30058C55}"/>
              </a:ext>
            </a:extLst>
          </p:cNvPr>
          <p:cNvGraphicFramePr>
            <a:graphicFrameLocks noGrp="1"/>
          </p:cNvGraphicFramePr>
          <p:nvPr/>
        </p:nvGraphicFramePr>
        <p:xfrm>
          <a:off x="695324" y="176442"/>
          <a:ext cx="10801351" cy="5508594"/>
        </p:xfrm>
        <a:graphic>
          <a:graphicData uri="http://schemas.openxmlformats.org/drawingml/2006/table">
            <a:tbl>
              <a:tblPr firstRow="1" bandRow="1">
                <a:tableStyleId>{5C22544A-7EE6-4342-B048-85BDC9FD1C3A}</a:tableStyleId>
              </a:tblPr>
              <a:tblGrid>
                <a:gridCol w="2561584">
                  <a:extLst>
                    <a:ext uri="{9D8B030D-6E8A-4147-A177-3AD203B41FA5}">
                      <a16:colId xmlns:a16="http://schemas.microsoft.com/office/drawing/2014/main" val="2500564320"/>
                    </a:ext>
                  </a:extLst>
                </a:gridCol>
                <a:gridCol w="5476126">
                  <a:extLst>
                    <a:ext uri="{9D8B030D-6E8A-4147-A177-3AD203B41FA5}">
                      <a16:colId xmlns:a16="http://schemas.microsoft.com/office/drawing/2014/main" val="3701523581"/>
                    </a:ext>
                  </a:extLst>
                </a:gridCol>
                <a:gridCol w="2763641">
                  <a:extLst>
                    <a:ext uri="{9D8B030D-6E8A-4147-A177-3AD203B41FA5}">
                      <a16:colId xmlns:a16="http://schemas.microsoft.com/office/drawing/2014/main" val="3350161952"/>
                    </a:ext>
                  </a:extLst>
                </a:gridCol>
              </a:tblGrid>
              <a:tr h="368904">
                <a:tc>
                  <a:txBody>
                    <a:bodyPr/>
                    <a:lstStyle/>
                    <a:p>
                      <a:r>
                        <a:rPr lang="en-US" err="1"/>
                        <a:t>Område</a:t>
                      </a:r>
                      <a:r>
                        <a:rPr lang="en-US"/>
                        <a:t> III</a:t>
                      </a:r>
                    </a:p>
                  </a:txBody>
                  <a:tcPr/>
                </a:tc>
                <a:tc>
                  <a:txBody>
                    <a:bodyPr/>
                    <a:lstStyle/>
                    <a:p>
                      <a:endParaRPr lang="en-US"/>
                    </a:p>
                  </a:txBody>
                  <a:tcPr/>
                </a:tc>
                <a:tc>
                  <a:txBody>
                    <a:bodyPr/>
                    <a:lstStyle/>
                    <a:p>
                      <a:r>
                        <a:rPr lang="en-US"/>
                        <a:t>DSO </a:t>
                      </a:r>
                      <a:r>
                        <a:rPr lang="en-US" err="1"/>
                        <a:t>kommentar</a:t>
                      </a:r>
                      <a:r>
                        <a:rPr lang="en-US"/>
                        <a:t>/</a:t>
                      </a:r>
                      <a:r>
                        <a:rPr lang="en-US" err="1"/>
                        <a:t>frågor</a:t>
                      </a:r>
                      <a:endParaRPr lang="en-US"/>
                    </a:p>
                  </a:txBody>
                  <a:tcPr/>
                </a:tc>
                <a:extLst>
                  <a:ext uri="{0D108BD9-81ED-4DB2-BD59-A6C34878D82A}">
                    <a16:rowId xmlns:a16="http://schemas.microsoft.com/office/drawing/2014/main" val="1616388707"/>
                  </a:ext>
                </a:extLst>
              </a:tr>
              <a:tr h="372878">
                <a:tc>
                  <a:txBody>
                    <a:bodyPr/>
                    <a:lstStyle/>
                    <a:p>
                      <a:pPr lvl="0" fontAlgn="base"/>
                      <a:r>
                        <a:rPr lang="sv-SE" sz="1600" b="0" i="0" u="none" strike="noStrike" kern="1200" err="1">
                          <a:solidFill>
                            <a:srgbClr val="000000"/>
                          </a:solidFill>
                          <a:effectLst/>
                          <a:latin typeface="Calibri" panose="020F0502020204030204" pitchFamily="34" charset="0"/>
                          <a:ea typeface="+mn-ea"/>
                          <a:cs typeface="+mn-cs"/>
                        </a:rPr>
                        <a:t>Uncovered</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needs</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capability</a:t>
                      </a:r>
                      <a:r>
                        <a:rPr lang="sv-SE" sz="1600" b="0" i="0" u="none" strike="noStrike" kern="1200">
                          <a:solidFill>
                            <a:srgbClr val="000000"/>
                          </a:solidFill>
                          <a:effectLst/>
                          <a:latin typeface="Calibri" panose="020F0502020204030204" pitchFamily="34" charset="0"/>
                          <a:ea typeface="+mn-ea"/>
                          <a:cs typeface="+mn-cs"/>
                        </a:rPr>
                        <a:t> </a:t>
                      </a:r>
                      <a:r>
                        <a:rPr lang="sv-SE" sz="1600" b="0" i="0" u="none" strike="noStrike" kern="1200" err="1">
                          <a:solidFill>
                            <a:srgbClr val="000000"/>
                          </a:solidFill>
                          <a:effectLst/>
                          <a:latin typeface="Calibri" panose="020F0502020204030204" pitchFamily="34" charset="0"/>
                          <a:ea typeface="+mn-ea"/>
                          <a:cs typeface="+mn-cs"/>
                        </a:rPr>
                        <a:t>assessment</a:t>
                      </a:r>
                      <a:r>
                        <a:rPr lang="sv-SE" sz="1600" b="0" i="0" u="none" strike="noStrike" kern="1200">
                          <a:solidFill>
                            <a:srgbClr val="000000"/>
                          </a:solidFill>
                          <a:effectLst/>
                          <a:latin typeface="Calibri" panose="020F0502020204030204" pitchFamily="34" charset="0"/>
                          <a:ea typeface="+mn-ea"/>
                          <a:cs typeface="+mn-cs"/>
                        </a:rPr>
                        <a:t>, </a:t>
                      </a:r>
                    </a:p>
                  </a:txBody>
                  <a:tcPr marL="6350" marR="6350" marT="635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b="0" i="0" u="none" strike="noStrike" kern="1200">
                          <a:solidFill>
                            <a:srgbClr val="000000"/>
                          </a:solidFill>
                          <a:effectLst/>
                          <a:latin typeface="Calibri" panose="020F0502020204030204" pitchFamily="34" charset="0"/>
                          <a:ea typeface="+mn-ea"/>
                          <a:cs typeface="+mn-cs"/>
                        </a:rPr>
                        <a:t>The TSOs and DSOs shall </a:t>
                      </a:r>
                      <a:r>
                        <a:rPr lang="en-US" sz="1600" b="1" i="0" u="none" strike="noStrike" kern="1200">
                          <a:solidFill>
                            <a:srgbClr val="000000"/>
                          </a:solidFill>
                          <a:effectLst/>
                          <a:latin typeface="Calibri" panose="020F0502020204030204" pitchFamily="34" charset="0"/>
                          <a:ea typeface="+mn-ea"/>
                          <a:cs typeface="+mn-cs"/>
                        </a:rPr>
                        <a:t>assist in the assessment of the capability of the different sources of flexibility to cover flexibility needs</a:t>
                      </a:r>
                      <a:r>
                        <a:rPr lang="en-US" sz="1600" b="0" i="0" u="none" strike="noStrike" kern="1200">
                          <a:solidFill>
                            <a:srgbClr val="000000"/>
                          </a:solidFill>
                          <a:effectLst/>
                          <a:latin typeface="Calibri" panose="020F0502020204030204" pitchFamily="34" charset="0"/>
                          <a:ea typeface="+mn-ea"/>
                          <a:cs typeface="+mn-cs"/>
                        </a:rPr>
                        <a:t> defined in the FNA methodology pursuant to the guiding criteria outlined in this Article. For this purpose, the TSOs and DSOs shall </a:t>
                      </a:r>
                      <a:r>
                        <a:rPr lang="en-US" sz="1600" b="1" i="0" u="none" strike="noStrike" kern="1200">
                          <a:solidFill>
                            <a:srgbClr val="000000"/>
                          </a:solidFill>
                          <a:effectLst/>
                          <a:latin typeface="Calibri" panose="020F0502020204030204" pitchFamily="34" charset="0"/>
                          <a:ea typeface="+mn-ea"/>
                          <a:cs typeface="+mn-cs"/>
                        </a:rPr>
                        <a:t>provide the indicators and analyses specified in this Article</a:t>
                      </a:r>
                      <a:r>
                        <a:rPr lang="en-US" sz="1600" b="0" i="0" u="none" strike="noStrike" kern="1200">
                          <a:solidFill>
                            <a:srgbClr val="000000"/>
                          </a:solidFill>
                          <a:effectLst/>
                          <a:latin typeface="Calibri" panose="020F0502020204030204" pitchFamily="34" charset="0"/>
                          <a:ea typeface="+mn-ea"/>
                          <a:cs typeface="+mn-cs"/>
                        </a:rPr>
                        <a:t>, while keeping a technology neutral approach and taking into account technical parameters and cost-efficiency as applicable. </a:t>
                      </a:r>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lvl="0">
                        <a:buNone/>
                      </a:pPr>
                      <a:r>
                        <a:rPr lang="en-US" sz="1600" b="0" i="0" u="none" strike="noStrike" kern="1200">
                          <a:solidFill>
                            <a:srgbClr val="000000"/>
                          </a:solidFill>
                          <a:effectLst/>
                          <a:latin typeface="Calibri" panose="020F0502020204030204" pitchFamily="34" charset="0"/>
                          <a:ea typeface="+mn-ea"/>
                          <a:cs typeface="+mn-cs"/>
                        </a:rPr>
                        <a:t>?</a:t>
                      </a:r>
                    </a:p>
                    <a:p>
                      <a:pPr lvl="0">
                        <a:buNone/>
                      </a:pPr>
                      <a:r>
                        <a:rPr lang="en-US" sz="1600" b="0" i="0" u="none" strike="noStrike" kern="1200">
                          <a:solidFill>
                            <a:srgbClr val="000000"/>
                          </a:solidFill>
                          <a:effectLst/>
                          <a:latin typeface="Calibri" panose="020F0502020204030204" pitchFamily="34" charset="0"/>
                          <a:ea typeface="+mn-ea"/>
                          <a:cs typeface="+mn-cs"/>
                        </a:rPr>
                        <a:t>Kan </a:t>
                      </a:r>
                      <a:r>
                        <a:rPr lang="en-US" sz="1600" b="0" i="0" u="none" strike="noStrike" kern="1200" err="1">
                          <a:solidFill>
                            <a:srgbClr val="000000"/>
                          </a:solidFill>
                          <a:effectLst/>
                          <a:latin typeface="Calibri" panose="020F0502020204030204" pitchFamily="34" charset="0"/>
                          <a:ea typeface="+mn-ea"/>
                          <a:cs typeface="+mn-cs"/>
                        </a:rPr>
                        <a:t>vara</a:t>
                      </a:r>
                      <a:r>
                        <a:rPr lang="en-US" sz="1600" b="0" i="0" u="none" strike="noStrike" kern="1200">
                          <a:solidFill>
                            <a:srgbClr val="000000"/>
                          </a:solidFill>
                          <a:effectLst/>
                          <a:latin typeface="Calibri" panose="020F0502020204030204" pitchFamily="34" charset="0"/>
                          <a:ea typeface="+mn-ea"/>
                          <a:cs typeface="+mn-cs"/>
                        </a:rPr>
                        <a:t> </a:t>
                      </a:r>
                      <a:r>
                        <a:rPr lang="en-US" sz="1600" b="0" i="0" u="none" strike="noStrike" kern="1200" err="1">
                          <a:solidFill>
                            <a:srgbClr val="000000"/>
                          </a:solidFill>
                          <a:effectLst/>
                          <a:latin typeface="Calibri" panose="020F0502020204030204" pitchFamily="34" charset="0"/>
                          <a:ea typeface="+mn-ea"/>
                          <a:cs typeface="+mn-cs"/>
                        </a:rPr>
                        <a:t>mer</a:t>
                      </a:r>
                      <a:r>
                        <a:rPr lang="en-US" sz="1600" b="0" i="0" u="none" strike="noStrike" kern="1200">
                          <a:solidFill>
                            <a:srgbClr val="000000"/>
                          </a:solidFill>
                          <a:effectLst/>
                          <a:latin typeface="Calibri" panose="020F0502020204030204" pitchFamily="34" charset="0"/>
                          <a:ea typeface="+mn-ea"/>
                          <a:cs typeface="+mn-cs"/>
                        </a:rPr>
                        <a:t> </a:t>
                      </a:r>
                      <a:r>
                        <a:rPr lang="en-US" sz="1600" b="0" i="0" u="none" strike="noStrike" kern="1200" err="1">
                          <a:solidFill>
                            <a:srgbClr val="000000"/>
                          </a:solidFill>
                          <a:effectLst/>
                          <a:latin typeface="Calibri" panose="020F0502020204030204" pitchFamily="34" charset="0"/>
                          <a:ea typeface="+mn-ea"/>
                          <a:cs typeface="+mn-cs"/>
                        </a:rPr>
                        <a:t>än</a:t>
                      </a:r>
                      <a:r>
                        <a:rPr lang="en-US" sz="1600" b="0" i="0" u="none" strike="noStrike" kern="1200">
                          <a:solidFill>
                            <a:srgbClr val="000000"/>
                          </a:solidFill>
                          <a:effectLst/>
                          <a:latin typeface="Calibri" panose="020F0502020204030204" pitchFamily="34" charset="0"/>
                          <a:ea typeface="+mn-ea"/>
                          <a:cs typeface="+mn-cs"/>
                        </a:rPr>
                        <a:t> data </a:t>
                      </a:r>
                      <a:r>
                        <a:rPr lang="en-US" sz="1600" b="0" i="0" u="none" strike="noStrike" kern="1200" err="1">
                          <a:solidFill>
                            <a:srgbClr val="000000"/>
                          </a:solidFill>
                          <a:effectLst/>
                          <a:latin typeface="Calibri" panose="020F0502020204030204" pitchFamily="34" charset="0"/>
                          <a:ea typeface="+mn-ea"/>
                          <a:cs typeface="+mn-cs"/>
                        </a:rPr>
                        <a:t>i</a:t>
                      </a:r>
                      <a:r>
                        <a:rPr lang="en-US" sz="1600" b="0" i="0" u="none" strike="noStrike" kern="1200">
                          <a:solidFill>
                            <a:srgbClr val="000000"/>
                          </a:solidFill>
                          <a:effectLst/>
                          <a:latin typeface="Calibri" panose="020F0502020204030204" pitchFamily="34" charset="0"/>
                          <a:ea typeface="+mn-ea"/>
                          <a:cs typeface="+mn-cs"/>
                        </a:rPr>
                        <a:t> </a:t>
                      </a:r>
                      <a:r>
                        <a:rPr lang="en-US" sz="1600" b="0" i="0" u="none" strike="noStrike" kern="1200" err="1">
                          <a:solidFill>
                            <a:srgbClr val="000000"/>
                          </a:solidFill>
                          <a:effectLst/>
                          <a:latin typeface="Calibri" panose="020F0502020204030204" pitchFamily="34" charset="0"/>
                          <a:ea typeface="+mn-ea"/>
                          <a:cs typeface="+mn-cs"/>
                        </a:rPr>
                        <a:t>område</a:t>
                      </a:r>
                      <a:r>
                        <a:rPr lang="en-US" sz="1600" b="0" i="0" u="none" strike="noStrike" kern="1200">
                          <a:solidFill>
                            <a:srgbClr val="000000"/>
                          </a:solidFill>
                          <a:effectLst/>
                          <a:latin typeface="Calibri" panose="020F0502020204030204" pitchFamily="34" charset="0"/>
                          <a:ea typeface="+mn-ea"/>
                          <a:cs typeface="+mn-cs"/>
                        </a:rPr>
                        <a:t> I </a:t>
                      </a:r>
                      <a:r>
                        <a:rPr lang="en-US" sz="1600" b="0" i="0" u="none" strike="noStrike" kern="1200" err="1">
                          <a:solidFill>
                            <a:srgbClr val="000000"/>
                          </a:solidFill>
                          <a:effectLst/>
                          <a:latin typeface="Calibri" panose="020F0502020204030204" pitchFamily="34" charset="0"/>
                          <a:ea typeface="+mn-ea"/>
                          <a:cs typeface="+mn-cs"/>
                        </a:rPr>
                        <a:t>och</a:t>
                      </a:r>
                      <a:r>
                        <a:rPr lang="en-US" sz="1600" b="0" i="0" u="none" strike="noStrike" kern="1200">
                          <a:solidFill>
                            <a:srgbClr val="000000"/>
                          </a:solidFill>
                          <a:effectLst/>
                          <a:latin typeface="Calibri" panose="020F0502020204030204" pitchFamily="34" charset="0"/>
                          <a:ea typeface="+mn-ea"/>
                          <a:cs typeface="+mn-cs"/>
                        </a:rPr>
                        <a:t> II</a:t>
                      </a:r>
                    </a:p>
                  </a:txBody>
                  <a:tcPr/>
                </a:tc>
                <a:extLst>
                  <a:ext uri="{0D108BD9-81ED-4DB2-BD59-A6C34878D82A}">
                    <a16:rowId xmlns:a16="http://schemas.microsoft.com/office/drawing/2014/main" val="1186580307"/>
                  </a:ext>
                </a:extLst>
              </a:tr>
              <a:tr h="0">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b="0" i="0" u="none" strike="noStrike" kern="1200">
                          <a:solidFill>
                            <a:srgbClr val="000000"/>
                          </a:solidFill>
                          <a:effectLst/>
                          <a:latin typeface="Calibri" panose="020F0502020204030204" pitchFamily="34" charset="0"/>
                          <a:ea typeface="+mn-ea"/>
                          <a:cs typeface="+mn-cs"/>
                        </a:rPr>
                        <a:t>In case any part of the identified needs is not expected to be covered by the flexibility resources foreseen to be available at the distribution level, </a:t>
                      </a:r>
                      <a:r>
                        <a:rPr lang="en-US" sz="1600" b="1" i="0" u="none" strike="noStrike" kern="1200">
                          <a:solidFill>
                            <a:srgbClr val="000000"/>
                          </a:solidFill>
                          <a:effectLst/>
                          <a:latin typeface="Calibri" panose="020F0502020204030204" pitchFamily="34" charset="0"/>
                          <a:ea typeface="+mn-ea"/>
                          <a:cs typeface="+mn-cs"/>
                        </a:rPr>
                        <a:t>the DSOs shall clearly indicate that part of the flexibility needs and provide reasoning why it is not expected to be covered. </a:t>
                      </a:r>
                      <a:endParaRPr lang="sv-SE" sz="1600" b="1"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lvl="0">
                        <a:buNone/>
                      </a:pPr>
                      <a:r>
                        <a:rPr lang="en-US" sz="1600" b="0" i="0" u="none" strike="noStrike" kern="1200">
                          <a:solidFill>
                            <a:srgbClr val="000000"/>
                          </a:solidFill>
                          <a:effectLst/>
                          <a:latin typeface="Calibri" panose="020F0502020204030204" pitchFamily="34" charset="0"/>
                          <a:ea typeface="+mn-ea"/>
                          <a:cs typeface="+mn-cs"/>
                        </a:rPr>
                        <a:t>?</a:t>
                      </a:r>
                    </a:p>
                  </a:txBody>
                  <a:tcPr/>
                </a:tc>
                <a:extLst>
                  <a:ext uri="{0D108BD9-81ED-4DB2-BD59-A6C34878D82A}">
                    <a16:rowId xmlns:a16="http://schemas.microsoft.com/office/drawing/2014/main" val="4178653890"/>
                  </a:ext>
                </a:extLst>
              </a:tr>
              <a:tr h="987105">
                <a:tc>
                  <a:txBody>
                    <a:bodyPr/>
                    <a:lstStyle/>
                    <a:p>
                      <a:pPr algn="l" fontAlgn="t"/>
                      <a:endParaRPr lang="sv-SE"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u="none" strike="noStrike" kern="1200">
                          <a:solidFill>
                            <a:schemeClr val="dk1"/>
                          </a:solidFill>
                          <a:effectLst/>
                          <a:latin typeface="+mn-lt"/>
                          <a:ea typeface="+mn-ea"/>
                          <a:cs typeface="+mn-cs"/>
                        </a:rPr>
                        <a:t>The TSOs and DSOs shall agree with the designated authority or entity and, where an entity is designated, also with the regulatory authority, on what data and analysis are needed, if any, for </a:t>
                      </a:r>
                      <a:r>
                        <a:rPr lang="en-US" sz="1600" b="1" u="none" strike="noStrike" kern="1200">
                          <a:solidFill>
                            <a:schemeClr val="dk1"/>
                          </a:solidFill>
                          <a:effectLst/>
                          <a:latin typeface="+mn-lt"/>
                          <a:ea typeface="+mn-ea"/>
                          <a:cs typeface="+mn-cs"/>
                        </a:rPr>
                        <a:t>the assessment of other cost-effective solutions as an alternative to new flexible resources</a:t>
                      </a:r>
                      <a:r>
                        <a:rPr lang="en-US" sz="1600" u="none" strike="noStrike" kern="1200">
                          <a:solidFill>
                            <a:schemeClr val="dk1"/>
                          </a:solidFill>
                          <a:effectLst/>
                          <a:latin typeface="+mn-lt"/>
                          <a:ea typeface="+mn-ea"/>
                          <a:cs typeface="+mn-cs"/>
                        </a:rPr>
                        <a:t>. These solutions could include, for example, the introduction of additional RES capacity, network development or any other means deemed relevant.  </a:t>
                      </a:r>
                      <a:endParaRPr lang="sv-SE" sz="1600" u="none" strike="noStrike" kern="1200">
                        <a:solidFill>
                          <a:schemeClr val="dk1"/>
                        </a:solidFill>
                        <a:effectLst/>
                        <a:latin typeface="+mn-lt"/>
                        <a:ea typeface="+mn-ea"/>
                        <a:cs typeface="+mn-cs"/>
                      </a:endParaRPr>
                    </a:p>
                    <a:p>
                      <a:pPr algn="l" fontAlgn="t"/>
                      <a:endParaRPr lang="en-US" sz="1600" b="0" i="0" u="none" strike="noStrike" kern="1200">
                        <a:solidFill>
                          <a:srgbClr val="000000"/>
                        </a:solidFill>
                        <a:effectLst/>
                        <a:latin typeface="Calibri" panose="020F0502020204030204" pitchFamily="34" charset="0"/>
                        <a:ea typeface="+mn-ea"/>
                        <a:cs typeface="+mn-cs"/>
                      </a:endParaRPr>
                    </a:p>
                  </a:txBody>
                  <a:tcPr marL="6350" marR="6350" marT="6350" marB="0"/>
                </a:tc>
                <a:tc>
                  <a:txBody>
                    <a:bodyPr/>
                    <a:lstStyle/>
                    <a:p>
                      <a:endParaRPr lang="sv-SE" sz="1600" b="0" i="0" u="none" strike="noStrike" kern="1200" noProof="0">
                        <a:solidFill>
                          <a:srgbClr val="000000"/>
                        </a:solidFill>
                        <a:effectLst/>
                        <a:latin typeface="Calibri" panose="020F0502020204030204" pitchFamily="34" charset="0"/>
                        <a:ea typeface="+mn-ea"/>
                        <a:cs typeface="+mn-cs"/>
                      </a:endParaRPr>
                    </a:p>
                  </a:txBody>
                  <a:tcPr/>
                </a:tc>
                <a:extLst>
                  <a:ext uri="{0D108BD9-81ED-4DB2-BD59-A6C34878D82A}">
                    <a16:rowId xmlns:a16="http://schemas.microsoft.com/office/drawing/2014/main" val="1201084573"/>
                  </a:ext>
                </a:extLst>
              </a:tr>
            </a:tbl>
          </a:graphicData>
        </a:graphic>
      </p:graphicFrame>
    </p:spTree>
    <p:extLst>
      <p:ext uri="{BB962C8B-B14F-4D97-AF65-F5344CB8AC3E}">
        <p14:creationId xmlns:p14="http://schemas.microsoft.com/office/powerpoint/2010/main" val="80659741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32A59-153A-DA0F-7CFF-28E62E01DC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B50E35-3CD4-831A-AC9B-D7BBEBB1B25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B954591-23A4-217C-3577-C90B6D8B5848}"/>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082F5868-49C2-C602-0584-F57D0EB2EC72}"/>
              </a:ext>
            </a:extLst>
          </p:cNvPr>
          <p:cNvGraphicFramePr>
            <a:graphicFrameLocks noGrp="1"/>
          </p:cNvGraphicFramePr>
          <p:nvPr/>
        </p:nvGraphicFramePr>
        <p:xfrm>
          <a:off x="695324" y="440675"/>
          <a:ext cx="10801351" cy="5947253"/>
        </p:xfrm>
        <a:graphic>
          <a:graphicData uri="http://schemas.openxmlformats.org/drawingml/2006/table">
            <a:tbl>
              <a:tblPr firstRow="1" bandRow="1">
                <a:tableStyleId>{5C22544A-7EE6-4342-B048-85BDC9FD1C3A}</a:tableStyleId>
              </a:tblPr>
              <a:tblGrid>
                <a:gridCol w="3492694">
                  <a:extLst>
                    <a:ext uri="{9D8B030D-6E8A-4147-A177-3AD203B41FA5}">
                      <a16:colId xmlns:a16="http://schemas.microsoft.com/office/drawing/2014/main" val="2500564320"/>
                    </a:ext>
                  </a:extLst>
                </a:gridCol>
                <a:gridCol w="3598144">
                  <a:extLst>
                    <a:ext uri="{9D8B030D-6E8A-4147-A177-3AD203B41FA5}">
                      <a16:colId xmlns:a16="http://schemas.microsoft.com/office/drawing/2014/main" val="3701523581"/>
                    </a:ext>
                  </a:extLst>
                </a:gridCol>
                <a:gridCol w="3710513">
                  <a:extLst>
                    <a:ext uri="{9D8B030D-6E8A-4147-A177-3AD203B41FA5}">
                      <a16:colId xmlns:a16="http://schemas.microsoft.com/office/drawing/2014/main" val="3350161952"/>
                    </a:ext>
                  </a:extLst>
                </a:gridCol>
              </a:tblGrid>
              <a:tr h="178646">
                <a:tc>
                  <a:txBody>
                    <a:bodyPr/>
                    <a:lstStyle/>
                    <a:p>
                      <a:r>
                        <a:rPr lang="en-US"/>
                        <a:t>Del IV</a:t>
                      </a:r>
                    </a:p>
                  </a:txBody>
                  <a:tcPr/>
                </a:tc>
                <a:tc>
                  <a:txBody>
                    <a:bodyPr/>
                    <a:lstStyle/>
                    <a:p>
                      <a:endParaRPr lang="en-US"/>
                    </a:p>
                  </a:txBody>
                  <a:tcPr/>
                </a:tc>
                <a:tc>
                  <a:txBody>
                    <a:bodyPr/>
                    <a:lstStyle/>
                    <a:p>
                      <a:r>
                        <a:rPr lang="en-US"/>
                        <a:t>DSO </a:t>
                      </a:r>
                      <a:r>
                        <a:rPr lang="en-US" err="1"/>
                        <a:t>kommentar</a:t>
                      </a:r>
                      <a:r>
                        <a:rPr lang="en-US"/>
                        <a:t>/</a:t>
                      </a:r>
                      <a:r>
                        <a:rPr lang="en-US" err="1"/>
                        <a:t>frågor</a:t>
                      </a:r>
                      <a:endParaRPr lang="en-US"/>
                    </a:p>
                  </a:txBody>
                  <a:tcPr/>
                </a:tc>
                <a:extLst>
                  <a:ext uri="{0D108BD9-81ED-4DB2-BD59-A6C34878D82A}">
                    <a16:rowId xmlns:a16="http://schemas.microsoft.com/office/drawing/2014/main" val="1616388707"/>
                  </a:ext>
                </a:extLst>
              </a:tr>
              <a:tr h="1957070">
                <a:tc>
                  <a:txBody>
                    <a:bodyPr/>
                    <a:lstStyle/>
                    <a:p>
                      <a:pPr algn="just" fontAlgn="ctr"/>
                      <a:r>
                        <a:rPr lang="en-US" sz="1600" b="0" i="0" u="none" strike="noStrike">
                          <a:solidFill>
                            <a:srgbClr val="000000"/>
                          </a:solidFill>
                          <a:effectLst/>
                          <a:latin typeface="Calibri" panose="020F0502020204030204" pitchFamily="34" charset="0"/>
                        </a:rPr>
                        <a:t>Market barriers</a:t>
                      </a:r>
                    </a:p>
                    <a:p>
                      <a:pPr algn="just" fontAlgn="ctr"/>
                      <a:endParaRPr lang="en-US" sz="1600" b="0" i="0" u="none" strike="noStrike">
                        <a:solidFill>
                          <a:srgbClr val="000000"/>
                        </a:solidFill>
                        <a:effectLst/>
                        <a:latin typeface="Calibri" panose="020F0502020204030204" pitchFamily="34" charset="0"/>
                      </a:endParaRPr>
                    </a:p>
                    <a:p>
                      <a:pPr algn="just" fontAlgn="ctr"/>
                      <a:endParaRPr lang="en-US" sz="1600" b="0" i="0" u="none" strike="noStrike">
                        <a:solidFill>
                          <a:srgbClr val="000000"/>
                        </a:solidFill>
                        <a:effectLst/>
                        <a:latin typeface="Calibri" panose="020F0502020204030204" pitchFamily="34" charset="0"/>
                      </a:endParaRPr>
                    </a:p>
                    <a:p>
                      <a:pPr algn="just" fontAlgn="ctr"/>
                      <a:endParaRPr lang="en-US" sz="1600" b="0" i="0" u="none" strike="noStrike">
                        <a:solidFill>
                          <a:srgbClr val="000000"/>
                        </a:solidFill>
                        <a:effectLst/>
                        <a:latin typeface="Calibri" panose="020F0502020204030204" pitchFamily="34" charset="0"/>
                      </a:endParaRPr>
                    </a:p>
                    <a:p>
                      <a:pPr algn="just" fontAlgn="ctr"/>
                      <a:endParaRPr lang="en-US" sz="1600" b="0" i="0" u="none" strike="noStrike">
                        <a:solidFill>
                          <a:srgbClr val="000000"/>
                        </a:solidFill>
                        <a:effectLst/>
                        <a:latin typeface="Calibri" panose="020F0502020204030204" pitchFamily="34" charset="0"/>
                      </a:endParaRPr>
                    </a:p>
                    <a:p>
                      <a:pPr algn="just" fontAlgn="ctr"/>
                      <a:endParaRPr lang="en-US" sz="1600" b="0" i="0" u="none" strike="noStrike">
                        <a:solidFill>
                          <a:srgbClr val="000000"/>
                        </a:solidFill>
                        <a:effectLst/>
                        <a:latin typeface="Calibri" panose="020F0502020204030204" pitchFamily="34" charset="0"/>
                      </a:endParaRPr>
                    </a:p>
                    <a:p>
                      <a:pPr algn="just" fontAlgn="ctr"/>
                      <a:endParaRPr lang="en-US" sz="1600" b="0" i="0" u="none" strike="noStrike">
                        <a:solidFill>
                          <a:srgbClr val="000000"/>
                        </a:solidFill>
                        <a:effectLst/>
                        <a:latin typeface="Calibri" panose="020F0502020204030204" pitchFamily="34" charset="0"/>
                      </a:endParaRPr>
                    </a:p>
                    <a:p>
                      <a:pPr algn="just" fontAlgn="ct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just" fontAlgn="ctr"/>
                      <a:r>
                        <a:rPr lang="en-US" sz="1600" b="0" i="0" u="none" strike="noStrike">
                          <a:solidFill>
                            <a:srgbClr val="000000"/>
                          </a:solidFill>
                          <a:effectLst/>
                          <a:latin typeface="Calibri" panose="020F0502020204030204" pitchFamily="34" charset="0"/>
                        </a:rPr>
                        <a:t>For the purpose of evaluating </a:t>
                      </a:r>
                      <a:r>
                        <a:rPr lang="en-US" sz="1600" b="1" i="0" u="none" strike="noStrike">
                          <a:solidFill>
                            <a:srgbClr val="000000"/>
                          </a:solidFill>
                          <a:effectLst/>
                          <a:latin typeface="Calibri" panose="020F0502020204030204" pitchFamily="34" charset="0"/>
                        </a:rPr>
                        <a:t>the barriers for flexibility in the market and the contribution of </a:t>
                      </a:r>
                      <a:r>
                        <a:rPr lang="en-US" sz="1600" b="1" i="0" u="none" strike="noStrike" err="1">
                          <a:solidFill>
                            <a:srgbClr val="000000"/>
                          </a:solidFill>
                          <a:effectLst/>
                          <a:latin typeface="Calibri" panose="020F0502020204030204" pitchFamily="34" charset="0"/>
                        </a:rPr>
                        <a:t>digitalisation</a:t>
                      </a:r>
                      <a:r>
                        <a:rPr lang="en-US" sz="1600" b="0" i="0" u="none" strike="noStrike">
                          <a:solidFill>
                            <a:srgbClr val="000000"/>
                          </a:solidFill>
                          <a:effectLst/>
                          <a:latin typeface="Calibri" panose="020F0502020204030204" pitchFamily="34" charset="0"/>
                        </a:rPr>
                        <a:t> in the FNA report pursuant to Article 19e(2), points (c) and (d) of the Electricity Regulation, the TSO(s) and/or DSOs shall provide, where relevant, data for the following categories:  </a:t>
                      </a:r>
                    </a:p>
                  </a:txBody>
                  <a:tcPr marL="6350" marR="6350" marT="6350" marB="0" anchor="ctr"/>
                </a:tc>
                <a:tc>
                  <a:txBody>
                    <a:bodyPr/>
                    <a:lstStyle/>
                    <a:p>
                      <a:pPr algn="l" fontAlgn="t"/>
                      <a:r>
                        <a:rPr lang="sv-SE" sz="1600" b="0" i="0" u="none" strike="noStrike">
                          <a:solidFill>
                            <a:srgbClr val="000000"/>
                          </a:solidFill>
                          <a:effectLst/>
                          <a:latin typeface="Calibri" panose="020F0502020204030204" pitchFamily="34" charset="0"/>
                        </a:rPr>
                        <a:t>Ska detta göras av Energiföretagen, av regionnätsbolagen eller av alla enskilda </a:t>
                      </a:r>
                      <a:r>
                        <a:rPr lang="sv-SE" sz="1600" b="0" i="0" u="none" strike="noStrike" err="1">
                          <a:solidFill>
                            <a:srgbClr val="000000"/>
                          </a:solidFill>
                          <a:effectLst/>
                          <a:latin typeface="Calibri" panose="020F0502020204030204" pitchFamily="34" charset="0"/>
                        </a:rPr>
                        <a:t>DSO:er</a:t>
                      </a:r>
                      <a:r>
                        <a:rPr lang="sv-SE" sz="1600" b="0" i="0" u="none" strike="noStrike">
                          <a:solidFill>
                            <a:srgbClr val="000000"/>
                          </a:solidFill>
                          <a:effectLst/>
                          <a:latin typeface="Calibri" panose="020F0502020204030204" pitchFamily="34" charset="0"/>
                        </a:rPr>
                        <a:t>?</a:t>
                      </a:r>
                    </a:p>
                  </a:txBody>
                  <a:tcPr marL="6350" marR="6350" marT="6350" marB="0"/>
                </a:tc>
                <a:extLst>
                  <a:ext uri="{0D108BD9-81ED-4DB2-BD59-A6C34878D82A}">
                    <a16:rowId xmlns:a16="http://schemas.microsoft.com/office/drawing/2014/main" val="1186580307"/>
                  </a:ext>
                </a:extLst>
              </a:tr>
              <a:tr h="737870">
                <a:tc>
                  <a:txBody>
                    <a:bodyPr/>
                    <a:lstStyle/>
                    <a:p>
                      <a:pPr algn="just" fontAlgn="ct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just" fontAlgn="ctr"/>
                      <a:r>
                        <a:rPr lang="en-US" sz="1600" b="0" i="0" u="none" strike="noStrike">
                          <a:solidFill>
                            <a:srgbClr val="000000"/>
                          </a:solidFill>
                          <a:effectLst/>
                          <a:latin typeface="Calibri" panose="020F0502020204030204" pitchFamily="34" charset="0"/>
                        </a:rPr>
                        <a:t>a.</a:t>
                      </a:r>
                      <a:r>
                        <a:rPr lang="en-US" sz="1600" b="0" i="0" u="none" strike="noStrike">
                          <a:solidFill>
                            <a:srgbClr val="000000"/>
                          </a:solidFill>
                          <a:effectLst/>
                          <a:latin typeface="Times New Roman" panose="02020603050405020304" pitchFamily="18" charset="0"/>
                        </a:rPr>
                        <a:t> </a:t>
                      </a:r>
                      <a:r>
                        <a:rPr lang="en-US" sz="1600" b="1" i="0" u="none" strike="noStrike">
                          <a:solidFill>
                            <a:srgbClr val="000000"/>
                          </a:solidFill>
                          <a:effectLst/>
                          <a:latin typeface="Calibri" panose="020F0502020204030204" pitchFamily="34" charset="0"/>
                        </a:rPr>
                        <a:t>Lack of proper legal framework </a:t>
                      </a:r>
                      <a:r>
                        <a:rPr lang="en-US" sz="1600" b="0" i="0" u="none" strike="noStrike">
                          <a:solidFill>
                            <a:srgbClr val="000000"/>
                          </a:solidFill>
                          <a:effectLst/>
                          <a:latin typeface="Calibri" panose="020F0502020204030204" pitchFamily="34" charset="0"/>
                        </a:rPr>
                        <a:t>for </a:t>
                      </a:r>
                      <a:r>
                        <a:rPr lang="en-US" sz="1600" b="1" i="0" u="none" strike="noStrike">
                          <a:solidFill>
                            <a:srgbClr val="000000"/>
                          </a:solidFill>
                          <a:effectLst/>
                          <a:latin typeface="Calibri" panose="020F0502020204030204" pitchFamily="34" charset="0"/>
                        </a:rPr>
                        <a:t>market access to new entrants and small actors </a:t>
                      </a:r>
                    </a:p>
                  </a:txBody>
                  <a:tcPr marL="6350" marR="6350" marT="6350" marB="0" anchor="ctr"/>
                </a:tc>
                <a:tc>
                  <a:txBody>
                    <a:bodyPr/>
                    <a:lstStyle/>
                    <a:p>
                      <a:pPr algn="l" fontAlgn="t"/>
                      <a:r>
                        <a:rPr lang="sv-SE" sz="1600" b="0" i="0" u="none" strike="noStrike">
                          <a:solidFill>
                            <a:srgbClr val="000000"/>
                          </a:solidFill>
                          <a:effectLst/>
                          <a:latin typeface="Calibri" panose="020F0502020204030204" pitchFamily="34" charset="0"/>
                        </a:rPr>
                        <a:t> </a:t>
                      </a:r>
                    </a:p>
                  </a:txBody>
                  <a:tcPr marL="6350" marR="6350" marT="6350" marB="0"/>
                </a:tc>
                <a:extLst>
                  <a:ext uri="{0D108BD9-81ED-4DB2-BD59-A6C34878D82A}">
                    <a16:rowId xmlns:a16="http://schemas.microsoft.com/office/drawing/2014/main" val="4178653890"/>
                  </a:ext>
                </a:extLst>
              </a:tr>
              <a:tr h="494030">
                <a:tc>
                  <a:txBody>
                    <a:bodyPr/>
                    <a:lstStyle/>
                    <a:p>
                      <a:pPr algn="just" fontAlgn="ct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just" fontAlgn="ctr"/>
                      <a:r>
                        <a:rPr lang="en-US" sz="1600" b="0" i="0" u="none" strike="noStrike">
                          <a:solidFill>
                            <a:srgbClr val="000000"/>
                          </a:solidFill>
                          <a:effectLst/>
                          <a:latin typeface="Calibri" panose="020F0502020204030204" pitchFamily="34" charset="0"/>
                        </a:rPr>
                        <a:t>b.</a:t>
                      </a:r>
                      <a:r>
                        <a:rPr lang="en-US" sz="1600" b="0" i="0" u="none" strike="noStrike">
                          <a:solidFill>
                            <a:srgbClr val="000000"/>
                          </a:solidFill>
                          <a:effectLst/>
                          <a:latin typeface="Times New Roman" panose="02020603050405020304" pitchFamily="18" charset="0"/>
                        </a:rPr>
                        <a:t> </a:t>
                      </a:r>
                      <a:r>
                        <a:rPr lang="en-US" sz="1600" b="1" i="0" u="none" strike="noStrike">
                          <a:solidFill>
                            <a:srgbClr val="000000"/>
                          </a:solidFill>
                          <a:effectLst/>
                          <a:latin typeface="Calibri" panose="020F0502020204030204" pitchFamily="34" charset="0"/>
                        </a:rPr>
                        <a:t>Lack of enablers and incentives </a:t>
                      </a:r>
                      <a:r>
                        <a:rPr lang="en-US" sz="1600" b="0" i="0" u="none" strike="noStrike">
                          <a:solidFill>
                            <a:srgbClr val="000000"/>
                          </a:solidFill>
                          <a:effectLst/>
                          <a:latin typeface="Calibri" panose="020F0502020204030204" pitchFamily="34" charset="0"/>
                        </a:rPr>
                        <a:t>to provide flexibility </a:t>
                      </a:r>
                    </a:p>
                  </a:txBody>
                  <a:tcPr marL="6350" marR="6350" marT="6350" marB="0" anchor="ctr"/>
                </a:tc>
                <a:tc>
                  <a:txBody>
                    <a:bodyPr/>
                    <a:lstStyle/>
                    <a:p>
                      <a:pPr algn="l" fontAlgn="t"/>
                      <a:r>
                        <a:rPr lang="sv-SE" sz="1600" b="0" i="0" u="none" strike="noStrike">
                          <a:solidFill>
                            <a:srgbClr val="000000"/>
                          </a:solidFill>
                          <a:effectLst/>
                          <a:latin typeface="Calibri" panose="020F0502020204030204" pitchFamily="34" charset="0"/>
                        </a:rPr>
                        <a:t> </a:t>
                      </a:r>
                    </a:p>
                  </a:txBody>
                  <a:tcPr marL="6350" marR="6350" marT="6350" marB="0"/>
                </a:tc>
                <a:extLst>
                  <a:ext uri="{0D108BD9-81ED-4DB2-BD59-A6C34878D82A}">
                    <a16:rowId xmlns:a16="http://schemas.microsoft.com/office/drawing/2014/main" val="1201084573"/>
                  </a:ext>
                </a:extLst>
              </a:tr>
              <a:tr h="494030">
                <a:tc>
                  <a:txBody>
                    <a:bodyPr/>
                    <a:lstStyle/>
                    <a:p>
                      <a:pPr algn="just" fontAlgn="ct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just" fontAlgn="ctr"/>
                      <a:r>
                        <a:rPr lang="en-US" sz="1600" b="0" i="0" u="none" strike="noStrike">
                          <a:solidFill>
                            <a:srgbClr val="000000"/>
                          </a:solidFill>
                          <a:effectLst/>
                          <a:latin typeface="Calibri" panose="020F0502020204030204" pitchFamily="34" charset="0"/>
                        </a:rPr>
                        <a:t>c.</a:t>
                      </a:r>
                      <a:r>
                        <a:rPr lang="en-US" sz="1600" b="0" i="0" u="none" strike="noStrike">
                          <a:solidFill>
                            <a:srgbClr val="000000"/>
                          </a:solidFill>
                          <a:effectLst/>
                          <a:latin typeface="Times New Roman" panose="02020603050405020304" pitchFamily="18" charset="0"/>
                        </a:rPr>
                        <a:t> </a:t>
                      </a:r>
                      <a:r>
                        <a:rPr lang="en-US" sz="1600" b="1" i="0" u="none" strike="noStrike">
                          <a:solidFill>
                            <a:srgbClr val="000000"/>
                          </a:solidFill>
                          <a:effectLst/>
                          <a:latin typeface="Calibri" panose="020F0502020204030204" pitchFamily="34" charset="0"/>
                        </a:rPr>
                        <a:t>Restrictive requirements </a:t>
                      </a:r>
                      <a:r>
                        <a:rPr lang="en-US" sz="1600" b="0" i="0" u="none" strike="noStrike">
                          <a:solidFill>
                            <a:srgbClr val="000000"/>
                          </a:solidFill>
                          <a:effectLst/>
                          <a:latin typeface="Calibri" panose="020F0502020204030204" pitchFamily="34" charset="0"/>
                        </a:rPr>
                        <a:t>to provide balancing services </a:t>
                      </a:r>
                    </a:p>
                  </a:txBody>
                  <a:tcPr marL="6350" marR="6350" marT="6350" marB="0" anchor="ctr"/>
                </a:tc>
                <a:tc>
                  <a:txBody>
                    <a:bodyPr/>
                    <a:lstStyle/>
                    <a:p>
                      <a:pPr algn="l" fontAlgn="t"/>
                      <a:r>
                        <a:rPr lang="sv-SE" sz="1600" b="0" i="0" u="none" strike="noStrike">
                          <a:solidFill>
                            <a:srgbClr val="000000"/>
                          </a:solidFill>
                          <a:effectLst/>
                          <a:latin typeface="Calibri" panose="020F0502020204030204" pitchFamily="34" charset="0"/>
                        </a:rPr>
                        <a:t> </a:t>
                      </a:r>
                    </a:p>
                  </a:txBody>
                  <a:tcPr marL="6350" marR="6350" marT="6350" marB="0"/>
                </a:tc>
                <a:extLst>
                  <a:ext uri="{0D108BD9-81ED-4DB2-BD59-A6C34878D82A}">
                    <a16:rowId xmlns:a16="http://schemas.microsoft.com/office/drawing/2014/main" val="3881111784"/>
                  </a:ext>
                </a:extLst>
              </a:tr>
              <a:tr h="494030">
                <a:tc>
                  <a:txBody>
                    <a:bodyPr/>
                    <a:lstStyle/>
                    <a:p>
                      <a:pPr algn="just" fontAlgn="ctr"/>
                      <a:endParaRPr lang="sv-SE" sz="1600" b="0" i="0" u="none" strike="noStrike">
                        <a:solidFill>
                          <a:srgbClr val="000000"/>
                        </a:solidFill>
                        <a:effectLst/>
                        <a:latin typeface="Calibri" panose="020F0502020204030204" pitchFamily="34" charset="0"/>
                      </a:endParaRPr>
                    </a:p>
                  </a:txBody>
                  <a:tcPr marL="6350" marR="6350" marT="6350" marB="0" anchor="ctr"/>
                </a:tc>
                <a:tc>
                  <a:txBody>
                    <a:bodyPr/>
                    <a:lstStyle/>
                    <a:p>
                      <a:pPr algn="just" fontAlgn="ctr"/>
                      <a:r>
                        <a:rPr lang="sv-SE" sz="1600" b="0" i="0" u="none" strike="noStrike">
                          <a:solidFill>
                            <a:srgbClr val="000000"/>
                          </a:solidFill>
                          <a:effectLst/>
                          <a:latin typeface="Calibri" panose="020F0502020204030204" pitchFamily="34" charset="0"/>
                        </a:rPr>
                        <a:t>d.</a:t>
                      </a:r>
                      <a:r>
                        <a:rPr lang="sv-SE" sz="1600" b="0" i="0" u="none" strike="noStrike">
                          <a:solidFill>
                            <a:srgbClr val="000000"/>
                          </a:solidFill>
                          <a:effectLst/>
                          <a:latin typeface="Times New Roman" panose="02020603050405020304" pitchFamily="18" charset="0"/>
                        </a:rPr>
                        <a:t> </a:t>
                      </a:r>
                      <a:r>
                        <a:rPr lang="sv-SE" sz="1600" b="1" i="0" u="none" strike="noStrike" err="1">
                          <a:solidFill>
                            <a:srgbClr val="000000"/>
                          </a:solidFill>
                          <a:effectLst/>
                          <a:latin typeface="Calibri" panose="020F0502020204030204" pitchFamily="34" charset="0"/>
                        </a:rPr>
                        <a:t>Restrictive</a:t>
                      </a:r>
                      <a:r>
                        <a:rPr lang="sv-SE" sz="1600" b="1" i="0" u="none" strike="noStrike">
                          <a:solidFill>
                            <a:srgbClr val="000000"/>
                          </a:solidFill>
                          <a:effectLst/>
                          <a:latin typeface="Calibri" panose="020F0502020204030204" pitchFamily="34" charset="0"/>
                        </a:rPr>
                        <a:t> </a:t>
                      </a:r>
                      <a:r>
                        <a:rPr lang="sv-SE" sz="1600" b="1" i="0" u="none" strike="noStrike" err="1">
                          <a:solidFill>
                            <a:srgbClr val="000000"/>
                          </a:solidFill>
                          <a:effectLst/>
                          <a:latin typeface="Calibri" panose="020F0502020204030204" pitchFamily="34" charset="0"/>
                        </a:rPr>
                        <a:t>requirements</a:t>
                      </a:r>
                      <a:r>
                        <a:rPr lang="sv-SE" sz="1600" b="1" i="0" u="none" strike="noStrike">
                          <a:solidFill>
                            <a:srgbClr val="000000"/>
                          </a:solidFill>
                          <a:effectLst/>
                          <a:latin typeface="Calibri" panose="020F0502020204030204" pitchFamily="34" charset="0"/>
                        </a:rPr>
                        <a:t> </a:t>
                      </a:r>
                      <a:r>
                        <a:rPr lang="sv-SE" sz="1600" b="0" i="0" u="none" strike="noStrike">
                          <a:solidFill>
                            <a:srgbClr val="000000"/>
                          </a:solidFill>
                          <a:effectLst/>
                          <a:latin typeface="Calibri" panose="020F0502020204030204" pitchFamily="34" charset="0"/>
                        </a:rPr>
                        <a:t>to </a:t>
                      </a:r>
                      <a:r>
                        <a:rPr lang="sv-SE" sz="1600" b="0" i="0" u="none" strike="noStrike" err="1">
                          <a:solidFill>
                            <a:srgbClr val="000000"/>
                          </a:solidFill>
                          <a:effectLst/>
                          <a:latin typeface="Calibri" panose="020F0502020204030204" pitchFamily="34" charset="0"/>
                        </a:rPr>
                        <a:t>provide</a:t>
                      </a:r>
                      <a:r>
                        <a:rPr lang="sv-SE" sz="1600" b="0" i="0" u="none" strike="noStrike">
                          <a:solidFill>
                            <a:srgbClr val="000000"/>
                          </a:solidFill>
                          <a:effectLst/>
                          <a:latin typeface="Calibri" panose="020F0502020204030204" pitchFamily="34" charset="0"/>
                        </a:rPr>
                        <a:t> </a:t>
                      </a:r>
                      <a:r>
                        <a:rPr lang="sv-SE" sz="1600" b="0" i="0" u="none" strike="noStrike" err="1">
                          <a:solidFill>
                            <a:srgbClr val="000000"/>
                          </a:solidFill>
                          <a:effectLst/>
                          <a:latin typeface="Calibri" panose="020F0502020204030204" pitchFamily="34" charset="0"/>
                        </a:rPr>
                        <a:t>congestion</a:t>
                      </a:r>
                      <a:r>
                        <a:rPr lang="sv-SE" sz="1600" b="0" i="0" u="none" strike="noStrike">
                          <a:solidFill>
                            <a:srgbClr val="000000"/>
                          </a:solidFill>
                          <a:effectLst/>
                          <a:latin typeface="Calibri" panose="020F0502020204030204" pitchFamily="34" charset="0"/>
                        </a:rPr>
                        <a:t> management</a:t>
                      </a:r>
                    </a:p>
                  </a:txBody>
                  <a:tcPr marL="6350" marR="6350" marT="6350" marB="0" anchor="ctr"/>
                </a:tc>
                <a:tc>
                  <a:txBody>
                    <a:bodyPr/>
                    <a:lstStyle/>
                    <a:p>
                      <a:pPr algn="l" fontAlgn="t"/>
                      <a:r>
                        <a:rPr lang="sv-SE" sz="1600" b="0" i="0" u="none" strike="noStrike">
                          <a:solidFill>
                            <a:srgbClr val="000000"/>
                          </a:solidFill>
                          <a:effectLst/>
                          <a:latin typeface="Calibri" panose="020F0502020204030204" pitchFamily="34" charset="0"/>
                        </a:rPr>
                        <a:t> </a:t>
                      </a:r>
                    </a:p>
                  </a:txBody>
                  <a:tcPr marL="6350" marR="6350" marT="6350" marB="0"/>
                </a:tc>
                <a:extLst>
                  <a:ext uri="{0D108BD9-81ED-4DB2-BD59-A6C34878D82A}">
                    <a16:rowId xmlns:a16="http://schemas.microsoft.com/office/drawing/2014/main" val="1777730112"/>
                  </a:ext>
                </a:extLst>
              </a:tr>
              <a:tr h="293442">
                <a:tc>
                  <a:txBody>
                    <a:bodyPr/>
                    <a:lstStyle/>
                    <a:p>
                      <a:pPr marL="0" algn="just" defTabSz="914400" rtl="0" eaLnBrk="1" fontAlgn="ctr" latinLnBrk="0" hangingPunct="1"/>
                      <a:endParaRPr lang="en-US" sz="1600" b="0" i="0" u="none" strike="noStrike" kern="1200">
                        <a:solidFill>
                          <a:srgbClr val="000000"/>
                        </a:solidFill>
                        <a:effectLst/>
                        <a:latin typeface="Calibri" panose="020F0502020204030204" pitchFamily="34" charset="0"/>
                        <a:ea typeface="+mn-ea"/>
                        <a:cs typeface="+mn-cs"/>
                      </a:endParaRPr>
                    </a:p>
                  </a:txBody>
                  <a:tcPr marL="6350" marR="6350" marT="6350" marB="0" anchor="ctr"/>
                </a:tc>
                <a:tc>
                  <a:txBody>
                    <a:bodyPr/>
                    <a:lstStyle/>
                    <a:p>
                      <a:pPr marL="0" algn="just" defTabSz="914400" rtl="0" eaLnBrk="1" fontAlgn="ctr" latinLnBrk="0" hangingPunct="1"/>
                      <a:r>
                        <a:rPr lang="en-US" sz="1600" b="0" i="0" u="none" strike="noStrike" kern="1200">
                          <a:solidFill>
                            <a:srgbClr val="000000"/>
                          </a:solidFill>
                          <a:effectLst/>
                          <a:latin typeface="Calibri" panose="020F0502020204030204" pitchFamily="34" charset="0"/>
                          <a:ea typeface="+mn-ea"/>
                          <a:cs typeface="+mn-cs"/>
                        </a:rPr>
                        <a:t>e. </a:t>
                      </a:r>
                      <a:r>
                        <a:rPr lang="en-US" sz="1600" b="1" i="0" u="none" strike="noStrike" kern="1200">
                          <a:solidFill>
                            <a:srgbClr val="000000"/>
                          </a:solidFill>
                          <a:effectLst/>
                          <a:latin typeface="Calibri" panose="020F0502020204030204" pitchFamily="34" charset="0"/>
                          <a:ea typeface="+mn-ea"/>
                          <a:cs typeface="+mn-cs"/>
                        </a:rPr>
                        <a:t>Complex, lengthy, and discriminatory administrative requirements </a:t>
                      </a:r>
                    </a:p>
                  </a:txBody>
                  <a:tcPr marL="6350" marR="6350" marT="6350" marB="0" anchor="ctr"/>
                </a:tc>
                <a:tc>
                  <a:txBody>
                    <a:bodyPr/>
                    <a:lstStyle/>
                    <a:p>
                      <a:pPr algn="l" fontAlgn="t"/>
                      <a:endParaRPr lang="sv-SE" sz="1600" b="0" i="0" u="none" strike="noStrike">
                        <a:solidFill>
                          <a:srgbClr val="000000"/>
                        </a:solidFill>
                        <a:effectLst/>
                        <a:latin typeface="Calibri" panose="020F0502020204030204" pitchFamily="34" charset="0"/>
                      </a:endParaRPr>
                    </a:p>
                  </a:txBody>
                  <a:tcPr marL="6350" marR="6350" marT="6350" marB="0"/>
                </a:tc>
                <a:extLst>
                  <a:ext uri="{0D108BD9-81ED-4DB2-BD59-A6C34878D82A}">
                    <a16:rowId xmlns:a16="http://schemas.microsoft.com/office/drawing/2014/main" val="3766131039"/>
                  </a:ext>
                </a:extLst>
              </a:tr>
              <a:tr h="910433">
                <a:tc>
                  <a:txBody>
                    <a:bodyPr/>
                    <a:lstStyle/>
                    <a:p>
                      <a:pPr marL="0" algn="just" defTabSz="914400" rtl="0" eaLnBrk="1" fontAlgn="ctr" latinLnBrk="0" hangingPunct="1"/>
                      <a:endParaRPr lang="en-US" sz="1600" b="0" i="0" u="none" strike="noStrike" kern="1200">
                        <a:solidFill>
                          <a:srgbClr val="000000"/>
                        </a:solidFill>
                        <a:effectLst/>
                        <a:latin typeface="Calibri" panose="020F0502020204030204" pitchFamily="34" charset="0"/>
                        <a:ea typeface="+mn-ea"/>
                        <a:cs typeface="+mn-cs"/>
                      </a:endParaRPr>
                    </a:p>
                  </a:txBody>
                  <a:tcPr marL="6350" marR="6350" marT="6350" marB="0" anchor="ctr"/>
                </a:tc>
                <a:tc>
                  <a:txBody>
                    <a:bodyPr/>
                    <a:lstStyle/>
                    <a:p>
                      <a:pPr marL="0" algn="just" defTabSz="914400" rtl="0" eaLnBrk="1" fontAlgn="ctr" latinLnBrk="0" hangingPunct="1"/>
                      <a:r>
                        <a:rPr lang="en-US" sz="1600" b="0" i="0" u="none" strike="noStrike" kern="1200">
                          <a:solidFill>
                            <a:srgbClr val="000000"/>
                          </a:solidFill>
                          <a:effectLst/>
                          <a:latin typeface="Calibri" panose="020F0502020204030204" pitchFamily="34" charset="0"/>
                          <a:ea typeface="+mn-ea"/>
                          <a:cs typeface="+mn-cs"/>
                        </a:rPr>
                        <a:t>f.   </a:t>
                      </a:r>
                      <a:r>
                        <a:rPr lang="en-US" sz="1600" b="1" i="0" u="none" strike="noStrike" kern="1200">
                          <a:solidFill>
                            <a:srgbClr val="000000"/>
                          </a:solidFill>
                          <a:effectLst/>
                          <a:latin typeface="Calibri" panose="020F0502020204030204" pitchFamily="34" charset="0"/>
                          <a:ea typeface="+mn-ea"/>
                          <a:cs typeface="+mn-cs"/>
                        </a:rPr>
                        <a:t>Lack of regulatory incentives </a:t>
                      </a:r>
                      <a:r>
                        <a:rPr lang="en-US" sz="1600" b="0" i="0" u="none" strike="noStrike" kern="1200">
                          <a:solidFill>
                            <a:srgbClr val="000000"/>
                          </a:solidFill>
                          <a:effectLst/>
                          <a:latin typeface="Calibri" panose="020F0502020204030204" pitchFamily="34" charset="0"/>
                          <a:ea typeface="+mn-ea"/>
                          <a:cs typeface="+mn-cs"/>
                        </a:rPr>
                        <a:t>to system operators to </a:t>
                      </a:r>
                      <a:r>
                        <a:rPr lang="en-US" sz="1600" b="1" i="0" u="none" strike="noStrike" kern="1200">
                          <a:solidFill>
                            <a:srgbClr val="000000"/>
                          </a:solidFill>
                          <a:effectLst/>
                          <a:latin typeface="Calibri" panose="020F0502020204030204" pitchFamily="34" charset="0"/>
                          <a:ea typeface="+mn-ea"/>
                          <a:cs typeface="+mn-cs"/>
                        </a:rPr>
                        <a:t>consider non-wire alternatives. </a:t>
                      </a:r>
                    </a:p>
                  </a:txBody>
                  <a:tcPr marL="6350" marR="6350" marT="6350" marB="0" anchor="ctr"/>
                </a:tc>
                <a:tc>
                  <a:txBody>
                    <a:bodyPr/>
                    <a:lstStyle/>
                    <a:p>
                      <a:pPr algn="l" fontAlgn="t"/>
                      <a:endParaRPr lang="sv-SE" sz="1600" b="0" i="0" u="none" strike="noStrike">
                        <a:solidFill>
                          <a:srgbClr val="000000"/>
                        </a:solidFill>
                        <a:effectLst/>
                        <a:latin typeface="Calibri" panose="020F0502020204030204" pitchFamily="34" charset="0"/>
                      </a:endParaRPr>
                    </a:p>
                  </a:txBody>
                  <a:tcPr marL="6350" marR="6350" marT="6350" marB="0"/>
                </a:tc>
                <a:extLst>
                  <a:ext uri="{0D108BD9-81ED-4DB2-BD59-A6C34878D82A}">
                    <a16:rowId xmlns:a16="http://schemas.microsoft.com/office/drawing/2014/main" val="679849158"/>
                  </a:ext>
                </a:extLst>
              </a:tr>
            </a:tbl>
          </a:graphicData>
        </a:graphic>
      </p:graphicFrame>
    </p:spTree>
    <p:extLst>
      <p:ext uri="{BB962C8B-B14F-4D97-AF65-F5344CB8AC3E}">
        <p14:creationId xmlns:p14="http://schemas.microsoft.com/office/powerpoint/2010/main" val="84154015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20066-A848-53DD-A5D0-994516D1F412}"/>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BCFE026A-2E73-7C45-BCE8-1B211BEDA56E}"/>
              </a:ext>
            </a:extLst>
          </p:cNvPr>
          <p:cNvSpPr>
            <a:spLocks noGrp="1"/>
          </p:cNvSpPr>
          <p:nvPr>
            <p:ph type="title"/>
          </p:nvPr>
        </p:nvSpPr>
        <p:spPr>
          <a:xfrm>
            <a:off x="371475" y="141288"/>
            <a:ext cx="8677275" cy="981075"/>
          </a:xfrm>
        </p:spPr>
        <p:txBody>
          <a:bodyPr/>
          <a:lstStyle/>
          <a:p>
            <a:r>
              <a:rPr lang="en-GB" noProof="0" err="1">
                <a:solidFill>
                  <a:schemeClr val="accent1"/>
                </a:solidFill>
              </a:rPr>
              <a:t>Nästa</a:t>
            </a:r>
            <a:r>
              <a:rPr lang="en-GB" noProof="0">
                <a:solidFill>
                  <a:schemeClr val="accent1"/>
                </a:solidFill>
              </a:rPr>
              <a:t> </a:t>
            </a:r>
            <a:r>
              <a:rPr lang="en-GB" noProof="0" err="1">
                <a:solidFill>
                  <a:schemeClr val="accent1"/>
                </a:solidFill>
              </a:rPr>
              <a:t>webbinar</a:t>
            </a:r>
            <a:r>
              <a:rPr lang="en-GB" noProof="0">
                <a:solidFill>
                  <a:schemeClr val="accent1"/>
                </a:solidFill>
              </a:rPr>
              <a:t> 9:e sept 13-15</a:t>
            </a:r>
          </a:p>
        </p:txBody>
      </p:sp>
      <p:sp>
        <p:nvSpPr>
          <p:cNvPr id="5" name="Platshållare för datum 4">
            <a:extLst>
              <a:ext uri="{FF2B5EF4-FFF2-40B4-BE49-F238E27FC236}">
                <a16:creationId xmlns:a16="http://schemas.microsoft.com/office/drawing/2014/main" id="{416B4F09-973C-731A-4EB4-BB14514B872F}"/>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2025-08-25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7AE46DE9-C7CE-91C4-5502-2EE072D4B826}"/>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16D87A03-A475-84A7-01E7-B3E06E29BBC9}"/>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
        <p:nvSpPr>
          <p:cNvPr id="2" name="Platshållare för text 1">
            <a:extLst>
              <a:ext uri="{FF2B5EF4-FFF2-40B4-BE49-F238E27FC236}">
                <a16:creationId xmlns:a16="http://schemas.microsoft.com/office/drawing/2014/main" id="{64D77E84-20B6-8053-B29A-73CBC0D6AE18}"/>
              </a:ext>
            </a:extLst>
          </p:cNvPr>
          <p:cNvSpPr>
            <a:spLocks noGrp="1"/>
          </p:cNvSpPr>
          <p:nvPr>
            <p:ph type="body" sz="quarter" idx="14"/>
          </p:nvPr>
        </p:nvSpPr>
        <p:spPr>
          <a:xfrm>
            <a:off x="394607" y="1541464"/>
            <a:ext cx="7568293" cy="4279671"/>
          </a:xfrm>
        </p:spPr>
        <p:txBody>
          <a:bodyPr/>
          <a:lstStyle/>
          <a:p>
            <a:pPr marL="0" indent="0">
              <a:buNone/>
            </a:pPr>
            <a:r>
              <a:rPr lang="sv-SE" sz="2000"/>
              <a:t>På nästa </a:t>
            </a:r>
            <a:r>
              <a:rPr lang="sv-SE" sz="2000" err="1"/>
              <a:t>webbinar</a:t>
            </a:r>
            <a:r>
              <a:rPr lang="sv-SE" sz="2000"/>
              <a:t> ska vi gå igenom och vill ha er input på </a:t>
            </a:r>
          </a:p>
          <a:p>
            <a:r>
              <a:rPr lang="sv-SE" sz="2000"/>
              <a:t>Data och information som ska och kan delas från DSO (tabellerna)</a:t>
            </a:r>
          </a:p>
          <a:p>
            <a:r>
              <a:rPr lang="sv-SE" sz="2000"/>
              <a:t>Tidsplanen för att leverera data</a:t>
            </a:r>
          </a:p>
          <a:p>
            <a:r>
              <a:rPr lang="sv-SE" sz="2000"/>
              <a:t>Ansvar och roller</a:t>
            </a:r>
            <a:endParaRPr lang="sv-SE" sz="1400"/>
          </a:p>
          <a:p>
            <a:r>
              <a:rPr lang="sv-SE" sz="2000"/>
              <a:t>Definitioner</a:t>
            </a:r>
          </a:p>
          <a:p>
            <a:r>
              <a:rPr lang="sv-SE" sz="2000"/>
              <a:t>Vilken information behövs från DSO till DSO och från TSO till DSO?</a:t>
            </a:r>
          </a:p>
          <a:p>
            <a:r>
              <a:rPr lang="sv-SE" sz="2000"/>
              <a:t>Vem ska rapportera vad?</a:t>
            </a:r>
          </a:p>
          <a:p>
            <a:pPr marL="0" indent="0">
              <a:buNone/>
            </a:pPr>
            <a:endParaRPr lang="sv-SE" sz="1400"/>
          </a:p>
          <a:p>
            <a:pPr marL="0" indent="0">
              <a:buNone/>
            </a:pPr>
            <a:r>
              <a:rPr lang="sv-SE" sz="2000"/>
              <a:t>Utöver dagens material kommer ett kompletterande material att läggas upp inför mötet. </a:t>
            </a:r>
          </a:p>
          <a:p>
            <a:endParaRPr lang="sv-SE" sz="2000"/>
          </a:p>
          <a:p>
            <a:endParaRPr lang="sv-SE" sz="2000"/>
          </a:p>
        </p:txBody>
      </p:sp>
    </p:spTree>
    <p:extLst>
      <p:ext uri="{BB962C8B-B14F-4D97-AF65-F5344CB8AC3E}">
        <p14:creationId xmlns:p14="http://schemas.microsoft.com/office/powerpoint/2010/main" val="3735004798"/>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0FC6C93-EDEA-892F-BF5D-3F30A411E7E9}"/>
              </a:ext>
            </a:extLst>
          </p:cNvPr>
          <p:cNvSpPr>
            <a:spLocks noGrp="1"/>
          </p:cNvSpPr>
          <p:nvPr>
            <p:ph type="title"/>
          </p:nvPr>
        </p:nvSpPr>
        <p:spPr>
          <a:xfrm>
            <a:off x="371475" y="141288"/>
            <a:ext cx="8677275" cy="981075"/>
          </a:xfrm>
        </p:spPr>
        <p:txBody>
          <a:bodyPr/>
          <a:lstStyle/>
          <a:p>
            <a:r>
              <a:rPr lang="sv-SE">
                <a:solidFill>
                  <a:schemeClr val="accent1"/>
                </a:solidFill>
              </a:rPr>
              <a:t>Metod för flexibilitetsbehovsbedömning</a:t>
            </a:r>
            <a:endParaRPr lang="en-GB" noProof="0">
              <a:solidFill>
                <a:schemeClr val="accent1"/>
              </a:solidFill>
            </a:endParaRPr>
          </a:p>
        </p:txBody>
      </p:sp>
      <p:sp>
        <p:nvSpPr>
          <p:cNvPr id="5" name="Platshållare för datum 4">
            <a:extLst>
              <a:ext uri="{FF2B5EF4-FFF2-40B4-BE49-F238E27FC236}">
                <a16:creationId xmlns:a16="http://schemas.microsoft.com/office/drawing/2014/main" id="{06A015AF-0D51-24B5-0095-A1A7C1BC53B8}"/>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2025-08-25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11F02859-629E-9531-5068-F90968C12E67}"/>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57175CDB-B3F1-8FAA-7B9D-EE40AEAA0581}"/>
              </a:ext>
            </a:extLst>
          </p:cNvPr>
          <p:cNvPicPr>
            <a:picLocks noChangeAspect="1"/>
          </p:cNvPicPr>
          <p:nvPr/>
        </p:nvPicPr>
        <p:blipFill>
          <a:blip r:embed="rId3">
            <a:alphaModFix amt="50000"/>
          </a:blip>
          <a:srcRect l="32992" t="26" r="21803" b="23721"/>
          <a:stretch>
            <a:fillRect/>
          </a:stretch>
        </p:blipFill>
        <p:spPr>
          <a:xfrm>
            <a:off x="8426904" y="0"/>
            <a:ext cx="3765096" cy="6351048"/>
          </a:xfrm>
          <a:prstGeom prst="rect">
            <a:avLst/>
          </a:prstGeom>
        </p:spPr>
      </p:pic>
      <p:sp>
        <p:nvSpPr>
          <p:cNvPr id="2" name="Platshållare för text 1">
            <a:extLst>
              <a:ext uri="{FF2B5EF4-FFF2-40B4-BE49-F238E27FC236}">
                <a16:creationId xmlns:a16="http://schemas.microsoft.com/office/drawing/2014/main" id="{F6E27F8F-7A9E-3D9E-FC25-E3D55D90385B}"/>
              </a:ext>
            </a:extLst>
          </p:cNvPr>
          <p:cNvSpPr>
            <a:spLocks noGrp="1"/>
          </p:cNvSpPr>
          <p:nvPr>
            <p:ph type="body" sz="quarter" idx="14"/>
          </p:nvPr>
        </p:nvSpPr>
        <p:spPr>
          <a:xfrm>
            <a:off x="394607" y="1541464"/>
            <a:ext cx="7568293" cy="4279671"/>
          </a:xfrm>
        </p:spPr>
        <p:txBody>
          <a:bodyPr/>
          <a:lstStyle/>
          <a:p>
            <a:pPr marL="0" indent="0">
              <a:buNone/>
            </a:pPr>
            <a:endParaRPr lang="sv-SE" sz="2000" b="1"/>
          </a:p>
          <a:p>
            <a:r>
              <a:rPr lang="sv-SE"/>
              <a:t>Definiera data typ och format om flexibilitetsbehov som TSO och </a:t>
            </a:r>
            <a:r>
              <a:rPr lang="sv-SE" err="1"/>
              <a:t>DSO:er</a:t>
            </a:r>
            <a:r>
              <a:rPr lang="sv-SE"/>
              <a:t> ska tillhandahålla på nationell nivå till utsedd myndighet eller entitet</a:t>
            </a:r>
          </a:p>
          <a:p>
            <a:r>
              <a:rPr lang="sv-SE"/>
              <a:t>Ta fram vägledande kriterier för hur man bedömer olika flexibilitetsresursers förmåga att möta dessa behov</a:t>
            </a:r>
          </a:p>
          <a:p>
            <a:r>
              <a:rPr lang="sv-SE"/>
              <a:t>Fastställa metod för hur TSO och </a:t>
            </a:r>
            <a:r>
              <a:rPr lang="sv-SE" err="1"/>
              <a:t>DSO:er</a:t>
            </a:r>
            <a:r>
              <a:rPr lang="sv-SE"/>
              <a:t> ska analysera flexibilitetsbehoven på nationell nivå </a:t>
            </a:r>
          </a:p>
          <a:p>
            <a:r>
              <a:rPr lang="sv-SE"/>
              <a:t>Utsedd myndighet ska skriva nationell rapport</a:t>
            </a:r>
          </a:p>
          <a:p>
            <a:endParaRPr lang="sv-SE" sz="2000"/>
          </a:p>
          <a:p>
            <a:endParaRPr lang="sv-SE" sz="2000"/>
          </a:p>
          <a:p>
            <a:endParaRPr lang="sv-SE" sz="2000"/>
          </a:p>
          <a:p>
            <a:endParaRPr lang="sv-SE" sz="2000"/>
          </a:p>
        </p:txBody>
      </p:sp>
    </p:spTree>
    <p:extLst>
      <p:ext uri="{BB962C8B-B14F-4D97-AF65-F5344CB8AC3E}">
        <p14:creationId xmlns:p14="http://schemas.microsoft.com/office/powerpoint/2010/main" val="41187592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EC794-B1EC-1F20-8A03-F662437B8FB3}"/>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F3CAAEDC-C593-7A42-C58C-A5F30D831FA8}"/>
              </a:ext>
            </a:extLst>
          </p:cNvPr>
          <p:cNvPicPr>
            <a:picLocks noChangeAspect="1"/>
          </p:cNvPicPr>
          <p:nvPr/>
        </p:nvPicPr>
        <p:blipFill>
          <a:blip r:embed="rId3"/>
          <a:srcRect l="14213" r="23713"/>
          <a:stretch>
            <a:fillRect/>
          </a:stretch>
        </p:blipFill>
        <p:spPr>
          <a:xfrm>
            <a:off x="6281615" y="0"/>
            <a:ext cx="5910385" cy="6343650"/>
          </a:xfrm>
          <a:prstGeom prst="rect">
            <a:avLst/>
          </a:prstGeom>
        </p:spPr>
      </p:pic>
      <p:sp>
        <p:nvSpPr>
          <p:cNvPr id="20482" name="Title 1">
            <a:extLst>
              <a:ext uri="{FF2B5EF4-FFF2-40B4-BE49-F238E27FC236}">
                <a16:creationId xmlns:a16="http://schemas.microsoft.com/office/drawing/2014/main" id="{04CA8D83-BF1B-0B67-75F6-692484AEFB96}"/>
              </a:ext>
            </a:extLst>
          </p:cNvPr>
          <p:cNvSpPr>
            <a:spLocks noGrp="1"/>
          </p:cNvSpPr>
          <p:nvPr>
            <p:ph type="ctrTitle"/>
          </p:nvPr>
        </p:nvSpPr>
        <p:spPr>
          <a:xfrm>
            <a:off x="238126" y="838200"/>
            <a:ext cx="5943600" cy="2706436"/>
          </a:xfrm>
        </p:spPr>
        <p:txBody>
          <a:bodyPr/>
          <a:lstStyle/>
          <a:p>
            <a:pPr eaLnBrk="1" hangingPunct="1"/>
            <a:r>
              <a:rPr lang="en-GB" sz="6600" noProof="0">
                <a:solidFill>
                  <a:schemeClr val="accent1"/>
                </a:solidFill>
                <a:cs typeface="Calibri Light" panose="020F0302020204030204" pitchFamily="34" charset="0"/>
              </a:rPr>
              <a:t>TACK FÖR IDAG</a:t>
            </a:r>
            <a:br>
              <a:rPr lang="en-GB" sz="6600" noProof="0">
                <a:solidFill>
                  <a:schemeClr val="accent1"/>
                </a:solidFill>
                <a:cs typeface="Calibri Light" panose="020F0302020204030204" pitchFamily="34" charset="0"/>
              </a:rPr>
            </a:br>
            <a:br>
              <a:rPr lang="en-GB" sz="6600" noProof="0">
                <a:solidFill>
                  <a:schemeClr val="accent1"/>
                </a:solidFill>
                <a:cs typeface="Calibri Light" panose="020F0302020204030204" pitchFamily="34" charset="0"/>
              </a:rPr>
            </a:br>
            <a:endParaRPr lang="en-GB" sz="6600" noProof="0">
              <a:solidFill>
                <a:schemeClr val="accent1"/>
              </a:solidFill>
              <a:cs typeface="Calibri Light" panose="020F0302020204030204" pitchFamily="34" charset="0"/>
            </a:endParaRPr>
          </a:p>
        </p:txBody>
      </p:sp>
      <p:sp>
        <p:nvSpPr>
          <p:cNvPr id="2" name="Platshållare för text 3">
            <a:extLst>
              <a:ext uri="{FF2B5EF4-FFF2-40B4-BE49-F238E27FC236}">
                <a16:creationId xmlns:a16="http://schemas.microsoft.com/office/drawing/2014/main" id="{6CEDE7A0-BF21-92B1-F033-40C548753312}"/>
              </a:ext>
            </a:extLst>
          </p:cNvPr>
          <p:cNvSpPr txBox="1">
            <a:spLocks/>
          </p:cNvSpPr>
          <p:nvPr/>
        </p:nvSpPr>
        <p:spPr>
          <a:xfrm>
            <a:off x="625730" y="1631865"/>
            <a:ext cx="5284656" cy="4528587"/>
          </a:xfrm>
          <a:prstGeom prst="rect">
            <a:avLst/>
          </a:prstGeom>
          <a:noFill/>
        </p:spPr>
        <p:txBody>
          <a:bodyPr lIns="91440" tIns="45720" rIns="91440" bIns="45720" anchor="t"/>
          <a:lstStyle>
            <a:lvl1pPr marL="0" indent="0" algn="l" defTabSz="540000" rtl="0" eaLnBrk="1" latinLnBrk="0" hangingPunct="1">
              <a:lnSpc>
                <a:spcPct val="120000"/>
              </a:lnSpc>
              <a:spcBef>
                <a:spcPts val="0"/>
              </a:spcBef>
              <a:spcAft>
                <a:spcPts val="400"/>
              </a:spcAft>
              <a:buFont typeface="Arial" panose="020B0604020202020204" pitchFamily="34" charset="0"/>
              <a:buNone/>
              <a:defRPr sz="1800" b="0" kern="1200">
                <a:solidFill>
                  <a:schemeClr val="tx1"/>
                </a:solidFill>
                <a:latin typeface="+mn-lt"/>
                <a:ea typeface="+mn-ea"/>
                <a:cs typeface="+mn-cs"/>
              </a:defRPr>
            </a:lvl1pPr>
            <a:lvl2pPr marL="216000" indent="-216000" algn="l" defTabSz="540000" rtl="0" eaLnBrk="1" latinLnBrk="0" hangingPunct="1">
              <a:lnSpc>
                <a:spcPct val="12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2pPr>
            <a:lvl3pPr marL="432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3pPr>
            <a:lvl4pPr marL="648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4pPr>
            <a:lvl5pPr marL="864000" indent="-2160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5pPr>
            <a:lvl6pPr marL="107950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6pPr>
            <a:lvl7pPr marL="130175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7pPr>
            <a:lvl8pPr marL="152400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8pPr>
            <a:lvl9pPr marL="1733550" indent="-215900" algn="l" defTabSz="540000" rtl="0" eaLnBrk="1" latinLnBrk="0" hangingPunct="1">
              <a:lnSpc>
                <a:spcPct val="120000"/>
              </a:lnSpc>
              <a:spcBef>
                <a:spcPts val="0"/>
              </a:spcBef>
              <a:spcAft>
                <a:spcPts val="400"/>
              </a:spcAft>
              <a:buFont typeface="EON Brix Sans" panose="020B0500000000000000" pitchFamily="34" charset="0"/>
              <a:buChar char="–"/>
              <a:defRPr sz="1800" kern="1200">
                <a:solidFill>
                  <a:schemeClr val="tx1"/>
                </a:solidFill>
                <a:latin typeface="+mn-lt"/>
                <a:ea typeface="+mn-ea"/>
                <a:cs typeface="+mn-cs"/>
              </a:defRPr>
            </a:lvl9pPr>
          </a:lstStyle>
          <a:p>
            <a:pPr marL="0" marR="0" lvl="0" indent="0" algn="l" defTabSz="540000" rtl="0" eaLnBrk="1" fontAlgn="auto" latinLnBrk="0" hangingPunct="1">
              <a:lnSpc>
                <a:spcPct val="120000"/>
              </a:lnSpc>
              <a:spcBef>
                <a:spcPts val="0"/>
              </a:spcBef>
              <a:spcAft>
                <a:spcPts val="400"/>
              </a:spcAft>
              <a:buClrTx/>
              <a:buSzTx/>
              <a:buFont typeface="Arial" panose="020B0604020202020204" pitchFamily="34" charset="0"/>
              <a:buNone/>
              <a:tabLst/>
              <a:defRPr/>
            </a:pPr>
            <a:endParaRPr kumimoji="0" lang="sv-SE" sz="2000" b="1" i="0" u="none" strike="noStrike" kern="1200" cap="none" spc="0" normalizeH="0" baseline="0" noProof="0">
              <a:ln>
                <a:noFill/>
              </a:ln>
              <a:solidFill>
                <a:srgbClr val="1A1A1A"/>
              </a:solidFill>
              <a:effectLst/>
              <a:uLnTx/>
              <a:uFillTx/>
              <a:latin typeface="EON Brix Sans"/>
              <a:ea typeface="+mn-ea"/>
              <a:cs typeface="+mn-cs"/>
            </a:endParaRP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r>
              <a:rPr lang="sv-SE" sz="2000">
                <a:solidFill>
                  <a:srgbClr val="1A1A1A"/>
                </a:solidFill>
                <a:latin typeface="EON Brix Sans"/>
              </a:rPr>
              <a:t>Presentationen och </a:t>
            </a:r>
            <a:r>
              <a:rPr lang="sv-SE" sz="2000" err="1">
                <a:solidFill>
                  <a:srgbClr val="1A1A1A"/>
                </a:solidFill>
                <a:latin typeface="EON Brix Sans"/>
              </a:rPr>
              <a:t>webbinariet</a:t>
            </a:r>
            <a:r>
              <a:rPr lang="sv-SE" sz="2000">
                <a:solidFill>
                  <a:srgbClr val="1A1A1A"/>
                </a:solidFill>
                <a:latin typeface="EON Brix Sans"/>
              </a:rPr>
              <a:t> läggs upp på hemsidan</a:t>
            </a: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r>
              <a:rPr lang="sv-SE" sz="2000">
                <a:solidFill>
                  <a:srgbClr val="1A1A1A"/>
                </a:solidFill>
                <a:latin typeface="EON Brix Sans"/>
                <a:hlinkClick r:id="rId4"/>
              </a:rPr>
              <a:t>Läs också: ACER och CEER vägledning nätutvecklingsplan 17:e juli (ACER)</a:t>
            </a:r>
            <a:endParaRPr lang="sv-SE" sz="2000">
              <a:solidFill>
                <a:srgbClr val="1A1A1A"/>
              </a:solidFill>
              <a:latin typeface="EON Brix Sans"/>
            </a:endParaRP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r>
              <a:rPr lang="sv-SE" sz="2000">
                <a:solidFill>
                  <a:srgbClr val="1A1A1A"/>
                </a:solidFill>
                <a:latin typeface="EON Brix Sans"/>
              </a:rPr>
              <a:t>Skicka in input till </a:t>
            </a:r>
            <a:r>
              <a:rPr lang="sv-SE" sz="2000">
                <a:solidFill>
                  <a:schemeClr val="accent1"/>
                </a:solidFill>
                <a:latin typeface="EON Brix Sans"/>
                <a:hlinkClick r:id="rId5">
                  <a:extLst>
                    <a:ext uri="{A12FA001-AC4F-418D-AE19-62706E023703}">
                      <ahyp:hlinkClr xmlns:ahyp="http://schemas.microsoft.com/office/drawing/2018/hyperlinkcolor" val="tx"/>
                    </a:ext>
                  </a:extLst>
                </a:hlinkClick>
              </a:rPr>
              <a:t>yvonne.ruwaida@vattenfall.com</a:t>
            </a:r>
            <a:r>
              <a:rPr lang="sv-SE" sz="2000">
                <a:solidFill>
                  <a:schemeClr val="accent1"/>
                </a:solidFill>
                <a:latin typeface="EON Brix Sans"/>
              </a:rPr>
              <a:t>, </a:t>
            </a:r>
            <a:r>
              <a:rPr lang="sv-SE" sz="2000">
                <a:solidFill>
                  <a:schemeClr val="accent1"/>
                </a:solidFill>
                <a:latin typeface="EON Brix Sans"/>
                <a:hlinkClick r:id="rId6">
                  <a:extLst>
                    <a:ext uri="{A12FA001-AC4F-418D-AE19-62706E023703}">
                      <ahyp:hlinkClr xmlns:ahyp="http://schemas.microsoft.com/office/drawing/2018/hyperlinkcolor" val="tx"/>
                    </a:ext>
                  </a:extLst>
                </a:hlinkClick>
              </a:rPr>
              <a:t>Erik.leijerskog@energiföretagen.com</a:t>
            </a:r>
            <a:endParaRPr lang="sv-SE" sz="2000">
              <a:solidFill>
                <a:schemeClr val="accent1"/>
              </a:solidFill>
              <a:latin typeface="EON Brix Sans"/>
            </a:endParaRPr>
          </a:p>
          <a:p>
            <a:pPr marL="342900" marR="0" lvl="0" indent="-342900" algn="l" defTabSz="540000" rtl="0" eaLnBrk="1" fontAlgn="auto" latinLnBrk="0" hangingPunct="1">
              <a:lnSpc>
                <a:spcPct val="120000"/>
              </a:lnSpc>
              <a:spcBef>
                <a:spcPts val="0"/>
              </a:spcBef>
              <a:spcAft>
                <a:spcPts val="400"/>
              </a:spcAft>
              <a:buClrTx/>
              <a:buSzTx/>
              <a:buFont typeface="Arial" panose="020B0604020202020204" pitchFamily="34" charset="0"/>
              <a:buChar char="•"/>
              <a:tabLst/>
              <a:defRPr/>
            </a:pPr>
            <a:endParaRPr lang="sv-SE" sz="2000">
              <a:solidFill>
                <a:srgbClr val="1A1A1A"/>
              </a:solidFill>
              <a:latin typeface="EON Brix Sans"/>
            </a:endParaRPr>
          </a:p>
          <a:p>
            <a:pPr lvl="0">
              <a:defRPr/>
            </a:pPr>
            <a:r>
              <a:rPr lang="sv-SE" sz="2000">
                <a:solidFill>
                  <a:srgbClr val="1A1A1A"/>
                </a:solidFill>
                <a:latin typeface="EON Brix Sans"/>
                <a:hlinkClick r:id="rId7"/>
              </a:rPr>
              <a:t>Hemsida med information och anmälan</a:t>
            </a:r>
            <a:endParaRPr lang="sv-SE" sz="2000">
              <a:solidFill>
                <a:srgbClr val="1A1A1A"/>
              </a:solidFill>
              <a:latin typeface="EON Brix Sans"/>
            </a:endParaRPr>
          </a:p>
        </p:txBody>
      </p:sp>
    </p:spTree>
    <p:extLst>
      <p:ext uri="{BB962C8B-B14F-4D97-AF65-F5344CB8AC3E}">
        <p14:creationId xmlns:p14="http://schemas.microsoft.com/office/powerpoint/2010/main" val="28651466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A9F9D17-A70C-60B8-C7D9-BBEE49019F82}"/>
              </a:ext>
            </a:extLst>
          </p:cNvPr>
          <p:cNvSpPr>
            <a:spLocks noGrp="1"/>
          </p:cNvSpPr>
          <p:nvPr>
            <p:ph type="body" sz="quarter" idx="14"/>
          </p:nvPr>
        </p:nvSpPr>
        <p:spPr>
          <a:xfrm>
            <a:off x="695324" y="1598614"/>
            <a:ext cx="6534151" cy="4494212"/>
          </a:xfrm>
        </p:spPr>
        <p:txBody>
          <a:bodyPr/>
          <a:lstStyle/>
          <a:p>
            <a:r>
              <a:rPr lang="sv-SE"/>
              <a:t>Tillfällig gruppering för att stötta </a:t>
            </a:r>
            <a:r>
              <a:rPr lang="sv-SE" err="1"/>
              <a:t>DSO:erna</a:t>
            </a:r>
            <a:r>
              <a:rPr lang="sv-SE"/>
              <a:t> att ta fram metoden för FNA</a:t>
            </a:r>
          </a:p>
          <a:p>
            <a:r>
              <a:rPr lang="sv-SE"/>
              <a:t>Fyra </a:t>
            </a:r>
            <a:r>
              <a:rPr lang="sv-SE" err="1"/>
              <a:t>webbinarier</a:t>
            </a:r>
            <a:endParaRPr lang="sv-SE" err="1">
              <a:ea typeface="Calibri"/>
              <a:cs typeface="Calibri"/>
            </a:endParaRPr>
          </a:p>
          <a:p>
            <a:r>
              <a:rPr lang="sv-SE"/>
              <a:t>Alla </a:t>
            </a:r>
            <a:r>
              <a:rPr lang="sv-SE" err="1"/>
              <a:t>DSO:er</a:t>
            </a:r>
            <a:r>
              <a:rPr lang="sv-SE"/>
              <a:t> är inbjudna </a:t>
            </a:r>
            <a:endParaRPr lang="sv-SE">
              <a:ea typeface="Calibri"/>
              <a:cs typeface="Calibri"/>
            </a:endParaRPr>
          </a:p>
          <a:p>
            <a:r>
              <a:rPr lang="sv-SE"/>
              <a:t>Möjlighet att vara med och påverka arbetet och lämna synpunkter </a:t>
            </a:r>
          </a:p>
          <a:p>
            <a:r>
              <a:rPr lang="sv-SE">
                <a:ea typeface="Calibri"/>
                <a:cs typeface="Calibri"/>
              </a:rPr>
              <a:t>Arbetsgruppen arbetar med </a:t>
            </a:r>
            <a:r>
              <a:rPr lang="sv-SE" err="1">
                <a:ea typeface="Calibri"/>
                <a:cs typeface="Calibri"/>
              </a:rPr>
              <a:t>Svk</a:t>
            </a:r>
            <a:r>
              <a:rPr lang="sv-SE">
                <a:ea typeface="Calibri"/>
                <a:cs typeface="Calibri"/>
              </a:rPr>
              <a:t> och har en gemensam dialog med </a:t>
            </a:r>
            <a:r>
              <a:rPr lang="sv-SE" err="1">
                <a:ea typeface="Calibri"/>
                <a:cs typeface="Calibri"/>
              </a:rPr>
              <a:t>Ei</a:t>
            </a:r>
            <a:endParaRPr lang="sv-SE">
              <a:ea typeface="Calibri"/>
              <a:cs typeface="Calibri"/>
            </a:endParaRPr>
          </a:p>
        </p:txBody>
      </p:sp>
      <p:sp>
        <p:nvSpPr>
          <p:cNvPr id="3" name="Rubrik 2">
            <a:extLst>
              <a:ext uri="{FF2B5EF4-FFF2-40B4-BE49-F238E27FC236}">
                <a16:creationId xmlns:a16="http://schemas.microsoft.com/office/drawing/2014/main" id="{4D24BA94-2656-2162-59E2-E1BF91247AF1}"/>
              </a:ext>
            </a:extLst>
          </p:cNvPr>
          <p:cNvSpPr>
            <a:spLocks noGrp="1"/>
          </p:cNvSpPr>
          <p:nvPr>
            <p:ph type="title"/>
          </p:nvPr>
        </p:nvSpPr>
        <p:spPr/>
        <p:txBody>
          <a:bodyPr/>
          <a:lstStyle/>
          <a:p>
            <a:r>
              <a:rPr lang="sv-SE">
                <a:solidFill>
                  <a:schemeClr val="accent1"/>
                </a:solidFill>
              </a:rPr>
              <a:t>Energiföretagen roll </a:t>
            </a:r>
          </a:p>
        </p:txBody>
      </p:sp>
      <p:sp>
        <p:nvSpPr>
          <p:cNvPr id="4" name="Platshållare för text 3">
            <a:extLst>
              <a:ext uri="{FF2B5EF4-FFF2-40B4-BE49-F238E27FC236}">
                <a16:creationId xmlns:a16="http://schemas.microsoft.com/office/drawing/2014/main" id="{8F7B9140-5CA8-CB42-DCD9-35042D16E6DE}"/>
              </a:ext>
            </a:extLst>
          </p:cNvPr>
          <p:cNvSpPr>
            <a:spLocks noGrp="1"/>
          </p:cNvSpPr>
          <p:nvPr>
            <p:ph type="body" sz="quarter" idx="18"/>
          </p:nvPr>
        </p:nvSpPr>
        <p:spPr/>
        <p:txBody>
          <a:bodyPr/>
          <a:lstStyle/>
          <a:p>
            <a:endParaRPr lang="sv-SE"/>
          </a:p>
        </p:txBody>
      </p:sp>
      <p:sp>
        <p:nvSpPr>
          <p:cNvPr id="5" name="Platshållare för datum 4">
            <a:extLst>
              <a:ext uri="{FF2B5EF4-FFF2-40B4-BE49-F238E27FC236}">
                <a16:creationId xmlns:a16="http://schemas.microsoft.com/office/drawing/2014/main" id="{7B833069-4AE3-8D6C-648B-E43F1410BFEF}"/>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2025-08-25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82BA4D92-35BF-7D21-14B4-651EC05C9996}"/>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C6E8BD77-9AFE-3081-A5A6-167BB48A20C9}"/>
              </a:ext>
            </a:extLst>
          </p:cNvPr>
          <p:cNvPicPr>
            <a:picLocks noChangeAspect="1"/>
          </p:cNvPicPr>
          <p:nvPr/>
        </p:nvPicPr>
        <p:blipFill rotWithShape="1">
          <a:blip r:embed="rId3">
            <a:alphaModFix amt="50000"/>
          </a:blip>
          <a:srcRect l="43824" r="27059"/>
          <a:stretch/>
        </p:blipFill>
        <p:spPr>
          <a:xfrm>
            <a:off x="8642194" y="0"/>
            <a:ext cx="3549805" cy="6370655"/>
          </a:xfrm>
          <a:prstGeom prst="rect">
            <a:avLst/>
          </a:prstGeom>
        </p:spPr>
      </p:pic>
    </p:spTree>
    <p:extLst>
      <p:ext uri="{BB962C8B-B14F-4D97-AF65-F5344CB8AC3E}">
        <p14:creationId xmlns:p14="http://schemas.microsoft.com/office/powerpoint/2010/main" val="389464389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206D867-2755-EF18-0553-252BE58FEF65}"/>
              </a:ext>
            </a:extLst>
          </p:cNvPr>
          <p:cNvSpPr>
            <a:spLocks noGrp="1"/>
          </p:cNvSpPr>
          <p:nvPr>
            <p:ph type="title"/>
          </p:nvPr>
        </p:nvSpPr>
        <p:spPr/>
        <p:txBody>
          <a:bodyPr/>
          <a:lstStyle/>
          <a:p>
            <a:r>
              <a:rPr lang="sv-SE" err="1">
                <a:solidFill>
                  <a:schemeClr val="accent1"/>
                </a:solidFill>
              </a:rPr>
              <a:t>Taskforce</a:t>
            </a:r>
            <a:r>
              <a:rPr lang="sv-SE">
                <a:solidFill>
                  <a:schemeClr val="accent1"/>
                </a:solidFill>
              </a:rPr>
              <a:t> FNA DSO</a:t>
            </a:r>
          </a:p>
        </p:txBody>
      </p:sp>
      <p:sp>
        <p:nvSpPr>
          <p:cNvPr id="5" name="Platshållare för datum 4">
            <a:extLst>
              <a:ext uri="{FF2B5EF4-FFF2-40B4-BE49-F238E27FC236}">
                <a16:creationId xmlns:a16="http://schemas.microsoft.com/office/drawing/2014/main" id="{A5F6BD86-F393-BF2E-DE5C-14F5F4939092}"/>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2025-08-25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AE1C2D35-3BE9-FA9B-2439-C9F2248B24A6}"/>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9" name="TextBox 5">
            <a:extLst>
              <a:ext uri="{FF2B5EF4-FFF2-40B4-BE49-F238E27FC236}">
                <a16:creationId xmlns:a16="http://schemas.microsoft.com/office/drawing/2014/main" id="{5731792E-B536-BD05-BD50-87EE45A0ECBF}"/>
              </a:ext>
            </a:extLst>
          </p:cNvPr>
          <p:cNvSpPr txBox="1"/>
          <p:nvPr/>
        </p:nvSpPr>
        <p:spPr>
          <a:xfrm>
            <a:off x="2036364" y="2851980"/>
            <a:ext cx="2743200" cy="9737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Håkan Skarrie</a:t>
            </a:r>
            <a:r>
              <a:rPr kumimoji="0" lang="en-US" sz="1800" b="1" i="0" u="none" strike="noStrike" kern="1200" cap="none" spc="0" normalizeH="0" baseline="0" noProof="0">
                <a:ln>
                  <a:noFill/>
                </a:ln>
                <a:solidFill>
                  <a:srgbClr val="000000"/>
                </a:solidFill>
                <a:effectLst/>
                <a:uLnTx/>
                <a:uFillTx/>
                <a:latin typeface="Calibri"/>
                <a:ea typeface="+mn-ea"/>
                <a:cs typeface="Segoe UI"/>
              </a:rPr>
              <a:t>​</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a:ea typeface="+mn-ea"/>
                <a:cs typeface="Segoe UI"/>
              </a:rPr>
              <a:t>Affärsutvecklare</a:t>
            </a: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Segoe UI"/>
              </a:rPr>
              <a:t>Kraftringen Nät</a:t>
            </a: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
        <p:nvSpPr>
          <p:cNvPr id="10" name="TextBox 7">
            <a:extLst>
              <a:ext uri="{FF2B5EF4-FFF2-40B4-BE49-F238E27FC236}">
                <a16:creationId xmlns:a16="http://schemas.microsoft.com/office/drawing/2014/main" id="{F68ACED7-5012-F25B-6C48-7C584BA321A7}"/>
              </a:ext>
            </a:extLst>
          </p:cNvPr>
          <p:cNvSpPr txBox="1"/>
          <p:nvPr/>
        </p:nvSpPr>
        <p:spPr>
          <a:xfrm>
            <a:off x="6158925" y="2673830"/>
            <a:ext cx="2743200" cy="11887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Yvonne Ruwaida</a:t>
            </a:r>
            <a:endParaRPr kumimoji="0" lang="en-US" sz="1800" b="1"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Affärsstrateg</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Vattenfall </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Eldistribution</a:t>
            </a: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
        <p:nvSpPr>
          <p:cNvPr id="11" name="TextBox 8">
            <a:extLst>
              <a:ext uri="{FF2B5EF4-FFF2-40B4-BE49-F238E27FC236}">
                <a16:creationId xmlns:a16="http://schemas.microsoft.com/office/drawing/2014/main" id="{D81FD48D-A2C3-E256-D4DF-F4851F5B972C}"/>
              </a:ext>
            </a:extLst>
          </p:cNvPr>
          <p:cNvSpPr txBox="1"/>
          <p:nvPr/>
        </p:nvSpPr>
        <p:spPr>
          <a:xfrm>
            <a:off x="6171574" y="4759702"/>
            <a:ext cx="2743200" cy="9737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Erik Lejerskog</a:t>
            </a:r>
            <a:endParaRPr kumimoji="0" lang="en-US" sz="1800" b="1"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Ansvarig kraftsystem</a:t>
            </a:r>
          </a:p>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mn-ea"/>
                <a:cs typeface="Segoe UI"/>
              </a:rPr>
              <a:t>Energiföretagen</a:t>
            </a: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pic>
        <p:nvPicPr>
          <p:cNvPr id="16" name="Bildobjekt 15" descr="En bild som visar Människoansikte, person, byggnad, leende&#10;&#10;AI-genererat innehåll kan vara felaktigt.">
            <a:extLst>
              <a:ext uri="{FF2B5EF4-FFF2-40B4-BE49-F238E27FC236}">
                <a16:creationId xmlns:a16="http://schemas.microsoft.com/office/drawing/2014/main" id="{B8773599-BE4C-1614-2C35-21629EC304CC}"/>
              </a:ext>
            </a:extLst>
          </p:cNvPr>
          <p:cNvPicPr>
            <a:picLocks noChangeAspect="1"/>
          </p:cNvPicPr>
          <p:nvPr/>
        </p:nvPicPr>
        <p:blipFill>
          <a:blip r:embed="rId3">
            <a:extLst>
              <a:ext uri="{28A0092B-C50C-407E-A947-70E740481C1C}">
                <a14:useLocalDpi xmlns:a14="http://schemas.microsoft.com/office/drawing/2010/main" val="0"/>
              </a:ext>
            </a:extLst>
          </a:blip>
          <a:srcRect l="38444" t="15737" r="19994" b="8559"/>
          <a:stretch>
            <a:fillRect/>
          </a:stretch>
        </p:blipFill>
        <p:spPr>
          <a:xfrm>
            <a:off x="4807337" y="3779151"/>
            <a:ext cx="1375507" cy="1670260"/>
          </a:xfrm>
          <a:prstGeom prst="rect">
            <a:avLst/>
          </a:prstGeom>
        </p:spPr>
      </p:pic>
      <p:sp>
        <p:nvSpPr>
          <p:cNvPr id="20" name="textruta 19">
            <a:extLst>
              <a:ext uri="{FF2B5EF4-FFF2-40B4-BE49-F238E27FC236}">
                <a16:creationId xmlns:a16="http://schemas.microsoft.com/office/drawing/2014/main" id="{FBA072E0-B861-A91C-B1B5-61030CC6EED1}"/>
              </a:ext>
            </a:extLst>
          </p:cNvPr>
          <p:cNvSpPr txBox="1"/>
          <p:nvPr/>
        </p:nvSpPr>
        <p:spPr>
          <a:xfrm>
            <a:off x="10050971" y="2225099"/>
            <a:ext cx="1838325" cy="1477328"/>
          </a:xfrm>
          <a:prstGeom prst="rect">
            <a:avLst/>
          </a:prstGeom>
          <a:noFill/>
        </p:spPr>
        <p:txBody>
          <a:bodyPr wrap="square" lIns="91440" tIns="45720" rIns="91440" bIns="4572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Therese Caesar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sz="1800" b="0" i="0" u="none" strike="noStrike" kern="1200" cap="none" spc="0" normalizeH="0" baseline="0" noProof="0">
                <a:ln>
                  <a:noFill/>
                </a:ln>
                <a:solidFill>
                  <a:srgbClr val="000000"/>
                </a:solidFill>
                <a:effectLst/>
                <a:uLnTx/>
                <a:uFillTx/>
                <a:latin typeface="Calibri"/>
                <a:ea typeface="Calibri"/>
                <a:cs typeface="Calibri"/>
              </a:rPr>
              <a:t>Ansvarig </a:t>
            </a:r>
            <a:r>
              <a:rPr lang="sv-SE">
                <a:solidFill>
                  <a:srgbClr val="000000"/>
                </a:solidFill>
                <a:latin typeface="Calibri"/>
                <a:ea typeface="Calibri"/>
                <a:cs typeface="Calibri"/>
              </a:rPr>
              <a:t>flexibilitet</a:t>
            </a:r>
            <a:endParaRPr lang="sv-SE" sz="18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a:endParaRPr>
          </a:p>
          <a:p>
            <a:pPr eaLnBrk="0" fontAlgn="base" hangingPunct="0">
              <a:spcBef>
                <a:spcPct val="0"/>
              </a:spcBef>
              <a:spcAft>
                <a:spcPct val="0"/>
              </a:spcAft>
              <a:defRPr/>
            </a:pPr>
            <a:r>
              <a:rPr kumimoji="0" lang="sv-SE" sz="1800" b="0" i="0" u="none" strike="noStrike" kern="1200" cap="none" spc="0" normalizeH="0" baseline="0" noProof="0">
                <a:ln>
                  <a:noFill/>
                </a:ln>
                <a:solidFill>
                  <a:srgbClr val="000000"/>
                </a:solidFill>
                <a:effectLst/>
                <a:uLnTx/>
                <a:uFillTx/>
                <a:latin typeface="Calibri"/>
                <a:ea typeface="Calibri"/>
                <a:cs typeface="Calibri"/>
              </a:rPr>
              <a:t>Göteborg Energi</a:t>
            </a:r>
            <a:r>
              <a:rPr lang="sv-SE">
                <a:solidFill>
                  <a:srgbClr val="000000"/>
                </a:solidFill>
                <a:latin typeface="Calibri"/>
                <a:ea typeface="Calibri"/>
                <a:cs typeface="Calibri"/>
              </a:rPr>
              <a:t> Nät</a:t>
            </a:r>
            <a:endParaRPr lang="sv-SE" sz="18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a:endParaRPr>
          </a:p>
        </p:txBody>
      </p:sp>
      <p:sp>
        <p:nvSpPr>
          <p:cNvPr id="2" name="AutoShape 2" descr="Bildresultat för therese caesar">
            <a:extLst>
              <a:ext uri="{FF2B5EF4-FFF2-40B4-BE49-F238E27FC236}">
                <a16:creationId xmlns:a16="http://schemas.microsoft.com/office/drawing/2014/main" id="{22C4EC72-8504-A8E5-9B07-5E45C866F810}"/>
              </a:ext>
            </a:extLst>
          </p:cNvPr>
          <p:cNvSpPr>
            <a:spLocks noChangeAspect="1" noChangeArrowheads="1"/>
          </p:cNvSpPr>
          <p:nvPr/>
        </p:nvSpPr>
        <p:spPr bwMode="auto">
          <a:xfrm>
            <a:off x="5726621" y="32452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7" name="AutoShape 4" descr="Bildresultat för therese caesar">
            <a:extLst>
              <a:ext uri="{FF2B5EF4-FFF2-40B4-BE49-F238E27FC236}">
                <a16:creationId xmlns:a16="http://schemas.microsoft.com/office/drawing/2014/main" id="{A3EBC30D-6E8A-805A-9386-A2C2CEDBCA13}"/>
              </a:ext>
            </a:extLst>
          </p:cNvPr>
          <p:cNvSpPr>
            <a:spLocks noChangeAspect="1" noChangeArrowheads="1"/>
          </p:cNvSpPr>
          <p:nvPr/>
        </p:nvSpPr>
        <p:spPr bwMode="auto">
          <a:xfrm>
            <a:off x="5879021" y="339762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4" name="Bildobjekt 13" descr="En bild som visar Människoansikte, person, leende, ansiktsbild&#10;&#10;AI-genererat innehåll kan vara felaktigt.">
            <a:extLst>
              <a:ext uri="{FF2B5EF4-FFF2-40B4-BE49-F238E27FC236}">
                <a16:creationId xmlns:a16="http://schemas.microsoft.com/office/drawing/2014/main" id="{0135E810-F0BD-1C9E-A49E-71E0611767EE}"/>
              </a:ext>
            </a:extLst>
          </p:cNvPr>
          <p:cNvPicPr>
            <a:picLocks noChangeAspect="1"/>
          </p:cNvPicPr>
          <p:nvPr/>
        </p:nvPicPr>
        <p:blipFill>
          <a:blip r:embed="rId4">
            <a:extLst>
              <a:ext uri="{28A0092B-C50C-407E-A947-70E740481C1C}">
                <a14:useLocalDpi xmlns:a14="http://schemas.microsoft.com/office/drawing/2010/main" val="0"/>
              </a:ext>
            </a:extLst>
          </a:blip>
          <a:srcRect l="1" r="1936" b="10609"/>
          <a:stretch/>
        </p:blipFill>
        <p:spPr>
          <a:xfrm>
            <a:off x="8603857" y="2049381"/>
            <a:ext cx="1447114" cy="1584112"/>
          </a:xfrm>
          <a:prstGeom prst="rect">
            <a:avLst/>
          </a:prstGeom>
        </p:spPr>
      </p:pic>
      <p:pic>
        <p:nvPicPr>
          <p:cNvPr id="24" name="Bildobjekt 23">
            <a:extLst>
              <a:ext uri="{FF2B5EF4-FFF2-40B4-BE49-F238E27FC236}">
                <a16:creationId xmlns:a16="http://schemas.microsoft.com/office/drawing/2014/main" id="{72E52900-7AAD-D088-4CAC-A73192983FC7}"/>
              </a:ext>
            </a:extLst>
          </p:cNvPr>
          <p:cNvPicPr>
            <a:picLocks noChangeAspect="1"/>
          </p:cNvPicPr>
          <p:nvPr/>
        </p:nvPicPr>
        <p:blipFill>
          <a:blip r:embed="rId5"/>
          <a:srcRect t="-10892" r="-10892"/>
          <a:stretch/>
        </p:blipFill>
        <p:spPr>
          <a:xfrm>
            <a:off x="4816597" y="1678917"/>
            <a:ext cx="1525320" cy="1871110"/>
          </a:xfrm>
          <a:prstGeom prst="rect">
            <a:avLst/>
          </a:prstGeom>
        </p:spPr>
      </p:pic>
      <p:pic>
        <p:nvPicPr>
          <p:cNvPr id="12" name="Bildobjekt 11">
            <a:extLst>
              <a:ext uri="{FF2B5EF4-FFF2-40B4-BE49-F238E27FC236}">
                <a16:creationId xmlns:a16="http://schemas.microsoft.com/office/drawing/2014/main" id="{1770DCCD-EEC9-FDDC-33E6-3F42C22C39FC}"/>
              </a:ext>
            </a:extLst>
          </p:cNvPr>
          <p:cNvPicPr>
            <a:picLocks noChangeAspect="1"/>
          </p:cNvPicPr>
          <p:nvPr/>
        </p:nvPicPr>
        <p:blipFill>
          <a:blip r:embed="rId6"/>
          <a:srcRect l="9505" r="6795" b="14051"/>
          <a:stretch/>
        </p:blipFill>
        <p:spPr>
          <a:xfrm>
            <a:off x="477374" y="1946429"/>
            <a:ext cx="1448696" cy="1589316"/>
          </a:xfrm>
          <a:prstGeom prst="rect">
            <a:avLst/>
          </a:prstGeom>
        </p:spPr>
      </p:pic>
      <p:sp>
        <p:nvSpPr>
          <p:cNvPr id="13" name="Platshållare för text 12">
            <a:extLst>
              <a:ext uri="{FF2B5EF4-FFF2-40B4-BE49-F238E27FC236}">
                <a16:creationId xmlns:a16="http://schemas.microsoft.com/office/drawing/2014/main" id="{5DCF2BAA-6C4C-9627-968A-B4F72F9549A1}"/>
              </a:ext>
            </a:extLst>
          </p:cNvPr>
          <p:cNvSpPr>
            <a:spLocks noGrp="1"/>
          </p:cNvSpPr>
          <p:nvPr>
            <p:ph type="body" sz="quarter" idx="18"/>
          </p:nvPr>
        </p:nvSpPr>
        <p:spPr/>
        <p:txBody>
          <a:bodyPr/>
          <a:lstStyle/>
          <a:p>
            <a:endParaRPr lang="sv-SE"/>
          </a:p>
        </p:txBody>
      </p:sp>
      <p:sp>
        <p:nvSpPr>
          <p:cNvPr id="17" name="TextBox 14">
            <a:extLst>
              <a:ext uri="{FF2B5EF4-FFF2-40B4-BE49-F238E27FC236}">
                <a16:creationId xmlns:a16="http://schemas.microsoft.com/office/drawing/2014/main" id="{22DA57BB-C866-ADBC-8413-4FAED3CC8504}"/>
              </a:ext>
            </a:extLst>
          </p:cNvPr>
          <p:cNvSpPr txBox="1"/>
          <p:nvPr/>
        </p:nvSpPr>
        <p:spPr>
          <a:xfrm>
            <a:off x="10294814" y="4141664"/>
            <a:ext cx="1594482" cy="14496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600"/>
              </a:spcBef>
              <a:spcAft>
                <a:spcPts val="0"/>
              </a:spcAft>
              <a:buClrTx/>
              <a:buSzTx/>
              <a:buFontTx/>
              <a:buNone/>
              <a:tabLst/>
              <a:defRPr/>
            </a:pPr>
            <a:r>
              <a:rPr lang="en-US" b="1">
                <a:solidFill>
                  <a:srgbClr val="000000"/>
                </a:solidFill>
                <a:latin typeface="Calibri" panose="020F0502020204030204" pitchFamily="34" charset="0"/>
              </a:rPr>
              <a:t>Per Wikström</a:t>
            </a:r>
          </a:p>
          <a:p>
            <a:pPr eaLnBrk="0" fontAlgn="base" hangingPunct="0">
              <a:spcBef>
                <a:spcPct val="0"/>
              </a:spcBef>
              <a:spcAft>
                <a:spcPct val="0"/>
              </a:spcAft>
              <a:defRPr/>
            </a:pPr>
            <a:r>
              <a:rPr lang="en-US" err="1">
                <a:solidFill>
                  <a:srgbClr val="000000"/>
                </a:solidFill>
                <a:latin typeface="Calibri"/>
                <a:ea typeface="Calibri"/>
                <a:cs typeface="Calibri"/>
              </a:rPr>
              <a:t>Strateg</a:t>
            </a:r>
            <a:r>
              <a:rPr lang="en-US">
                <a:solidFill>
                  <a:srgbClr val="000000"/>
                </a:solidFill>
                <a:latin typeface="Calibri"/>
                <a:ea typeface="Calibri"/>
                <a:cs typeface="Calibri"/>
              </a:rPr>
              <a:t> kraft-system </a:t>
            </a:r>
            <a:r>
              <a:rPr lang="en-US" err="1">
                <a:solidFill>
                  <a:srgbClr val="000000"/>
                </a:solidFill>
                <a:latin typeface="Calibri"/>
                <a:ea typeface="Calibri"/>
                <a:cs typeface="Calibri"/>
              </a:rPr>
              <a:t>och</a:t>
            </a:r>
            <a:r>
              <a:rPr lang="en-US">
                <a:solidFill>
                  <a:srgbClr val="000000"/>
                </a:solidFill>
                <a:latin typeface="Calibri"/>
                <a:ea typeface="Calibri"/>
                <a:cs typeface="Calibri"/>
              </a:rPr>
              <a:t> El-</a:t>
            </a:r>
            <a:r>
              <a:rPr lang="en-US" err="1">
                <a:solidFill>
                  <a:srgbClr val="000000"/>
                </a:solidFill>
                <a:latin typeface="Calibri"/>
                <a:ea typeface="Calibri"/>
                <a:cs typeface="Calibri"/>
              </a:rPr>
              <a:t>marknad</a:t>
            </a:r>
            <a:r>
              <a:rPr lang="en-US">
                <a:solidFill>
                  <a:srgbClr val="000000"/>
                </a:solidFill>
                <a:latin typeface="Calibri"/>
                <a:ea typeface="Calibri"/>
                <a:cs typeface="Calibri"/>
              </a:rPr>
              <a:t> </a:t>
            </a:r>
            <a:r>
              <a:rPr lang="en-US" err="1">
                <a:solidFill>
                  <a:srgbClr val="000000"/>
                </a:solidFill>
                <a:latin typeface="Calibri"/>
                <a:ea typeface="Calibri"/>
                <a:cs typeface="Calibri"/>
              </a:rPr>
              <a:t>samt</a:t>
            </a:r>
            <a:r>
              <a:rPr lang="en-US">
                <a:solidFill>
                  <a:srgbClr val="000000"/>
                </a:solidFill>
                <a:latin typeface="Calibri"/>
                <a:ea typeface="Calibri"/>
                <a:cs typeface="Calibri"/>
              </a:rPr>
              <a:t> DSO, Ellevio</a:t>
            </a:r>
            <a:endParaRPr lang="en-US">
              <a:solidFill>
                <a:srgbClr val="000000"/>
              </a:solidFill>
              <a:latin typeface="Calibri" panose="020F0502020204030204" pitchFamily="34" charset="0"/>
              <a:ea typeface="Calibri"/>
              <a:cs typeface="Calibri"/>
            </a:endParaRPr>
          </a:p>
        </p:txBody>
      </p:sp>
      <p:pic>
        <p:nvPicPr>
          <p:cNvPr id="18" name="Picture 7">
            <a:extLst>
              <a:ext uri="{FF2B5EF4-FFF2-40B4-BE49-F238E27FC236}">
                <a16:creationId xmlns:a16="http://schemas.microsoft.com/office/drawing/2014/main" id="{FADCA729-5903-2C7A-214F-A2B4B8E0BB4C}"/>
              </a:ext>
            </a:extLst>
          </p:cNvPr>
          <p:cNvPicPr>
            <a:picLocks noChangeAspect="1"/>
          </p:cNvPicPr>
          <p:nvPr/>
        </p:nvPicPr>
        <p:blipFill>
          <a:blip r:embed="rId7"/>
          <a:srcRect l="1428" t="-207" r="330" b="26673"/>
          <a:stretch/>
        </p:blipFill>
        <p:spPr>
          <a:xfrm>
            <a:off x="8603857" y="4103444"/>
            <a:ext cx="1538042" cy="1439178"/>
          </a:xfrm>
          <a:prstGeom prst="rect">
            <a:avLst/>
          </a:prstGeom>
        </p:spPr>
      </p:pic>
      <p:pic>
        <p:nvPicPr>
          <p:cNvPr id="4" name="Bildobjekt 3">
            <a:extLst>
              <a:ext uri="{FF2B5EF4-FFF2-40B4-BE49-F238E27FC236}">
                <a16:creationId xmlns:a16="http://schemas.microsoft.com/office/drawing/2014/main" id="{67C3FB33-14AC-AB27-D941-70268FBC4378}"/>
              </a:ext>
            </a:extLst>
          </p:cNvPr>
          <p:cNvPicPr>
            <a:picLocks noChangeAspect="1"/>
          </p:cNvPicPr>
          <p:nvPr/>
        </p:nvPicPr>
        <p:blipFill>
          <a:blip r:embed="rId8"/>
          <a:stretch>
            <a:fillRect/>
          </a:stretch>
        </p:blipFill>
        <p:spPr>
          <a:xfrm>
            <a:off x="428885" y="3879468"/>
            <a:ext cx="1448696" cy="1448696"/>
          </a:xfrm>
          <a:prstGeom prst="rect">
            <a:avLst/>
          </a:prstGeom>
        </p:spPr>
      </p:pic>
      <p:sp>
        <p:nvSpPr>
          <p:cNvPr id="8" name="TextBox 5">
            <a:extLst>
              <a:ext uri="{FF2B5EF4-FFF2-40B4-BE49-F238E27FC236}">
                <a16:creationId xmlns:a16="http://schemas.microsoft.com/office/drawing/2014/main" id="{A25C20E9-D520-CE46-7E61-46DB0F093C1E}"/>
              </a:ext>
            </a:extLst>
          </p:cNvPr>
          <p:cNvSpPr txBox="1"/>
          <p:nvPr/>
        </p:nvSpPr>
        <p:spPr>
          <a:xfrm>
            <a:off x="1987875" y="4471950"/>
            <a:ext cx="2743200" cy="11887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1725"/>
              </a:lnSpc>
              <a:spcBef>
                <a:spcPts val="0"/>
              </a:spcBef>
              <a:spcAft>
                <a:spcPts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Calibri"/>
                <a:ea typeface="+mn-ea"/>
                <a:cs typeface="Segoe UI"/>
              </a:rPr>
              <a:t>Lovisa Bielke</a:t>
            </a:r>
            <a:endParaRPr kumimoji="0" lang="en-US" sz="1800" b="1"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a:ea typeface="+mn-ea"/>
                <a:cs typeface="Segoe UI"/>
              </a:rPr>
              <a:t>Processledare</a:t>
            </a:r>
            <a:r>
              <a:rPr kumimoji="0" lang="en-US" sz="1800" b="0" i="0" u="none" strike="noStrike" kern="1200" cap="none" spc="0" normalizeH="0" baseline="0" noProof="0">
                <a:ln>
                  <a:noFill/>
                </a:ln>
                <a:solidFill>
                  <a:srgbClr val="000000"/>
                </a:solidFill>
                <a:effectLst/>
                <a:uLnTx/>
                <a:uFillTx/>
                <a:latin typeface="Calibri"/>
                <a:ea typeface="+mn-ea"/>
                <a:cs typeface="Segoe UI"/>
              </a:rPr>
              <a:t> </a:t>
            </a:r>
            <a:r>
              <a:rPr kumimoji="0" lang="en-US" sz="1800" b="0" i="0" u="none" strike="noStrike" kern="1200" cap="none" spc="0" normalizeH="0" baseline="0" noProof="0" err="1">
                <a:ln>
                  <a:noFill/>
                </a:ln>
                <a:solidFill>
                  <a:srgbClr val="000000"/>
                </a:solidFill>
                <a:effectLst/>
                <a:uLnTx/>
                <a:uFillTx/>
                <a:latin typeface="Calibri"/>
                <a:ea typeface="+mn-ea"/>
                <a:cs typeface="Segoe UI"/>
              </a:rPr>
              <a:t>Flexibilitetslösningar</a:t>
            </a: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Segoe UI"/>
              </a:rPr>
              <a:t>E.ON </a:t>
            </a:r>
            <a:r>
              <a:rPr kumimoji="0" lang="en-US" sz="1800" b="0" i="0" u="none" strike="noStrike" kern="1200" cap="none" spc="0" normalizeH="0" baseline="0" noProof="0" err="1">
                <a:ln>
                  <a:noFill/>
                </a:ln>
                <a:solidFill>
                  <a:srgbClr val="000000"/>
                </a:solidFill>
                <a:effectLst/>
                <a:uLnTx/>
                <a:uFillTx/>
                <a:latin typeface="Calibri"/>
                <a:ea typeface="+mn-ea"/>
                <a:cs typeface="Segoe UI"/>
              </a:rPr>
              <a:t>Energidis</a:t>
            </a:r>
            <a:r>
              <a:rPr lang="en-US" err="1">
                <a:solidFill>
                  <a:srgbClr val="000000"/>
                </a:solidFill>
                <a:latin typeface="Calibri"/>
                <a:cs typeface="Segoe UI"/>
              </a:rPr>
              <a:t>tribution</a:t>
            </a: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a:p>
            <a:pPr marL="0" marR="0" lvl="0" indent="0" algn="l" defTabSz="914400" rtl="0" eaLnBrk="1" fontAlgn="auto" latinLnBrk="0" hangingPunct="1">
              <a:lnSpc>
                <a:spcPts val="1725"/>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Segoe UI"/>
            </a:endParaRPr>
          </a:p>
        </p:txBody>
      </p:sp>
    </p:spTree>
    <p:extLst>
      <p:ext uri="{BB962C8B-B14F-4D97-AF65-F5344CB8AC3E}">
        <p14:creationId xmlns:p14="http://schemas.microsoft.com/office/powerpoint/2010/main" val="297533230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AB69-A593-9BFE-AA0B-36D5F424C8AF}"/>
            </a:ext>
          </a:extLst>
        </p:cNvPr>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3E90AB9-0AD0-9729-6FAB-24E2B42D0BDF}"/>
              </a:ext>
            </a:extLst>
          </p:cNvPr>
          <p:cNvSpPr>
            <a:spLocks noGrp="1"/>
          </p:cNvSpPr>
          <p:nvPr>
            <p:ph type="body" sz="quarter" idx="14"/>
          </p:nvPr>
        </p:nvSpPr>
        <p:spPr>
          <a:xfrm>
            <a:off x="695324" y="1598614"/>
            <a:ext cx="6534151" cy="4494212"/>
          </a:xfrm>
        </p:spPr>
        <p:txBody>
          <a:bodyPr/>
          <a:lstStyle/>
          <a:p>
            <a:pPr lvl="1">
              <a:buFont typeface="Arial"/>
              <a:buChar char="–"/>
            </a:pPr>
            <a:r>
              <a:rPr lang="sv-SE" sz="2400" err="1">
                <a:ea typeface="+mn-lt"/>
                <a:cs typeface="+mn-lt"/>
              </a:rPr>
              <a:t>Flexibility</a:t>
            </a:r>
            <a:r>
              <a:rPr lang="sv-SE" sz="2400">
                <a:ea typeface="+mn-lt"/>
                <a:cs typeface="+mn-lt"/>
              </a:rPr>
              <a:t> </a:t>
            </a:r>
            <a:r>
              <a:rPr lang="sv-SE" sz="2400" err="1"/>
              <a:t>Need</a:t>
            </a:r>
            <a:r>
              <a:rPr lang="sv-SE" sz="2400">
                <a:ea typeface="+mn-lt"/>
                <a:cs typeface="+mn-lt"/>
              </a:rPr>
              <a:t> </a:t>
            </a:r>
            <a:r>
              <a:rPr lang="sv-SE" sz="2400" err="1">
                <a:ea typeface="+mn-lt"/>
                <a:cs typeface="+mn-lt"/>
              </a:rPr>
              <a:t>Assessment</a:t>
            </a:r>
            <a:r>
              <a:rPr lang="sv-SE" sz="2400">
                <a:ea typeface="+mn-lt"/>
                <a:cs typeface="+mn-lt"/>
              </a:rPr>
              <a:t> </a:t>
            </a:r>
            <a:r>
              <a:rPr lang="sv-SE" sz="2400" err="1">
                <a:ea typeface="+mn-lt"/>
                <a:cs typeface="+mn-lt"/>
              </a:rPr>
              <a:t>methodology</a:t>
            </a:r>
            <a:r>
              <a:rPr lang="sv-SE" sz="2400">
                <a:ea typeface="+mn-lt"/>
                <a:cs typeface="+mn-lt"/>
              </a:rPr>
              <a:t> presenteras</a:t>
            </a:r>
            <a:endParaRPr lang="en-US" sz="2400">
              <a:ea typeface="Calibri"/>
              <a:cs typeface="Calibri"/>
            </a:endParaRPr>
          </a:p>
          <a:p>
            <a:pPr lvl="1">
              <a:buFont typeface="Arial"/>
              <a:buChar char="–"/>
            </a:pPr>
            <a:r>
              <a:rPr lang="sv-SE" sz="2400">
                <a:ea typeface="+mn-lt"/>
                <a:cs typeface="+mn-lt"/>
              </a:rPr>
              <a:t>Genomgång av frågor runt den svenska implementeringen som diskuteras 9:e </a:t>
            </a:r>
            <a:r>
              <a:rPr lang="sv-SE" sz="2400" err="1">
                <a:ea typeface="+mn-lt"/>
                <a:cs typeface="+mn-lt"/>
              </a:rPr>
              <a:t>sept</a:t>
            </a:r>
            <a:endParaRPr lang="sv-SE" sz="2400"/>
          </a:p>
          <a:p>
            <a:pPr marL="0" indent="0">
              <a:buNone/>
            </a:pPr>
            <a:endParaRPr lang="sv-SE">
              <a:ea typeface="Calibri"/>
              <a:cs typeface="Calibri"/>
            </a:endParaRPr>
          </a:p>
        </p:txBody>
      </p:sp>
      <p:sp>
        <p:nvSpPr>
          <p:cNvPr id="3" name="Rubrik 2">
            <a:extLst>
              <a:ext uri="{FF2B5EF4-FFF2-40B4-BE49-F238E27FC236}">
                <a16:creationId xmlns:a16="http://schemas.microsoft.com/office/drawing/2014/main" id="{26C86EAC-46E8-3889-FC14-4A8879E1FB51}"/>
              </a:ext>
            </a:extLst>
          </p:cNvPr>
          <p:cNvSpPr>
            <a:spLocks noGrp="1"/>
          </p:cNvSpPr>
          <p:nvPr>
            <p:ph type="title"/>
          </p:nvPr>
        </p:nvSpPr>
        <p:spPr/>
        <p:txBody>
          <a:bodyPr/>
          <a:lstStyle/>
          <a:p>
            <a:r>
              <a:rPr lang="sv-SE">
                <a:solidFill>
                  <a:schemeClr val="accent1"/>
                </a:solidFill>
              </a:rPr>
              <a:t>AGENDA</a:t>
            </a:r>
          </a:p>
        </p:txBody>
      </p:sp>
      <p:sp>
        <p:nvSpPr>
          <p:cNvPr id="4" name="Platshållare för text 3">
            <a:extLst>
              <a:ext uri="{FF2B5EF4-FFF2-40B4-BE49-F238E27FC236}">
                <a16:creationId xmlns:a16="http://schemas.microsoft.com/office/drawing/2014/main" id="{914D5222-79C6-2CAE-2CA4-91F21037B4C4}"/>
              </a:ext>
            </a:extLst>
          </p:cNvPr>
          <p:cNvSpPr>
            <a:spLocks noGrp="1"/>
          </p:cNvSpPr>
          <p:nvPr>
            <p:ph type="body" sz="quarter" idx="18"/>
          </p:nvPr>
        </p:nvSpPr>
        <p:spPr/>
        <p:txBody>
          <a:bodyPr/>
          <a:lstStyle/>
          <a:p>
            <a:endParaRPr lang="sv-SE"/>
          </a:p>
        </p:txBody>
      </p:sp>
      <p:sp>
        <p:nvSpPr>
          <p:cNvPr id="5" name="Platshållare för datum 4">
            <a:extLst>
              <a:ext uri="{FF2B5EF4-FFF2-40B4-BE49-F238E27FC236}">
                <a16:creationId xmlns:a16="http://schemas.microsoft.com/office/drawing/2014/main" id="{98936CA2-AC4A-8DDA-D564-311CBC8BE3B5}"/>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169863-6BDD-41BF-8111-5DEE5D9F55CF}" type="datetime1">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2025-08-25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sp>
        <p:nvSpPr>
          <p:cNvPr id="6" name="Platshållare för bildnummer 5">
            <a:extLst>
              <a:ext uri="{FF2B5EF4-FFF2-40B4-BE49-F238E27FC236}">
                <a16:creationId xmlns:a16="http://schemas.microsoft.com/office/drawing/2014/main" id="{5CC6CF3C-76BB-E291-556E-A5F692C32BA2}"/>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D1CA95-30C8-47DA-AC16-685FD1F93F27}" type="slidenum">
              <a:rPr kumimoji="0" lang="sv-SE" sz="1000" b="0" i="0" u="none" strike="noStrike" kern="1200" cap="none" spc="0" normalizeH="0" baseline="0" noProof="0" smtClean="0">
                <a:ln>
                  <a:noFill/>
                </a:ln>
                <a:solidFill>
                  <a:srgbClr val="000000">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000" b="0" i="0" u="none" strike="noStrike" kern="1200" cap="none" spc="0" normalizeH="0" baseline="0" noProof="0">
              <a:ln>
                <a:noFill/>
              </a:ln>
              <a:solidFill>
                <a:srgbClr val="000000">
                  <a:lumMod val="50000"/>
                  <a:lumOff val="50000"/>
                </a:srgbClr>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271ABAA6-E307-2BB1-C53F-2AAC0FB2B49B}"/>
              </a:ext>
            </a:extLst>
          </p:cNvPr>
          <p:cNvPicPr>
            <a:picLocks noChangeAspect="1"/>
          </p:cNvPicPr>
          <p:nvPr/>
        </p:nvPicPr>
        <p:blipFill rotWithShape="1">
          <a:blip r:embed="rId3">
            <a:alphaModFix amt="50000"/>
          </a:blip>
          <a:srcRect l="43824" r="27059"/>
          <a:stretch/>
        </p:blipFill>
        <p:spPr>
          <a:xfrm>
            <a:off x="8642194" y="0"/>
            <a:ext cx="3549805" cy="6370655"/>
          </a:xfrm>
          <a:prstGeom prst="rect">
            <a:avLst/>
          </a:prstGeom>
        </p:spPr>
      </p:pic>
    </p:spTree>
    <p:extLst>
      <p:ext uri="{BB962C8B-B14F-4D97-AF65-F5344CB8AC3E}">
        <p14:creationId xmlns:p14="http://schemas.microsoft.com/office/powerpoint/2010/main" val="187231653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8D697-4372-B886-5D17-F81BE2F86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D15C51-1618-3472-BA22-CDD92E48D9B5}"/>
              </a:ext>
            </a:extLst>
          </p:cNvPr>
          <p:cNvSpPr>
            <a:spLocks noGrp="1"/>
          </p:cNvSpPr>
          <p:nvPr>
            <p:ph type="title"/>
          </p:nvPr>
        </p:nvSpPr>
        <p:spPr/>
        <p:txBody>
          <a:bodyPr/>
          <a:lstStyle/>
          <a:p>
            <a:r>
              <a:rPr lang="sv-SE">
                <a:solidFill>
                  <a:schemeClr val="accent1"/>
                </a:solidFill>
              </a:rPr>
              <a:t>Metod för flexibilitetsbehovsbedömning</a:t>
            </a:r>
            <a:endParaRPr lang="en-US">
              <a:solidFill>
                <a:schemeClr val="accent1"/>
              </a:solidFill>
            </a:endParaRPr>
          </a:p>
        </p:txBody>
      </p:sp>
      <p:sp>
        <p:nvSpPr>
          <p:cNvPr id="3" name="Text Placeholder 2">
            <a:extLst>
              <a:ext uri="{FF2B5EF4-FFF2-40B4-BE49-F238E27FC236}">
                <a16:creationId xmlns:a16="http://schemas.microsoft.com/office/drawing/2014/main" id="{E69412B3-B631-8912-D5FA-B97CF3F411DD}"/>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pPr marL="285750" indent="-285750">
              <a:buFont typeface="Arial"/>
              <a:buChar char="•"/>
            </a:pPr>
            <a:r>
              <a:rPr lang="sv-SE"/>
              <a:t>Metoden för flexibilitetsbehovsbedömning har sin grund i </a:t>
            </a:r>
            <a:r>
              <a:rPr lang="sv-SE" b="1"/>
              <a:t>artikel 19e i EU-förordning 2019/943</a:t>
            </a:r>
            <a:r>
              <a:rPr lang="sv-SE"/>
              <a:t>, som har uppdaterats genom </a:t>
            </a:r>
            <a:r>
              <a:rPr lang="sv-SE" b="1"/>
              <a:t>EU-förordning 2024/1747</a:t>
            </a:r>
            <a:r>
              <a:rPr lang="sv-SE"/>
              <a:t> inom ramen för </a:t>
            </a:r>
            <a:r>
              <a:rPr lang="sv-SE" err="1"/>
              <a:t>Electricity</a:t>
            </a:r>
            <a:r>
              <a:rPr lang="sv-SE"/>
              <a:t> Market Design Reform (EMDR)</a:t>
            </a:r>
          </a:p>
          <a:p>
            <a:pPr marL="285750" indent="-285750">
              <a:buFont typeface="Arial"/>
              <a:buChar char="•"/>
            </a:pPr>
            <a:r>
              <a:rPr lang="sv-SE"/>
              <a:t>EU-förordningen ger DSO </a:t>
            </a:r>
            <a:r>
              <a:rPr lang="sv-SE" err="1"/>
              <a:t>Entity</a:t>
            </a:r>
            <a:r>
              <a:rPr lang="sv-SE"/>
              <a:t> och ENTSO-E ett juridiskt mandat att ta fram en gemensam metod för att analysera flexibilitetsbehov på nationell nivå</a:t>
            </a:r>
          </a:p>
          <a:p>
            <a:pPr marL="285750" indent="-285750">
              <a:buFont typeface="Arial"/>
              <a:buChar char="•"/>
            </a:pPr>
            <a:r>
              <a:rPr lang="sv-SE"/>
              <a:t>När ACER godkänt metoden blir den en </a:t>
            </a:r>
            <a:r>
              <a:rPr lang="sv-SE" b="1"/>
              <a:t>bindande rättsakt för medlemsstaternas systemoperatörer (TSO och DSO), en s.k. </a:t>
            </a:r>
            <a:r>
              <a:rPr lang="sv-SE" b="1" err="1"/>
              <a:t>sekundärrrättslig</a:t>
            </a:r>
            <a:r>
              <a:rPr lang="sv-SE" b="1"/>
              <a:t> EU-akt som är direkt tillämplig som nationell lag</a:t>
            </a:r>
          </a:p>
          <a:p>
            <a:endParaRPr lang="sv-SE" b="1"/>
          </a:p>
          <a:p>
            <a:pPr marL="285750" indent="-285750">
              <a:buFont typeface="Arial"/>
              <a:buChar char="•"/>
            </a:pPr>
            <a:endParaRPr lang="en-US" sz="2000"/>
          </a:p>
          <a:p>
            <a:endParaRPr lang="en-US" sz="1400">
              <a:cs typeface="Arial"/>
            </a:endParaRPr>
          </a:p>
          <a:p>
            <a:endParaRPr lang="en-US" sz="1400">
              <a:cs typeface="Arial"/>
            </a:endParaRPr>
          </a:p>
          <a:p>
            <a:endParaRPr lang="en-US" sz="1400">
              <a:cs typeface="Arial"/>
            </a:endParaRPr>
          </a:p>
          <a:p>
            <a:endParaRPr lang="en-US" sz="1400">
              <a:cs typeface="Arial"/>
            </a:endParaRPr>
          </a:p>
        </p:txBody>
      </p:sp>
    </p:spTree>
    <p:extLst>
      <p:ext uri="{BB962C8B-B14F-4D97-AF65-F5344CB8AC3E}">
        <p14:creationId xmlns:p14="http://schemas.microsoft.com/office/powerpoint/2010/main" val="307928815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F0D6F-469F-0A67-5C18-4E00E0F21F2A}"/>
              </a:ext>
            </a:extLst>
          </p:cNvPr>
          <p:cNvSpPr>
            <a:spLocks noGrp="1"/>
          </p:cNvSpPr>
          <p:nvPr>
            <p:ph type="title"/>
          </p:nvPr>
        </p:nvSpPr>
        <p:spPr/>
        <p:txBody>
          <a:bodyPr/>
          <a:lstStyle/>
          <a:p>
            <a:r>
              <a:rPr lang="sv-SE">
                <a:solidFill>
                  <a:schemeClr val="accent1"/>
                </a:solidFill>
                <a:cs typeface="Arial"/>
              </a:rPr>
              <a:t>Metod för flexibilitetsbehovsbedömning</a:t>
            </a:r>
            <a:endParaRPr lang="en-US">
              <a:solidFill>
                <a:schemeClr val="accent1"/>
              </a:solidFill>
            </a:endParaRPr>
          </a:p>
        </p:txBody>
      </p:sp>
      <p:sp>
        <p:nvSpPr>
          <p:cNvPr id="3" name="Text Placeholder 2">
            <a:extLst>
              <a:ext uri="{FF2B5EF4-FFF2-40B4-BE49-F238E27FC236}">
                <a16:creationId xmlns:a16="http://schemas.microsoft.com/office/drawing/2014/main" id="{51F3CED6-78F5-0043-123A-89BB1040AFBE}"/>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r>
              <a:rPr lang="en-US" err="1">
                <a:ea typeface="+mn-lt"/>
                <a:cs typeface="+mn-lt"/>
              </a:rPr>
              <a:t>Metoden</a:t>
            </a:r>
            <a:r>
              <a:rPr lang="en-US">
                <a:ea typeface="+mn-lt"/>
                <a:cs typeface="+mn-lt"/>
              </a:rPr>
              <a:t> för </a:t>
            </a:r>
            <a:r>
              <a:rPr lang="en-US" err="1">
                <a:ea typeface="+mn-lt"/>
                <a:cs typeface="+mn-lt"/>
              </a:rPr>
              <a:t>flexibilitetsbehovsbedömning</a:t>
            </a:r>
            <a:r>
              <a:rPr lang="en-US">
                <a:ea typeface="+mn-lt"/>
                <a:cs typeface="+mn-lt"/>
              </a:rPr>
              <a:t> </a:t>
            </a:r>
            <a:r>
              <a:rPr lang="en-US" err="1">
                <a:ea typeface="+mn-lt"/>
                <a:cs typeface="+mn-lt"/>
              </a:rPr>
              <a:t>innehåller</a:t>
            </a:r>
            <a:endParaRPr lang="en-US">
              <a:cs typeface="Arial"/>
            </a:endParaRPr>
          </a:p>
          <a:p>
            <a:pPr marL="285750" indent="-285750">
              <a:buFont typeface="Arial"/>
              <a:buChar char="•"/>
            </a:pPr>
            <a:r>
              <a:rPr lang="en-US">
                <a:ea typeface="+mn-lt"/>
                <a:cs typeface="+mn-lt"/>
              </a:rPr>
              <a:t>Krav </a:t>
            </a:r>
            <a:r>
              <a:rPr lang="en-US" err="1">
                <a:ea typeface="+mn-lt"/>
                <a:cs typeface="+mn-lt"/>
              </a:rPr>
              <a:t>på</a:t>
            </a:r>
            <a:r>
              <a:rPr lang="en-US">
                <a:ea typeface="+mn-lt"/>
                <a:cs typeface="+mn-lt"/>
              </a:rPr>
              <a:t> </a:t>
            </a:r>
            <a:r>
              <a:rPr lang="en-US" b="1" err="1">
                <a:ea typeface="+mn-lt"/>
                <a:cs typeface="+mn-lt"/>
              </a:rPr>
              <a:t>metod</a:t>
            </a:r>
            <a:r>
              <a:rPr lang="en-US" b="1">
                <a:ea typeface="+mn-lt"/>
                <a:cs typeface="+mn-lt"/>
              </a:rPr>
              <a:t> för </a:t>
            </a:r>
            <a:r>
              <a:rPr lang="en-US" b="1" err="1">
                <a:ea typeface="+mn-lt"/>
                <a:cs typeface="+mn-lt"/>
              </a:rPr>
              <a:t>att</a:t>
            </a:r>
            <a:r>
              <a:rPr lang="en-US" b="1">
                <a:ea typeface="+mn-lt"/>
                <a:cs typeface="+mn-lt"/>
              </a:rPr>
              <a:t> </a:t>
            </a:r>
            <a:r>
              <a:rPr lang="en-US" b="1" err="1">
                <a:ea typeface="+mn-lt"/>
                <a:cs typeface="+mn-lt"/>
              </a:rPr>
              <a:t>analysera</a:t>
            </a:r>
            <a:r>
              <a:rPr lang="en-US" b="1">
                <a:ea typeface="+mn-lt"/>
                <a:cs typeface="+mn-lt"/>
              </a:rPr>
              <a:t> </a:t>
            </a:r>
            <a:r>
              <a:rPr lang="en-US" b="1" err="1">
                <a:ea typeface="+mn-lt"/>
                <a:cs typeface="+mn-lt"/>
              </a:rPr>
              <a:t>nationella</a:t>
            </a:r>
            <a:r>
              <a:rPr lang="en-US" b="1">
                <a:ea typeface="+mn-lt"/>
                <a:cs typeface="+mn-lt"/>
              </a:rPr>
              <a:t> </a:t>
            </a:r>
            <a:r>
              <a:rPr lang="en-US" b="1" err="1">
                <a:ea typeface="+mn-lt"/>
                <a:cs typeface="+mn-lt"/>
              </a:rPr>
              <a:t>flexibilitetsbehov</a:t>
            </a:r>
            <a:r>
              <a:rPr lang="en-US" b="1">
                <a:ea typeface="+mn-lt"/>
                <a:cs typeface="+mn-lt"/>
              </a:rPr>
              <a:t> </a:t>
            </a:r>
            <a:r>
              <a:rPr lang="en-US" err="1">
                <a:ea typeface="+mn-lt"/>
                <a:cs typeface="+mn-lt"/>
              </a:rPr>
              <a:t>som</a:t>
            </a:r>
            <a:r>
              <a:rPr lang="en-US">
                <a:ea typeface="+mn-lt"/>
                <a:cs typeface="+mn-lt"/>
              </a:rPr>
              <a:t> ska </a:t>
            </a:r>
            <a:r>
              <a:rPr lang="en-US" err="1">
                <a:ea typeface="+mn-lt"/>
                <a:cs typeface="+mn-lt"/>
              </a:rPr>
              <a:t>tas</a:t>
            </a:r>
            <a:r>
              <a:rPr lang="en-US">
                <a:ea typeface="+mn-lt"/>
                <a:cs typeface="+mn-lt"/>
              </a:rPr>
              <a:t> </a:t>
            </a:r>
            <a:r>
              <a:rPr lang="en-US" err="1">
                <a:ea typeface="+mn-lt"/>
                <a:cs typeface="+mn-lt"/>
              </a:rPr>
              <a:t>fram</a:t>
            </a:r>
            <a:endParaRPr lang="en-US">
              <a:cs typeface="Arial" panose="020B0604020202020204"/>
            </a:endParaRPr>
          </a:p>
          <a:p>
            <a:pPr marL="285750" indent="-285750">
              <a:buFont typeface="Arial"/>
              <a:buChar char="•"/>
            </a:pPr>
            <a:r>
              <a:rPr lang="en-US">
                <a:ea typeface="+mn-lt"/>
                <a:cs typeface="+mn-lt"/>
              </a:rPr>
              <a:t>Krav </a:t>
            </a:r>
            <a:r>
              <a:rPr lang="en-US" err="1">
                <a:ea typeface="+mn-lt"/>
                <a:cs typeface="+mn-lt"/>
              </a:rPr>
              <a:t>på</a:t>
            </a:r>
            <a:r>
              <a:rPr lang="en-US">
                <a:ea typeface="+mn-lt"/>
                <a:cs typeface="+mn-lt"/>
              </a:rPr>
              <a:t> </a:t>
            </a:r>
            <a:r>
              <a:rPr lang="en-US" b="1" err="1">
                <a:ea typeface="+mn-lt"/>
                <a:cs typeface="+mn-lt"/>
              </a:rPr>
              <a:t>vilken</a:t>
            </a:r>
            <a:r>
              <a:rPr lang="en-US" b="1">
                <a:ea typeface="+mn-lt"/>
                <a:cs typeface="+mn-lt"/>
              </a:rPr>
              <a:t> data </a:t>
            </a:r>
            <a:r>
              <a:rPr lang="en-US" b="1" err="1">
                <a:ea typeface="+mn-lt"/>
                <a:cs typeface="+mn-lt"/>
              </a:rPr>
              <a:t>som</a:t>
            </a:r>
            <a:r>
              <a:rPr lang="en-US" b="1">
                <a:ea typeface="+mn-lt"/>
                <a:cs typeface="+mn-lt"/>
              </a:rPr>
              <a:t> ska </a:t>
            </a:r>
            <a:r>
              <a:rPr lang="en-US" b="1" err="1">
                <a:ea typeface="+mn-lt"/>
                <a:cs typeface="+mn-lt"/>
              </a:rPr>
              <a:t>samlas</a:t>
            </a:r>
            <a:r>
              <a:rPr lang="en-US" b="1">
                <a:ea typeface="+mn-lt"/>
                <a:cs typeface="+mn-lt"/>
              </a:rPr>
              <a:t> in </a:t>
            </a:r>
            <a:r>
              <a:rPr lang="en-US">
                <a:ea typeface="+mn-lt"/>
                <a:cs typeface="+mn-lt"/>
              </a:rPr>
              <a:t>av DSO </a:t>
            </a:r>
            <a:r>
              <a:rPr lang="en-US" err="1">
                <a:ea typeface="+mn-lt"/>
                <a:cs typeface="+mn-lt"/>
              </a:rPr>
              <a:t>och</a:t>
            </a:r>
            <a:r>
              <a:rPr lang="en-US">
                <a:ea typeface="+mn-lt"/>
                <a:cs typeface="+mn-lt"/>
              </a:rPr>
              <a:t> TSO </a:t>
            </a:r>
            <a:r>
              <a:rPr lang="en-US" err="1">
                <a:ea typeface="+mn-lt"/>
                <a:cs typeface="+mn-lt"/>
              </a:rPr>
              <a:t>och</a:t>
            </a:r>
            <a:r>
              <a:rPr lang="en-US">
                <a:ea typeface="+mn-lt"/>
                <a:cs typeface="+mn-lt"/>
              </a:rPr>
              <a:t> </a:t>
            </a:r>
            <a:r>
              <a:rPr lang="en-US" err="1">
                <a:ea typeface="+mn-lt"/>
                <a:cs typeface="+mn-lt"/>
              </a:rPr>
              <a:t>i</a:t>
            </a:r>
            <a:r>
              <a:rPr lang="en-US">
                <a:ea typeface="+mn-lt"/>
                <a:cs typeface="+mn-lt"/>
              </a:rPr>
              <a:t> </a:t>
            </a:r>
            <a:r>
              <a:rPr lang="en-US" err="1">
                <a:ea typeface="+mn-lt"/>
                <a:cs typeface="+mn-lt"/>
              </a:rPr>
              <a:t>vilket</a:t>
            </a:r>
            <a:r>
              <a:rPr lang="en-US">
                <a:ea typeface="+mn-lt"/>
                <a:cs typeface="+mn-lt"/>
              </a:rPr>
              <a:t> format</a:t>
            </a:r>
          </a:p>
          <a:p>
            <a:r>
              <a:rPr lang="en-US">
                <a:ea typeface="+mn-lt"/>
                <a:cs typeface="+mn-lt"/>
              </a:rPr>
              <a:t>Den </a:t>
            </a:r>
            <a:r>
              <a:rPr lang="en-US" err="1">
                <a:ea typeface="+mn-lt"/>
                <a:cs typeface="+mn-lt"/>
              </a:rPr>
              <a:t>nationella</a:t>
            </a:r>
            <a:r>
              <a:rPr lang="en-US">
                <a:ea typeface="+mn-lt"/>
                <a:cs typeface="+mn-lt"/>
              </a:rPr>
              <a:t> </a:t>
            </a:r>
            <a:r>
              <a:rPr lang="en-US" err="1">
                <a:ea typeface="+mn-lt"/>
                <a:cs typeface="+mn-lt"/>
              </a:rPr>
              <a:t>metoden</a:t>
            </a:r>
            <a:r>
              <a:rPr lang="en-US">
                <a:ea typeface="+mn-lt"/>
                <a:cs typeface="+mn-lt"/>
              </a:rPr>
              <a:t> ska </a:t>
            </a:r>
            <a:r>
              <a:rPr lang="en-US" err="1">
                <a:ea typeface="+mn-lt"/>
                <a:cs typeface="+mn-lt"/>
              </a:rPr>
              <a:t>tas</a:t>
            </a:r>
            <a:r>
              <a:rPr lang="en-US">
                <a:ea typeface="+mn-lt"/>
                <a:cs typeface="+mn-lt"/>
              </a:rPr>
              <a:t> </a:t>
            </a:r>
            <a:r>
              <a:rPr lang="en-US" err="1">
                <a:ea typeface="+mn-lt"/>
                <a:cs typeface="+mn-lt"/>
              </a:rPr>
              <a:t>fram</a:t>
            </a:r>
            <a:r>
              <a:rPr lang="en-US">
                <a:ea typeface="+mn-lt"/>
                <a:cs typeface="+mn-lt"/>
              </a:rPr>
              <a:t> av DSO </a:t>
            </a:r>
            <a:r>
              <a:rPr lang="en-US" err="1">
                <a:ea typeface="+mn-lt"/>
                <a:cs typeface="+mn-lt"/>
              </a:rPr>
              <a:t>och</a:t>
            </a:r>
            <a:r>
              <a:rPr lang="en-US">
                <a:ea typeface="+mn-lt"/>
                <a:cs typeface="+mn-lt"/>
              </a:rPr>
              <a:t> TSO </a:t>
            </a:r>
            <a:r>
              <a:rPr lang="en-US" err="1">
                <a:ea typeface="+mn-lt"/>
                <a:cs typeface="+mn-lt"/>
              </a:rPr>
              <a:t>nationellt</a:t>
            </a:r>
            <a:r>
              <a:rPr lang="en-US">
                <a:ea typeface="+mn-lt"/>
                <a:cs typeface="+mn-lt"/>
              </a:rPr>
              <a:t> </a:t>
            </a:r>
            <a:r>
              <a:rPr lang="en-US" err="1">
                <a:ea typeface="+mn-lt"/>
                <a:cs typeface="+mn-lt"/>
              </a:rPr>
              <a:t>och</a:t>
            </a:r>
            <a:r>
              <a:rPr lang="en-US">
                <a:ea typeface="+mn-lt"/>
                <a:cs typeface="+mn-lt"/>
              </a:rPr>
              <a:t> </a:t>
            </a:r>
            <a:r>
              <a:rPr lang="en-US" err="1">
                <a:ea typeface="+mn-lt"/>
                <a:cs typeface="+mn-lt"/>
              </a:rPr>
              <a:t>godkännas</a:t>
            </a:r>
            <a:r>
              <a:rPr lang="en-US">
                <a:ea typeface="+mn-lt"/>
                <a:cs typeface="+mn-lt"/>
              </a:rPr>
              <a:t> av Ei (Artikel 4)</a:t>
            </a:r>
          </a:p>
          <a:p>
            <a:r>
              <a:rPr lang="en-US" err="1">
                <a:ea typeface="+mn-lt"/>
                <a:cs typeface="+mn-lt"/>
              </a:rPr>
              <a:t>Svk</a:t>
            </a:r>
            <a:r>
              <a:rPr lang="en-US">
                <a:ea typeface="+mn-lt"/>
                <a:cs typeface="+mn-lt"/>
              </a:rPr>
              <a:t> </a:t>
            </a:r>
            <a:r>
              <a:rPr lang="en-US" err="1">
                <a:ea typeface="+mn-lt"/>
                <a:cs typeface="+mn-lt"/>
              </a:rPr>
              <a:t>är</a:t>
            </a:r>
            <a:r>
              <a:rPr lang="en-US">
                <a:ea typeface="+mn-lt"/>
                <a:cs typeface="+mn-lt"/>
              </a:rPr>
              <a:t> den part </a:t>
            </a:r>
            <a:r>
              <a:rPr lang="en-US" err="1">
                <a:ea typeface="+mn-lt"/>
                <a:cs typeface="+mn-lt"/>
              </a:rPr>
              <a:t>som</a:t>
            </a:r>
            <a:r>
              <a:rPr lang="en-US">
                <a:ea typeface="+mn-lt"/>
                <a:cs typeface="+mn-lt"/>
              </a:rPr>
              <a:t> </a:t>
            </a:r>
            <a:r>
              <a:rPr lang="en-US" err="1">
                <a:ea typeface="+mn-lt"/>
                <a:cs typeface="+mn-lt"/>
              </a:rPr>
              <a:t>har</a:t>
            </a:r>
            <a:r>
              <a:rPr lang="en-US">
                <a:ea typeface="+mn-lt"/>
                <a:cs typeface="+mn-lt"/>
              </a:rPr>
              <a:t> </a:t>
            </a:r>
            <a:r>
              <a:rPr lang="en-US" err="1">
                <a:ea typeface="+mn-lt"/>
                <a:cs typeface="+mn-lt"/>
              </a:rPr>
              <a:t>fått</a:t>
            </a:r>
            <a:r>
              <a:rPr lang="en-US">
                <a:ea typeface="+mn-lt"/>
                <a:cs typeface="+mn-lt"/>
              </a:rPr>
              <a:t> </a:t>
            </a:r>
            <a:r>
              <a:rPr lang="en-US" err="1">
                <a:ea typeface="+mn-lt"/>
                <a:cs typeface="+mn-lt"/>
              </a:rPr>
              <a:t>mandat</a:t>
            </a:r>
            <a:r>
              <a:rPr lang="en-US">
                <a:ea typeface="+mn-lt"/>
                <a:cs typeface="+mn-lt"/>
              </a:rPr>
              <a:t> </a:t>
            </a:r>
            <a:r>
              <a:rPr lang="en-US" err="1">
                <a:ea typeface="+mn-lt"/>
                <a:cs typeface="+mn-lt"/>
              </a:rPr>
              <a:t>att</a:t>
            </a:r>
            <a:r>
              <a:rPr lang="en-US">
                <a:ea typeface="+mn-lt"/>
                <a:cs typeface="+mn-lt"/>
              </a:rPr>
              <a:t> </a:t>
            </a:r>
            <a:r>
              <a:rPr lang="en-US" err="1">
                <a:ea typeface="+mn-lt"/>
                <a:cs typeface="+mn-lt"/>
              </a:rPr>
              <a:t>skriva</a:t>
            </a:r>
            <a:r>
              <a:rPr lang="en-US">
                <a:ea typeface="+mn-lt"/>
                <a:cs typeface="+mn-lt"/>
              </a:rPr>
              <a:t> den </a:t>
            </a:r>
            <a:r>
              <a:rPr lang="en-US" err="1">
                <a:ea typeface="+mn-lt"/>
                <a:cs typeface="+mn-lt"/>
              </a:rPr>
              <a:t>nationella</a:t>
            </a:r>
            <a:r>
              <a:rPr lang="en-US">
                <a:ea typeface="+mn-lt"/>
                <a:cs typeface="+mn-lt"/>
              </a:rPr>
              <a:t> </a:t>
            </a:r>
            <a:r>
              <a:rPr lang="en-US" err="1">
                <a:ea typeface="+mn-lt"/>
                <a:cs typeface="+mn-lt"/>
              </a:rPr>
              <a:t>rapporten</a:t>
            </a:r>
            <a:endParaRPr lang="en-US">
              <a:ea typeface="+mn-lt"/>
              <a:cs typeface="+mn-lt"/>
            </a:endParaRPr>
          </a:p>
          <a:p>
            <a:r>
              <a:rPr lang="en-US" err="1">
                <a:ea typeface="+mn-lt"/>
                <a:cs typeface="+mn-lt"/>
              </a:rPr>
              <a:t>Alla</a:t>
            </a:r>
            <a:r>
              <a:rPr lang="en-US">
                <a:ea typeface="+mn-lt"/>
                <a:cs typeface="+mn-lt"/>
              </a:rPr>
              <a:t> </a:t>
            </a:r>
            <a:r>
              <a:rPr lang="en-US" err="1">
                <a:ea typeface="+mn-lt"/>
                <a:cs typeface="+mn-lt"/>
              </a:rPr>
              <a:t>DSO:er</a:t>
            </a:r>
            <a:r>
              <a:rPr lang="en-US">
                <a:ea typeface="+mn-lt"/>
                <a:cs typeface="+mn-lt"/>
              </a:rPr>
              <a:t> </a:t>
            </a:r>
            <a:r>
              <a:rPr lang="en-US" err="1">
                <a:ea typeface="+mn-lt"/>
                <a:cs typeface="+mn-lt"/>
              </a:rPr>
              <a:t>har</a:t>
            </a:r>
            <a:r>
              <a:rPr lang="en-US">
                <a:ea typeface="+mn-lt"/>
                <a:cs typeface="+mn-lt"/>
              </a:rPr>
              <a:t> </a:t>
            </a:r>
            <a:r>
              <a:rPr lang="en-US" err="1">
                <a:ea typeface="+mn-lt"/>
                <a:cs typeface="+mn-lt"/>
              </a:rPr>
              <a:t>skyldighet</a:t>
            </a:r>
            <a:r>
              <a:rPr lang="en-US">
                <a:ea typeface="+mn-lt"/>
                <a:cs typeface="+mn-lt"/>
              </a:rPr>
              <a:t> </a:t>
            </a:r>
            <a:r>
              <a:rPr lang="en-US" err="1">
                <a:ea typeface="+mn-lt"/>
                <a:cs typeface="+mn-lt"/>
              </a:rPr>
              <a:t>att</a:t>
            </a:r>
            <a:r>
              <a:rPr lang="en-US">
                <a:ea typeface="+mn-lt"/>
                <a:cs typeface="+mn-lt"/>
              </a:rPr>
              <a:t> </a:t>
            </a:r>
            <a:r>
              <a:rPr lang="en-US" err="1">
                <a:ea typeface="+mn-lt"/>
                <a:cs typeface="+mn-lt"/>
              </a:rPr>
              <a:t>leverera</a:t>
            </a:r>
            <a:r>
              <a:rPr lang="en-US">
                <a:ea typeface="+mn-lt"/>
                <a:cs typeface="+mn-lt"/>
              </a:rPr>
              <a:t> data, men </a:t>
            </a:r>
            <a:r>
              <a:rPr lang="en-US" err="1">
                <a:ea typeface="+mn-lt"/>
                <a:cs typeface="+mn-lt"/>
              </a:rPr>
              <a:t>kan</a:t>
            </a:r>
            <a:r>
              <a:rPr lang="en-US">
                <a:ea typeface="+mn-lt"/>
                <a:cs typeface="+mn-lt"/>
              </a:rPr>
              <a:t> </a:t>
            </a:r>
            <a:r>
              <a:rPr lang="en-US" err="1">
                <a:ea typeface="+mn-lt"/>
                <a:cs typeface="+mn-lt"/>
              </a:rPr>
              <a:t>delegera</a:t>
            </a:r>
            <a:r>
              <a:rPr lang="en-US">
                <a:ea typeface="+mn-lt"/>
                <a:cs typeface="+mn-lt"/>
              </a:rPr>
              <a:t> </a:t>
            </a:r>
            <a:r>
              <a:rPr lang="en-US" err="1">
                <a:ea typeface="+mn-lt"/>
                <a:cs typeface="+mn-lt"/>
              </a:rPr>
              <a:t>uppgiften</a:t>
            </a:r>
            <a:r>
              <a:rPr lang="en-US">
                <a:ea typeface="+mn-lt"/>
                <a:cs typeface="+mn-lt"/>
              </a:rPr>
              <a:t> till </a:t>
            </a:r>
            <a:r>
              <a:rPr lang="en-US" err="1">
                <a:ea typeface="+mn-lt"/>
                <a:cs typeface="+mn-lt"/>
              </a:rPr>
              <a:t>annan</a:t>
            </a:r>
            <a:r>
              <a:rPr lang="en-US">
                <a:ea typeface="+mn-lt"/>
                <a:cs typeface="+mn-lt"/>
              </a:rPr>
              <a:t> part men </a:t>
            </a:r>
            <a:r>
              <a:rPr lang="en-US" err="1">
                <a:ea typeface="+mn-lt"/>
                <a:cs typeface="+mn-lt"/>
              </a:rPr>
              <a:t>måste</a:t>
            </a:r>
            <a:r>
              <a:rPr lang="en-US">
                <a:ea typeface="+mn-lt"/>
                <a:cs typeface="+mn-lt"/>
              </a:rPr>
              <a:t> </a:t>
            </a:r>
            <a:r>
              <a:rPr lang="en-US" err="1">
                <a:ea typeface="+mn-lt"/>
                <a:cs typeface="+mn-lt"/>
              </a:rPr>
              <a:t>meddela</a:t>
            </a:r>
            <a:r>
              <a:rPr lang="en-US">
                <a:ea typeface="+mn-lt"/>
                <a:cs typeface="+mn-lt"/>
              </a:rPr>
              <a:t> Ei</a:t>
            </a:r>
          </a:p>
          <a:p>
            <a:r>
              <a:rPr lang="en-US" err="1">
                <a:ea typeface="+mn-lt"/>
                <a:cs typeface="+mn-lt"/>
              </a:rPr>
              <a:t>Är</a:t>
            </a:r>
            <a:r>
              <a:rPr lang="en-US">
                <a:ea typeface="+mn-lt"/>
                <a:cs typeface="+mn-lt"/>
              </a:rPr>
              <a:t> DSO </a:t>
            </a:r>
            <a:r>
              <a:rPr lang="en-US" err="1">
                <a:ea typeface="+mn-lt"/>
                <a:cs typeface="+mn-lt"/>
              </a:rPr>
              <a:t>och</a:t>
            </a:r>
            <a:r>
              <a:rPr lang="en-US">
                <a:ea typeface="+mn-lt"/>
                <a:cs typeface="+mn-lt"/>
              </a:rPr>
              <a:t> TSO </a:t>
            </a:r>
            <a:r>
              <a:rPr lang="en-US" err="1">
                <a:ea typeface="+mn-lt"/>
                <a:cs typeface="+mn-lt"/>
              </a:rPr>
              <a:t>inte</a:t>
            </a:r>
            <a:r>
              <a:rPr lang="en-US">
                <a:ea typeface="+mn-lt"/>
                <a:cs typeface="+mn-lt"/>
              </a:rPr>
              <a:t> </a:t>
            </a:r>
            <a:r>
              <a:rPr lang="en-US" err="1">
                <a:ea typeface="+mn-lt"/>
                <a:cs typeface="+mn-lt"/>
              </a:rPr>
              <a:t>överens</a:t>
            </a:r>
            <a:r>
              <a:rPr lang="en-US">
                <a:ea typeface="+mn-lt"/>
                <a:cs typeface="+mn-lt"/>
              </a:rPr>
              <a:t> ska Ei </a:t>
            </a:r>
            <a:r>
              <a:rPr lang="en-US" err="1">
                <a:ea typeface="+mn-lt"/>
                <a:cs typeface="+mn-lt"/>
              </a:rPr>
              <a:t>informeras</a:t>
            </a:r>
            <a:r>
              <a:rPr lang="en-US">
                <a:ea typeface="+mn-lt"/>
                <a:cs typeface="+mn-lt"/>
              </a:rPr>
              <a:t>, </a:t>
            </a:r>
            <a:r>
              <a:rPr lang="en-US" err="1">
                <a:ea typeface="+mn-lt"/>
                <a:cs typeface="+mn-lt"/>
              </a:rPr>
              <a:t>hur</a:t>
            </a:r>
            <a:r>
              <a:rPr lang="en-US">
                <a:ea typeface="+mn-lt"/>
                <a:cs typeface="+mn-lt"/>
              </a:rPr>
              <a:t> </a:t>
            </a:r>
            <a:r>
              <a:rPr lang="en-US" err="1">
                <a:ea typeface="+mn-lt"/>
                <a:cs typeface="+mn-lt"/>
              </a:rPr>
              <a:t>tvist</a:t>
            </a:r>
            <a:r>
              <a:rPr lang="en-US">
                <a:ea typeface="+mn-lt"/>
                <a:cs typeface="+mn-lt"/>
              </a:rPr>
              <a:t> </a:t>
            </a:r>
            <a:r>
              <a:rPr lang="en-US" err="1">
                <a:ea typeface="+mn-lt"/>
                <a:cs typeface="+mn-lt"/>
              </a:rPr>
              <a:t>löses</a:t>
            </a:r>
            <a:r>
              <a:rPr lang="en-US">
                <a:ea typeface="+mn-lt"/>
                <a:cs typeface="+mn-lt"/>
              </a:rPr>
              <a:t> </a:t>
            </a:r>
            <a:r>
              <a:rPr lang="en-US" err="1">
                <a:ea typeface="+mn-lt"/>
                <a:cs typeface="+mn-lt"/>
              </a:rPr>
              <a:t>behöver</a:t>
            </a:r>
            <a:r>
              <a:rPr lang="en-US">
                <a:ea typeface="+mn-lt"/>
                <a:cs typeface="+mn-lt"/>
              </a:rPr>
              <a:t> </a:t>
            </a:r>
            <a:r>
              <a:rPr lang="en-US" err="1">
                <a:ea typeface="+mn-lt"/>
                <a:cs typeface="+mn-lt"/>
              </a:rPr>
              <a:t>fastställas</a:t>
            </a:r>
            <a:endParaRPr lang="en-US">
              <a:ea typeface="+mn-lt"/>
              <a:cs typeface="+mn-lt"/>
            </a:endParaRPr>
          </a:p>
          <a:p>
            <a:endParaRPr lang="en-US">
              <a:ea typeface="+mn-lt"/>
              <a:cs typeface="+mn-lt"/>
            </a:endParaRPr>
          </a:p>
          <a:p>
            <a:endParaRPr lang="en-US">
              <a:ea typeface="+mn-lt"/>
              <a:cs typeface="+mn-lt"/>
            </a:endParaRPr>
          </a:p>
          <a:p>
            <a:pPr marL="285750" indent="-285750">
              <a:buFont typeface="Arial"/>
              <a:buChar char="•"/>
            </a:pPr>
            <a:endParaRPr lang="en-US" sz="2000">
              <a:ea typeface="+mn-lt"/>
              <a:cs typeface="+mn-lt"/>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spTree>
    <p:extLst>
      <p:ext uri="{BB962C8B-B14F-4D97-AF65-F5344CB8AC3E}">
        <p14:creationId xmlns:p14="http://schemas.microsoft.com/office/powerpoint/2010/main" val="284771157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7F1C2-5943-5CD6-A3E0-27D65862F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2B4C0-1FA3-505B-BBED-C89B05E5ED4D}"/>
              </a:ext>
            </a:extLst>
          </p:cNvPr>
          <p:cNvSpPr>
            <a:spLocks noGrp="1"/>
          </p:cNvSpPr>
          <p:nvPr>
            <p:ph type="title"/>
          </p:nvPr>
        </p:nvSpPr>
        <p:spPr/>
        <p:txBody>
          <a:bodyPr/>
          <a:lstStyle/>
          <a:p>
            <a:r>
              <a:rPr lang="sv-SE">
                <a:solidFill>
                  <a:schemeClr val="accent1"/>
                </a:solidFill>
                <a:cs typeface="Arial"/>
              </a:rPr>
              <a:t>Metod för flexibilitetsbehovsbedömning</a:t>
            </a:r>
            <a:endParaRPr lang="en-US">
              <a:solidFill>
                <a:schemeClr val="accent1"/>
              </a:solidFill>
            </a:endParaRPr>
          </a:p>
        </p:txBody>
      </p:sp>
      <p:sp>
        <p:nvSpPr>
          <p:cNvPr id="3" name="Text Placeholder 2">
            <a:extLst>
              <a:ext uri="{FF2B5EF4-FFF2-40B4-BE49-F238E27FC236}">
                <a16:creationId xmlns:a16="http://schemas.microsoft.com/office/drawing/2014/main" id="{C36F6D7A-09F1-0AEA-33E8-66D644BA688A}"/>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r>
              <a:rPr lang="en-US" sz="2000" err="1">
                <a:ea typeface="+mn-lt"/>
                <a:cs typeface="+mn-lt"/>
              </a:rPr>
              <a:t>Varje</a:t>
            </a:r>
            <a:r>
              <a:rPr lang="en-US" sz="2000">
                <a:ea typeface="+mn-lt"/>
                <a:cs typeface="+mn-lt"/>
              </a:rPr>
              <a:t> </a:t>
            </a:r>
            <a:r>
              <a:rPr lang="en-US" sz="2000" err="1">
                <a:ea typeface="+mn-lt"/>
                <a:cs typeface="+mn-lt"/>
              </a:rPr>
              <a:t>medlemsland</a:t>
            </a:r>
            <a:r>
              <a:rPr lang="en-US" sz="2000">
                <a:ea typeface="+mn-lt"/>
                <a:cs typeface="+mn-lt"/>
              </a:rPr>
              <a:t> ska </a:t>
            </a:r>
            <a:r>
              <a:rPr lang="en-US" sz="2000" err="1">
                <a:ea typeface="+mn-lt"/>
                <a:cs typeface="+mn-lt"/>
              </a:rPr>
              <a:t>sammanställa</a:t>
            </a:r>
            <a:r>
              <a:rPr lang="en-US" sz="2000">
                <a:ea typeface="+mn-lt"/>
                <a:cs typeface="+mn-lt"/>
              </a:rPr>
              <a:t> data för det </a:t>
            </a:r>
            <a:r>
              <a:rPr lang="en-US" sz="2000" err="1">
                <a:ea typeface="+mn-lt"/>
                <a:cs typeface="+mn-lt"/>
              </a:rPr>
              <a:t>nationella</a:t>
            </a:r>
            <a:r>
              <a:rPr lang="en-US" sz="2000">
                <a:ea typeface="+mn-lt"/>
                <a:cs typeface="+mn-lt"/>
              </a:rPr>
              <a:t> </a:t>
            </a:r>
            <a:r>
              <a:rPr lang="en-US" sz="2000" err="1">
                <a:ea typeface="+mn-lt"/>
                <a:cs typeface="+mn-lt"/>
              </a:rPr>
              <a:t>flexibilitetsbehovet</a:t>
            </a:r>
            <a:r>
              <a:rPr lang="en-US" sz="2000">
                <a:ea typeface="+mn-lt"/>
                <a:cs typeface="+mn-lt"/>
              </a:rPr>
              <a:t> </a:t>
            </a:r>
            <a:r>
              <a:rPr lang="en-US" sz="2000" err="1">
                <a:ea typeface="+mn-lt"/>
                <a:cs typeface="+mn-lt"/>
              </a:rPr>
              <a:t>i</a:t>
            </a:r>
            <a:r>
              <a:rPr lang="en-US" sz="2000">
                <a:ea typeface="+mn-lt"/>
                <a:cs typeface="+mn-lt"/>
              </a:rPr>
              <a:t> </a:t>
            </a:r>
            <a:r>
              <a:rPr lang="en-US" sz="2000" err="1">
                <a:ea typeface="+mn-lt"/>
                <a:cs typeface="+mn-lt"/>
              </a:rPr>
              <a:t>en</a:t>
            </a:r>
            <a:r>
              <a:rPr lang="en-US" sz="2000">
                <a:ea typeface="+mn-lt"/>
                <a:cs typeface="+mn-lt"/>
              </a:rPr>
              <a:t> rapport. </a:t>
            </a:r>
            <a:r>
              <a:rPr lang="en-US" sz="2000" err="1">
                <a:ea typeface="+mn-lt"/>
                <a:cs typeface="+mn-lt"/>
              </a:rPr>
              <a:t>Rapporten</a:t>
            </a:r>
            <a:r>
              <a:rPr lang="en-US" sz="2000">
                <a:ea typeface="+mn-lt"/>
                <a:cs typeface="+mn-lt"/>
              </a:rPr>
              <a:t> </a:t>
            </a:r>
            <a:r>
              <a:rPr lang="en-US" sz="2000" err="1">
                <a:ea typeface="+mn-lt"/>
                <a:cs typeface="+mn-lt"/>
              </a:rPr>
              <a:t>och</a:t>
            </a:r>
            <a:r>
              <a:rPr lang="en-US" sz="2000">
                <a:ea typeface="+mn-lt"/>
                <a:cs typeface="+mn-lt"/>
              </a:rPr>
              <a:t> </a:t>
            </a:r>
            <a:r>
              <a:rPr lang="en-US" sz="2000" err="1">
                <a:ea typeface="+mn-lt"/>
                <a:cs typeface="+mn-lt"/>
              </a:rPr>
              <a:t>datat</a:t>
            </a:r>
            <a:r>
              <a:rPr lang="en-US" sz="2000">
                <a:ea typeface="+mn-lt"/>
                <a:cs typeface="+mn-lt"/>
              </a:rPr>
              <a:t> ska </a:t>
            </a:r>
            <a:r>
              <a:rPr lang="en-US" sz="2000" err="1">
                <a:ea typeface="+mn-lt"/>
                <a:cs typeface="+mn-lt"/>
              </a:rPr>
              <a:t>offentliggöras</a:t>
            </a:r>
            <a:r>
              <a:rPr lang="en-US" sz="2000">
                <a:ea typeface="+mn-lt"/>
                <a:cs typeface="+mn-lt"/>
              </a:rPr>
              <a:t> </a:t>
            </a:r>
            <a:r>
              <a:rPr lang="en-US" sz="2000" err="1">
                <a:ea typeface="+mn-lt"/>
                <a:cs typeface="+mn-lt"/>
              </a:rPr>
              <a:t>och</a:t>
            </a:r>
            <a:r>
              <a:rPr lang="en-US" sz="2000">
                <a:ea typeface="+mn-lt"/>
                <a:cs typeface="+mn-lt"/>
              </a:rPr>
              <a:t> </a:t>
            </a:r>
            <a:r>
              <a:rPr lang="en-US" sz="2000" err="1">
                <a:ea typeface="+mn-lt"/>
                <a:cs typeface="+mn-lt"/>
              </a:rPr>
              <a:t>lämnas</a:t>
            </a:r>
            <a:r>
              <a:rPr lang="en-US" sz="2000">
                <a:ea typeface="+mn-lt"/>
                <a:cs typeface="+mn-lt"/>
              </a:rPr>
              <a:t> in till ACER </a:t>
            </a:r>
            <a:r>
              <a:rPr lang="en-US" sz="2000" err="1">
                <a:ea typeface="+mn-lt"/>
                <a:cs typeface="+mn-lt"/>
              </a:rPr>
              <a:t>och</a:t>
            </a:r>
            <a:r>
              <a:rPr lang="en-US" sz="2000">
                <a:ea typeface="+mn-lt"/>
                <a:cs typeface="+mn-lt"/>
              </a:rPr>
              <a:t> EU-</a:t>
            </a:r>
            <a:r>
              <a:rPr lang="en-US" sz="2000" err="1">
                <a:ea typeface="+mn-lt"/>
                <a:cs typeface="+mn-lt"/>
              </a:rPr>
              <a:t>kommissionen</a:t>
            </a:r>
            <a:r>
              <a:rPr lang="en-US" sz="2000">
                <a:ea typeface="+mn-lt"/>
                <a:cs typeface="+mn-lt"/>
              </a:rPr>
              <a:t>. </a:t>
            </a:r>
          </a:p>
          <a:p>
            <a:pPr marL="342900" indent="-342900">
              <a:buFont typeface="Arial" panose="020B0604020202020204" pitchFamily="34" charset="0"/>
              <a:buChar char="•"/>
            </a:pPr>
            <a:r>
              <a:rPr lang="en-US" sz="2000" err="1">
                <a:ea typeface="+mn-lt"/>
                <a:cs typeface="+mn-lt"/>
              </a:rPr>
              <a:t>Vartannat</a:t>
            </a:r>
            <a:r>
              <a:rPr lang="en-US" sz="2000">
                <a:ea typeface="+mn-lt"/>
                <a:cs typeface="+mn-lt"/>
              </a:rPr>
              <a:t> </a:t>
            </a:r>
            <a:r>
              <a:rPr lang="en-US" sz="2000" err="1">
                <a:ea typeface="+mn-lt"/>
                <a:cs typeface="+mn-lt"/>
              </a:rPr>
              <a:t>år</a:t>
            </a:r>
            <a:endParaRPr lang="en-US" sz="2000">
              <a:ea typeface="+mn-lt"/>
              <a:cs typeface="+mn-lt"/>
            </a:endParaRPr>
          </a:p>
          <a:p>
            <a:pPr marL="342900" indent="-342900">
              <a:buFont typeface="Arial" panose="020B0604020202020204" pitchFamily="34" charset="0"/>
              <a:buChar char="•"/>
            </a:pPr>
            <a:r>
              <a:rPr lang="en-US" sz="2000" err="1">
                <a:ea typeface="+mn-lt"/>
                <a:cs typeface="+mn-lt"/>
              </a:rPr>
              <a:t>Syftar</a:t>
            </a:r>
            <a:r>
              <a:rPr lang="en-US" sz="2000">
                <a:ea typeface="+mn-lt"/>
                <a:cs typeface="+mn-lt"/>
              </a:rPr>
              <a:t> till </a:t>
            </a:r>
            <a:r>
              <a:rPr lang="en-US" sz="2000" err="1">
                <a:ea typeface="+mn-lt"/>
                <a:cs typeface="+mn-lt"/>
              </a:rPr>
              <a:t>att</a:t>
            </a:r>
            <a:r>
              <a:rPr lang="en-US" sz="2000">
                <a:ea typeface="+mn-lt"/>
                <a:cs typeface="+mn-lt"/>
              </a:rPr>
              <a:t> </a:t>
            </a:r>
            <a:r>
              <a:rPr lang="en-US" sz="2000" err="1">
                <a:ea typeface="+mn-lt"/>
                <a:cs typeface="+mn-lt"/>
              </a:rPr>
              <a:t>stödja</a:t>
            </a:r>
            <a:r>
              <a:rPr lang="en-US" sz="2000">
                <a:ea typeface="+mn-lt"/>
                <a:cs typeface="+mn-lt"/>
              </a:rPr>
              <a:t> </a:t>
            </a:r>
            <a:r>
              <a:rPr lang="en-US" sz="2000" err="1">
                <a:ea typeface="+mn-lt"/>
                <a:cs typeface="+mn-lt"/>
              </a:rPr>
              <a:t>medlemsstaterna</a:t>
            </a:r>
            <a:r>
              <a:rPr lang="en-US" sz="2000">
                <a:ea typeface="+mn-lt"/>
                <a:cs typeface="+mn-lt"/>
              </a:rPr>
              <a:t> </a:t>
            </a:r>
            <a:r>
              <a:rPr lang="en-US" sz="2000" err="1">
                <a:ea typeface="+mn-lt"/>
                <a:cs typeface="+mn-lt"/>
              </a:rPr>
              <a:t>i</a:t>
            </a:r>
            <a:r>
              <a:rPr lang="en-US" sz="2000">
                <a:ea typeface="+mn-lt"/>
                <a:cs typeface="+mn-lt"/>
              </a:rPr>
              <a:t> </a:t>
            </a:r>
            <a:r>
              <a:rPr lang="en-US" sz="2000" err="1">
                <a:ea typeface="+mn-lt"/>
                <a:cs typeface="+mn-lt"/>
              </a:rPr>
              <a:t>att</a:t>
            </a:r>
            <a:r>
              <a:rPr lang="en-US" sz="2000">
                <a:ea typeface="+mn-lt"/>
                <a:cs typeface="+mn-lt"/>
              </a:rPr>
              <a:t> </a:t>
            </a:r>
            <a:r>
              <a:rPr lang="en-US" sz="2000" err="1">
                <a:ea typeface="+mn-lt"/>
                <a:cs typeface="+mn-lt"/>
              </a:rPr>
              <a:t>identifiera</a:t>
            </a:r>
            <a:r>
              <a:rPr lang="en-US" sz="2000">
                <a:ea typeface="+mn-lt"/>
                <a:cs typeface="+mn-lt"/>
              </a:rPr>
              <a:t> </a:t>
            </a:r>
            <a:r>
              <a:rPr lang="en-US" sz="2000" err="1">
                <a:ea typeface="+mn-lt"/>
                <a:cs typeface="+mn-lt"/>
              </a:rPr>
              <a:t>sina</a:t>
            </a:r>
            <a:r>
              <a:rPr lang="en-US" sz="2000">
                <a:ea typeface="+mn-lt"/>
                <a:cs typeface="+mn-lt"/>
              </a:rPr>
              <a:t> </a:t>
            </a:r>
            <a:r>
              <a:rPr lang="en-US" sz="2000" err="1">
                <a:ea typeface="+mn-lt"/>
                <a:cs typeface="+mn-lt"/>
              </a:rPr>
              <a:t>indikativa</a:t>
            </a:r>
            <a:r>
              <a:rPr lang="en-US" sz="2000">
                <a:ea typeface="+mn-lt"/>
                <a:cs typeface="+mn-lt"/>
              </a:rPr>
              <a:t> </a:t>
            </a:r>
            <a:r>
              <a:rPr lang="en-US" sz="2000" err="1">
                <a:ea typeface="+mn-lt"/>
                <a:cs typeface="+mn-lt"/>
              </a:rPr>
              <a:t>nationella</a:t>
            </a:r>
            <a:r>
              <a:rPr lang="en-US" sz="2000">
                <a:ea typeface="+mn-lt"/>
                <a:cs typeface="+mn-lt"/>
              </a:rPr>
              <a:t> </a:t>
            </a:r>
            <a:r>
              <a:rPr lang="en-US" sz="2000" err="1">
                <a:ea typeface="+mn-lt"/>
                <a:cs typeface="+mn-lt"/>
              </a:rPr>
              <a:t>mål</a:t>
            </a:r>
            <a:r>
              <a:rPr lang="en-US" sz="2000">
                <a:ea typeface="+mn-lt"/>
                <a:cs typeface="+mn-lt"/>
              </a:rPr>
              <a:t> för </a:t>
            </a:r>
            <a:r>
              <a:rPr lang="en-US" sz="2000" err="1">
                <a:ea typeface="+mn-lt"/>
                <a:cs typeface="+mn-lt"/>
              </a:rPr>
              <a:t>icke</a:t>
            </a:r>
            <a:r>
              <a:rPr lang="en-US" sz="2000">
                <a:ea typeface="+mn-lt"/>
                <a:cs typeface="+mn-lt"/>
              </a:rPr>
              <a:t>-fossil </a:t>
            </a:r>
            <a:r>
              <a:rPr lang="en-US" sz="2000" err="1">
                <a:ea typeface="+mn-lt"/>
                <a:cs typeface="+mn-lt"/>
              </a:rPr>
              <a:t>flexibilitet</a:t>
            </a:r>
            <a:r>
              <a:rPr lang="en-US" sz="2000">
                <a:ea typeface="+mn-lt"/>
                <a:cs typeface="+mn-lt"/>
              </a:rPr>
              <a:t> (</a:t>
            </a:r>
            <a:r>
              <a:rPr lang="en-US" sz="2000" err="1">
                <a:ea typeface="+mn-lt"/>
                <a:cs typeface="+mn-lt"/>
              </a:rPr>
              <a:t>t.ex</a:t>
            </a:r>
            <a:r>
              <a:rPr lang="en-US" sz="2000">
                <a:ea typeface="+mn-lt"/>
                <a:cs typeface="+mn-lt"/>
              </a:rPr>
              <a:t>. </a:t>
            </a:r>
            <a:r>
              <a:rPr lang="en-US" sz="2000" err="1">
                <a:ea typeface="+mn-lt"/>
                <a:cs typeface="+mn-lt"/>
              </a:rPr>
              <a:t>lagring</a:t>
            </a:r>
            <a:r>
              <a:rPr lang="en-US" sz="2000">
                <a:ea typeface="+mn-lt"/>
                <a:cs typeface="+mn-lt"/>
              </a:rPr>
              <a:t>, </a:t>
            </a:r>
            <a:r>
              <a:rPr lang="en-US" sz="2000" err="1">
                <a:ea typeface="+mn-lt"/>
                <a:cs typeface="+mn-lt"/>
              </a:rPr>
              <a:t>efterfrågeflexibilitet</a:t>
            </a:r>
            <a:r>
              <a:rPr lang="en-US" sz="2000">
                <a:ea typeface="+mn-lt"/>
                <a:cs typeface="+mn-lt"/>
              </a:rPr>
              <a:t>) </a:t>
            </a:r>
          </a:p>
          <a:p>
            <a:pPr marL="342900" indent="-342900">
              <a:buFont typeface="Arial" panose="020B0604020202020204" pitchFamily="34" charset="0"/>
              <a:buChar char="•"/>
            </a:pPr>
            <a:r>
              <a:rPr lang="en-US" sz="2000">
                <a:ea typeface="+mn-lt"/>
                <a:cs typeface="+mn-lt"/>
              </a:rPr>
              <a:t>Ska </a:t>
            </a:r>
            <a:r>
              <a:rPr lang="en-US" sz="2000" err="1">
                <a:ea typeface="+mn-lt"/>
                <a:cs typeface="+mn-lt"/>
              </a:rPr>
              <a:t>utgöra</a:t>
            </a:r>
            <a:r>
              <a:rPr lang="en-US" sz="2000">
                <a:ea typeface="+mn-lt"/>
                <a:cs typeface="+mn-lt"/>
              </a:rPr>
              <a:t> </a:t>
            </a:r>
            <a:r>
              <a:rPr lang="en-US" sz="2000" err="1">
                <a:ea typeface="+mn-lt"/>
                <a:cs typeface="+mn-lt"/>
              </a:rPr>
              <a:t>underlag</a:t>
            </a:r>
            <a:r>
              <a:rPr lang="en-US" sz="2000">
                <a:ea typeface="+mn-lt"/>
                <a:cs typeface="+mn-lt"/>
              </a:rPr>
              <a:t> för </a:t>
            </a:r>
            <a:r>
              <a:rPr lang="en-US" sz="2000" err="1">
                <a:ea typeface="+mn-lt"/>
                <a:cs typeface="+mn-lt"/>
              </a:rPr>
              <a:t>bedöma</a:t>
            </a:r>
            <a:r>
              <a:rPr lang="en-US" sz="2000">
                <a:ea typeface="+mn-lt"/>
                <a:cs typeface="+mn-lt"/>
              </a:rPr>
              <a:t> </a:t>
            </a:r>
            <a:r>
              <a:rPr lang="en-US" sz="2000" err="1">
                <a:ea typeface="+mn-lt"/>
                <a:cs typeface="+mn-lt"/>
              </a:rPr>
              <a:t>behovet</a:t>
            </a:r>
            <a:r>
              <a:rPr lang="en-US" sz="2000">
                <a:ea typeface="+mn-lt"/>
                <a:cs typeface="+mn-lt"/>
              </a:rPr>
              <a:t> av </a:t>
            </a:r>
            <a:r>
              <a:rPr lang="en-US" sz="2000" err="1">
                <a:ea typeface="+mn-lt"/>
                <a:cs typeface="+mn-lt"/>
              </a:rPr>
              <a:t>nationella</a:t>
            </a:r>
            <a:r>
              <a:rPr lang="en-US" sz="2000">
                <a:ea typeface="+mn-lt"/>
                <a:cs typeface="+mn-lt"/>
              </a:rPr>
              <a:t> </a:t>
            </a:r>
            <a:r>
              <a:rPr lang="en-US" sz="2000" err="1">
                <a:ea typeface="+mn-lt"/>
                <a:cs typeface="+mn-lt"/>
              </a:rPr>
              <a:t>stödåtgärder</a:t>
            </a:r>
            <a:r>
              <a:rPr lang="en-US" sz="2000">
                <a:ea typeface="+mn-lt"/>
                <a:cs typeface="+mn-lt"/>
              </a:rPr>
              <a:t> för </a:t>
            </a:r>
            <a:r>
              <a:rPr lang="en-US" sz="2000" err="1">
                <a:ea typeface="+mn-lt"/>
                <a:cs typeface="+mn-lt"/>
              </a:rPr>
              <a:t>icke</a:t>
            </a:r>
            <a:r>
              <a:rPr lang="en-US" sz="2000">
                <a:ea typeface="+mn-lt"/>
                <a:cs typeface="+mn-lt"/>
              </a:rPr>
              <a:t>-fossil </a:t>
            </a:r>
            <a:r>
              <a:rPr lang="en-US" sz="2000" err="1">
                <a:ea typeface="+mn-lt"/>
                <a:cs typeface="+mn-lt"/>
              </a:rPr>
              <a:t>flexibilitet</a:t>
            </a:r>
            <a:r>
              <a:rPr lang="en-US" sz="2000">
                <a:ea typeface="+mn-lt"/>
                <a:cs typeface="+mn-lt"/>
              </a:rPr>
              <a:t> </a:t>
            </a:r>
            <a:r>
              <a:rPr lang="en-US" sz="2000" err="1">
                <a:ea typeface="+mn-lt"/>
                <a:cs typeface="+mn-lt"/>
              </a:rPr>
              <a:t>samt</a:t>
            </a:r>
            <a:r>
              <a:rPr lang="en-US" sz="2000">
                <a:ea typeface="+mn-lt"/>
                <a:cs typeface="+mn-lt"/>
              </a:rPr>
              <a:t> </a:t>
            </a:r>
            <a:r>
              <a:rPr lang="en-US" sz="2000" err="1">
                <a:ea typeface="+mn-lt"/>
                <a:cs typeface="+mn-lt"/>
              </a:rPr>
              <a:t>ev</a:t>
            </a:r>
            <a:r>
              <a:rPr lang="en-US" sz="2000">
                <a:ea typeface="+mn-lt"/>
                <a:cs typeface="+mn-lt"/>
              </a:rPr>
              <a:t> </a:t>
            </a:r>
            <a:r>
              <a:rPr lang="en-US" sz="2000" err="1">
                <a:ea typeface="+mn-lt"/>
                <a:cs typeface="+mn-lt"/>
              </a:rPr>
              <a:t>kommande</a:t>
            </a:r>
            <a:r>
              <a:rPr lang="en-US" sz="2000">
                <a:ea typeface="+mn-lt"/>
                <a:cs typeface="+mn-lt"/>
              </a:rPr>
              <a:t> EU-</a:t>
            </a:r>
            <a:r>
              <a:rPr lang="en-US" sz="2000" err="1">
                <a:ea typeface="+mn-lt"/>
                <a:cs typeface="+mn-lt"/>
              </a:rPr>
              <a:t>reglering</a:t>
            </a:r>
            <a:r>
              <a:rPr lang="en-US" sz="2000">
                <a:ea typeface="+mn-lt"/>
                <a:cs typeface="+mn-lt"/>
              </a:rPr>
              <a:t>. </a:t>
            </a:r>
            <a:r>
              <a:rPr lang="en-US" sz="2000" err="1">
                <a:ea typeface="+mn-lt"/>
                <a:cs typeface="+mn-lt"/>
              </a:rPr>
              <a:t>Målet</a:t>
            </a:r>
            <a:r>
              <a:rPr lang="en-US" sz="2000">
                <a:ea typeface="+mn-lt"/>
                <a:cs typeface="+mn-lt"/>
              </a:rPr>
              <a:t> </a:t>
            </a:r>
            <a:r>
              <a:rPr lang="en-US" sz="2000" err="1">
                <a:ea typeface="+mn-lt"/>
                <a:cs typeface="+mn-lt"/>
              </a:rPr>
              <a:t>är</a:t>
            </a:r>
            <a:r>
              <a:rPr lang="en-US" sz="2000">
                <a:ea typeface="+mn-lt"/>
                <a:cs typeface="+mn-lt"/>
              </a:rPr>
              <a:t> </a:t>
            </a:r>
            <a:r>
              <a:rPr lang="en-US" sz="2000" err="1">
                <a:ea typeface="+mn-lt"/>
                <a:cs typeface="+mn-lt"/>
              </a:rPr>
              <a:t>att</a:t>
            </a:r>
            <a:r>
              <a:rPr lang="en-US" sz="2000">
                <a:ea typeface="+mn-lt"/>
                <a:cs typeface="+mn-lt"/>
              </a:rPr>
              <a:t> </a:t>
            </a:r>
            <a:r>
              <a:rPr lang="en-US" sz="2000" err="1">
                <a:ea typeface="+mn-lt"/>
                <a:cs typeface="+mn-lt"/>
              </a:rPr>
              <a:t>säkerställa</a:t>
            </a:r>
            <a:r>
              <a:rPr lang="en-US" sz="2000">
                <a:ea typeface="+mn-lt"/>
                <a:cs typeface="+mn-lt"/>
              </a:rPr>
              <a:t> </a:t>
            </a:r>
            <a:r>
              <a:rPr lang="en-US" sz="2000" err="1">
                <a:ea typeface="+mn-lt"/>
                <a:cs typeface="+mn-lt"/>
              </a:rPr>
              <a:t>att</a:t>
            </a:r>
            <a:r>
              <a:rPr lang="en-US" sz="2000">
                <a:ea typeface="+mn-lt"/>
                <a:cs typeface="+mn-lt"/>
              </a:rPr>
              <a:t> </a:t>
            </a:r>
            <a:r>
              <a:rPr lang="en-US" sz="2000" err="1">
                <a:ea typeface="+mn-lt"/>
                <a:cs typeface="+mn-lt"/>
              </a:rPr>
              <a:t>elsystemet</a:t>
            </a:r>
            <a:r>
              <a:rPr lang="en-US" sz="2000">
                <a:ea typeface="+mn-lt"/>
                <a:cs typeface="+mn-lt"/>
              </a:rPr>
              <a:t> </a:t>
            </a:r>
            <a:r>
              <a:rPr lang="en-US" sz="2000" err="1">
                <a:ea typeface="+mn-lt"/>
                <a:cs typeface="+mn-lt"/>
              </a:rPr>
              <a:t>är</a:t>
            </a:r>
            <a:r>
              <a:rPr lang="en-US" sz="2000">
                <a:ea typeface="+mn-lt"/>
                <a:cs typeface="+mn-lt"/>
              </a:rPr>
              <a:t> </a:t>
            </a:r>
            <a:r>
              <a:rPr lang="en-US" sz="2000" err="1">
                <a:ea typeface="+mn-lt"/>
                <a:cs typeface="+mn-lt"/>
              </a:rPr>
              <a:t>driftssäkert</a:t>
            </a:r>
            <a:r>
              <a:rPr lang="en-US" sz="2000">
                <a:ea typeface="+mn-lt"/>
                <a:cs typeface="+mn-lt"/>
              </a:rPr>
              <a:t> </a:t>
            </a:r>
            <a:r>
              <a:rPr lang="en-US" sz="2000" err="1">
                <a:ea typeface="+mn-lt"/>
                <a:cs typeface="+mn-lt"/>
              </a:rPr>
              <a:t>och</a:t>
            </a:r>
            <a:r>
              <a:rPr lang="en-US" sz="2000">
                <a:ea typeface="+mn-lt"/>
                <a:cs typeface="+mn-lt"/>
              </a:rPr>
              <a:t> </a:t>
            </a:r>
            <a:r>
              <a:rPr lang="en-US" sz="2000" err="1">
                <a:ea typeface="+mn-lt"/>
                <a:cs typeface="+mn-lt"/>
              </a:rPr>
              <a:t>effektivt</a:t>
            </a:r>
            <a:endParaRPr lang="en-US" sz="2000">
              <a:ea typeface="+mn-lt"/>
              <a:cs typeface="+mn-lt"/>
            </a:endParaRPr>
          </a:p>
          <a:p>
            <a:pPr marL="342900" indent="-342900">
              <a:buFont typeface="Arial" panose="020B0604020202020204" pitchFamily="34" charset="0"/>
              <a:buChar char="•"/>
            </a:pPr>
            <a:r>
              <a:rPr lang="en-US" sz="2000" err="1">
                <a:latin typeface="Calibri"/>
                <a:ea typeface="+mn-lt"/>
                <a:cs typeface="+mn-lt"/>
              </a:rPr>
              <a:t>Framtida</a:t>
            </a:r>
            <a:r>
              <a:rPr lang="en-US" sz="2000">
                <a:latin typeface="Calibri"/>
                <a:ea typeface="Calibri"/>
                <a:cs typeface="Calibri"/>
              </a:rPr>
              <a:t> </a:t>
            </a:r>
            <a:r>
              <a:rPr lang="en-US" sz="2000" err="1">
                <a:latin typeface="Calibri"/>
                <a:ea typeface="Calibri"/>
                <a:cs typeface="Calibri"/>
              </a:rPr>
              <a:t>behov</a:t>
            </a:r>
            <a:r>
              <a:rPr lang="en-US" sz="2000">
                <a:latin typeface="Calibri"/>
                <a:ea typeface="Calibri"/>
                <a:cs typeface="Calibri"/>
              </a:rPr>
              <a:t> </a:t>
            </a:r>
            <a:r>
              <a:rPr lang="en-US" sz="2000" err="1">
                <a:latin typeface="Calibri"/>
                <a:ea typeface="Calibri"/>
                <a:cs typeface="Calibri"/>
              </a:rPr>
              <a:t>att</a:t>
            </a:r>
            <a:r>
              <a:rPr lang="en-US" sz="2000">
                <a:latin typeface="Calibri"/>
                <a:ea typeface="Calibri"/>
                <a:cs typeface="Calibri"/>
              </a:rPr>
              <a:t> </a:t>
            </a:r>
            <a:r>
              <a:rPr lang="en-US" sz="2000" err="1">
                <a:latin typeface="Calibri"/>
                <a:ea typeface="Calibri"/>
                <a:cs typeface="Calibri"/>
              </a:rPr>
              <a:t>upp</a:t>
            </a:r>
            <a:r>
              <a:rPr lang="en-US" sz="2000">
                <a:latin typeface="Calibri"/>
                <a:ea typeface="Calibri"/>
                <a:cs typeface="Calibri"/>
              </a:rPr>
              <a:t>- </a:t>
            </a:r>
            <a:r>
              <a:rPr lang="en-US" sz="2000" err="1">
                <a:latin typeface="Calibri"/>
                <a:ea typeface="Calibri"/>
                <a:cs typeface="Calibri"/>
              </a:rPr>
              <a:t>och</a:t>
            </a:r>
            <a:r>
              <a:rPr lang="en-US" sz="2000">
                <a:latin typeface="Calibri"/>
                <a:ea typeface="Calibri"/>
                <a:cs typeface="Calibri"/>
              </a:rPr>
              <a:t> </a:t>
            </a:r>
            <a:r>
              <a:rPr lang="en-US" sz="2000" err="1">
                <a:latin typeface="Calibri"/>
                <a:ea typeface="Calibri"/>
                <a:cs typeface="Calibri"/>
              </a:rPr>
              <a:t>nedreglera</a:t>
            </a:r>
            <a:r>
              <a:rPr lang="en-US" sz="2000">
                <a:latin typeface="Calibri"/>
                <a:ea typeface="Calibri"/>
                <a:cs typeface="Calibri"/>
              </a:rPr>
              <a:t> ska </a:t>
            </a:r>
            <a:r>
              <a:rPr lang="en-US" sz="2000" err="1">
                <a:latin typeface="Calibri"/>
                <a:ea typeface="Calibri"/>
                <a:cs typeface="Calibri"/>
              </a:rPr>
              <a:t>redovisas</a:t>
            </a:r>
            <a:r>
              <a:rPr lang="en-US" sz="2000">
                <a:latin typeface="Calibri"/>
                <a:ea typeface="Calibri"/>
                <a:cs typeface="Calibri"/>
              </a:rPr>
              <a:t>. Det </a:t>
            </a:r>
            <a:r>
              <a:rPr lang="en-US" sz="2000" err="1">
                <a:latin typeface="Calibri"/>
                <a:ea typeface="Calibri"/>
                <a:cs typeface="Calibri"/>
              </a:rPr>
              <a:t>gäller</a:t>
            </a:r>
            <a:r>
              <a:rPr lang="en-US" sz="2000">
                <a:latin typeface="Calibri"/>
                <a:ea typeface="Calibri"/>
                <a:cs typeface="Calibri"/>
              </a:rPr>
              <a:t> </a:t>
            </a:r>
            <a:r>
              <a:rPr lang="en-US" sz="2000" err="1">
                <a:latin typeface="Calibri"/>
                <a:ea typeface="Calibri"/>
                <a:cs typeface="Calibri"/>
              </a:rPr>
              <a:t>såväl</a:t>
            </a:r>
            <a:r>
              <a:rPr lang="en-US" sz="2000">
                <a:latin typeface="Calibri"/>
                <a:ea typeface="Calibri"/>
                <a:cs typeface="Calibri"/>
              </a:rPr>
              <a:t> </a:t>
            </a:r>
            <a:r>
              <a:rPr lang="en-US" sz="2000" err="1">
                <a:latin typeface="Calibri"/>
                <a:ea typeface="Calibri"/>
                <a:cs typeface="Calibri"/>
              </a:rPr>
              <a:t>marknadsmässiga</a:t>
            </a:r>
            <a:r>
              <a:rPr lang="en-US" sz="2000">
                <a:latin typeface="Calibri"/>
                <a:ea typeface="Calibri"/>
                <a:cs typeface="Calibri"/>
              </a:rPr>
              <a:t> </a:t>
            </a:r>
            <a:r>
              <a:rPr lang="en-US" sz="2000" err="1">
                <a:latin typeface="Calibri"/>
                <a:ea typeface="Calibri"/>
                <a:cs typeface="Calibri"/>
              </a:rPr>
              <a:t>köp</a:t>
            </a:r>
            <a:r>
              <a:rPr lang="en-US" sz="2000">
                <a:latin typeface="Calibri"/>
                <a:ea typeface="Calibri"/>
                <a:cs typeface="Calibri"/>
              </a:rPr>
              <a:t> </a:t>
            </a:r>
            <a:r>
              <a:rPr lang="en-US" sz="2000" err="1">
                <a:latin typeface="Calibri"/>
                <a:ea typeface="Calibri"/>
                <a:cs typeface="Calibri"/>
              </a:rPr>
              <a:t>som</a:t>
            </a:r>
            <a:r>
              <a:rPr lang="en-US" sz="2000">
                <a:latin typeface="Calibri"/>
                <a:ea typeface="Calibri"/>
                <a:cs typeface="Calibri"/>
              </a:rPr>
              <a:t> </a:t>
            </a:r>
            <a:r>
              <a:rPr lang="en-US" sz="2000" err="1">
                <a:latin typeface="Calibri"/>
                <a:ea typeface="Calibri"/>
                <a:cs typeface="Calibri"/>
              </a:rPr>
              <a:t>flexibla</a:t>
            </a:r>
            <a:r>
              <a:rPr lang="en-US" sz="2000">
                <a:latin typeface="Calibri"/>
                <a:ea typeface="Calibri"/>
                <a:cs typeface="Calibri"/>
              </a:rPr>
              <a:t> </a:t>
            </a:r>
            <a:r>
              <a:rPr lang="en-US" sz="2000" err="1">
                <a:latin typeface="Calibri"/>
                <a:ea typeface="Calibri"/>
                <a:cs typeface="Calibri"/>
              </a:rPr>
              <a:t>anslutningsavtal</a:t>
            </a:r>
            <a:r>
              <a:rPr lang="en-US" sz="2000">
                <a:latin typeface="Calibri"/>
                <a:ea typeface="Calibri"/>
                <a:cs typeface="Calibri"/>
              </a:rPr>
              <a:t>. </a:t>
            </a:r>
            <a:r>
              <a:rPr lang="en-US" sz="2000" err="1">
                <a:latin typeface="Calibri"/>
                <a:ea typeface="Calibri"/>
                <a:cs typeface="Calibri"/>
              </a:rPr>
              <a:t>Behovet</a:t>
            </a:r>
            <a:r>
              <a:rPr lang="en-US" sz="2000">
                <a:latin typeface="Calibri"/>
                <a:ea typeface="Calibri"/>
                <a:cs typeface="Calibri"/>
              </a:rPr>
              <a:t> </a:t>
            </a:r>
            <a:r>
              <a:rPr lang="en-US" sz="2000" err="1">
                <a:latin typeface="Calibri"/>
                <a:ea typeface="Calibri"/>
                <a:cs typeface="Calibri"/>
              </a:rPr>
              <a:t>att</a:t>
            </a:r>
            <a:r>
              <a:rPr lang="en-US" sz="2000">
                <a:latin typeface="Calibri"/>
                <a:ea typeface="Calibri"/>
                <a:cs typeface="Calibri"/>
              </a:rPr>
              <a:t> </a:t>
            </a:r>
            <a:r>
              <a:rPr lang="en-US" sz="2000" err="1">
                <a:latin typeface="Calibri"/>
                <a:ea typeface="Calibri"/>
                <a:cs typeface="Calibri"/>
              </a:rPr>
              <a:t>nedreglera</a:t>
            </a:r>
            <a:r>
              <a:rPr lang="en-US" sz="2000">
                <a:latin typeface="Calibri"/>
                <a:ea typeface="Calibri"/>
                <a:cs typeface="Calibri"/>
              </a:rPr>
              <a:t> </a:t>
            </a:r>
            <a:r>
              <a:rPr lang="en-US" sz="2000" err="1">
                <a:latin typeface="Calibri"/>
                <a:ea typeface="Calibri"/>
                <a:cs typeface="Calibri"/>
              </a:rPr>
              <a:t>förnybart</a:t>
            </a:r>
            <a:r>
              <a:rPr lang="en-US" sz="2000">
                <a:latin typeface="Calibri"/>
                <a:ea typeface="Calibri"/>
                <a:cs typeface="Calibri"/>
              </a:rPr>
              <a:t> ska </a:t>
            </a:r>
            <a:r>
              <a:rPr lang="en-US" sz="2000" err="1">
                <a:latin typeface="Calibri"/>
                <a:ea typeface="Calibri"/>
                <a:cs typeface="Calibri"/>
              </a:rPr>
              <a:t>redovisas</a:t>
            </a:r>
            <a:r>
              <a:rPr lang="en-US" sz="2000">
                <a:latin typeface="Calibri"/>
                <a:ea typeface="Calibri"/>
                <a:cs typeface="Calibri"/>
              </a:rPr>
              <a:t> </a:t>
            </a:r>
            <a:r>
              <a:rPr lang="en-US" sz="2000" err="1">
                <a:latin typeface="Calibri"/>
                <a:ea typeface="Calibri"/>
                <a:cs typeface="Calibri"/>
              </a:rPr>
              <a:t>separat</a:t>
            </a:r>
            <a:r>
              <a:rPr lang="en-US" sz="2000">
                <a:latin typeface="Calibri"/>
                <a:ea typeface="Calibri"/>
                <a:cs typeface="Calibri"/>
              </a:rPr>
              <a:t> </a:t>
            </a:r>
            <a:r>
              <a:rPr lang="en-US" sz="2000" err="1">
                <a:latin typeface="Calibri"/>
                <a:ea typeface="Calibri"/>
                <a:cs typeface="Calibri"/>
              </a:rPr>
              <a:t>liksom</a:t>
            </a:r>
            <a:r>
              <a:rPr lang="en-US" sz="2000">
                <a:latin typeface="Calibri"/>
                <a:ea typeface="Calibri"/>
                <a:cs typeface="Calibri"/>
              </a:rPr>
              <a:t> </a:t>
            </a:r>
            <a:r>
              <a:rPr lang="en-US" sz="2000" err="1">
                <a:latin typeface="Calibri"/>
                <a:ea typeface="Calibri"/>
                <a:cs typeface="Calibri"/>
              </a:rPr>
              <a:t>behovet</a:t>
            </a:r>
            <a:r>
              <a:rPr lang="en-US" sz="2000">
                <a:latin typeface="Calibri"/>
                <a:ea typeface="Calibri"/>
                <a:cs typeface="Calibri"/>
              </a:rPr>
              <a:t> </a:t>
            </a:r>
            <a:r>
              <a:rPr lang="en-US" sz="2000" err="1">
                <a:latin typeface="Calibri"/>
                <a:ea typeface="Calibri"/>
                <a:cs typeface="Calibri"/>
              </a:rPr>
              <a:t>att</a:t>
            </a:r>
            <a:r>
              <a:rPr lang="en-US" sz="2000">
                <a:latin typeface="Calibri"/>
                <a:ea typeface="Calibri"/>
                <a:cs typeface="Calibri"/>
              </a:rPr>
              <a:t> </a:t>
            </a:r>
            <a:r>
              <a:rPr lang="en-US" sz="2000" err="1">
                <a:latin typeface="Calibri"/>
                <a:ea typeface="Calibri"/>
                <a:cs typeface="Calibri"/>
              </a:rPr>
              <a:t>förhindra</a:t>
            </a:r>
            <a:r>
              <a:rPr lang="en-US" sz="2000">
                <a:latin typeface="Calibri"/>
                <a:ea typeface="Calibri"/>
                <a:cs typeface="Calibri"/>
              </a:rPr>
              <a:t> </a:t>
            </a:r>
            <a:r>
              <a:rPr lang="en-US" sz="2000" err="1">
                <a:latin typeface="Calibri"/>
                <a:ea typeface="Calibri"/>
                <a:cs typeface="Calibri"/>
              </a:rPr>
              <a:t>kunder</a:t>
            </a:r>
            <a:r>
              <a:rPr lang="en-US" sz="2000">
                <a:latin typeface="Calibri"/>
                <a:ea typeface="Calibri"/>
                <a:cs typeface="Calibri"/>
              </a:rPr>
              <a:t> </a:t>
            </a:r>
            <a:r>
              <a:rPr lang="en-US" sz="2000" err="1">
                <a:latin typeface="Calibri"/>
                <a:ea typeface="Calibri"/>
                <a:cs typeface="Calibri"/>
              </a:rPr>
              <a:t>att</a:t>
            </a:r>
            <a:r>
              <a:rPr lang="en-US" sz="2000">
                <a:latin typeface="Calibri"/>
                <a:ea typeface="Calibri"/>
                <a:cs typeface="Calibri"/>
              </a:rPr>
              <a:t> delta </a:t>
            </a:r>
            <a:r>
              <a:rPr lang="en-US" sz="2000" err="1">
                <a:latin typeface="Calibri"/>
                <a:ea typeface="Calibri"/>
                <a:cs typeface="Calibri"/>
              </a:rPr>
              <a:t>på</a:t>
            </a:r>
            <a:r>
              <a:rPr lang="en-US" sz="2000">
                <a:latin typeface="Calibri"/>
                <a:ea typeface="Calibri"/>
                <a:cs typeface="Calibri"/>
              </a:rPr>
              <a:t> </a:t>
            </a:r>
            <a:r>
              <a:rPr lang="en-US" sz="2000" err="1">
                <a:latin typeface="Calibri"/>
                <a:ea typeface="Calibri"/>
                <a:cs typeface="Calibri"/>
              </a:rPr>
              <a:t>balansmarknaden</a:t>
            </a:r>
            <a:r>
              <a:rPr lang="en-US" sz="2000">
                <a:latin typeface="Calibri"/>
                <a:ea typeface="Calibri"/>
                <a:cs typeface="Calibri"/>
              </a:rPr>
              <a:t> (</a:t>
            </a:r>
            <a:r>
              <a:rPr lang="en-US" sz="2000" err="1">
                <a:latin typeface="Calibri"/>
                <a:ea typeface="Calibri"/>
                <a:cs typeface="Calibri"/>
              </a:rPr>
              <a:t>prekvalificering</a:t>
            </a:r>
            <a:r>
              <a:rPr lang="en-US" sz="2000">
                <a:latin typeface="Calibri"/>
                <a:ea typeface="Calibri"/>
                <a:cs typeface="Calibri"/>
              </a:rPr>
              <a:t> </a:t>
            </a:r>
            <a:r>
              <a:rPr lang="en-US" sz="2000" err="1">
                <a:latin typeface="Calibri"/>
                <a:ea typeface="Calibri"/>
                <a:cs typeface="Calibri"/>
              </a:rPr>
              <a:t>och</a:t>
            </a:r>
            <a:r>
              <a:rPr lang="en-US" sz="2000">
                <a:latin typeface="Calibri"/>
                <a:ea typeface="Calibri"/>
                <a:cs typeface="Calibri"/>
              </a:rPr>
              <a:t> </a:t>
            </a:r>
            <a:r>
              <a:rPr lang="en-US" sz="2000" err="1">
                <a:latin typeface="Calibri"/>
                <a:ea typeface="Calibri"/>
                <a:cs typeface="Calibri"/>
              </a:rPr>
              <a:t>driftsläge</a:t>
            </a:r>
            <a:r>
              <a:rPr lang="en-US" sz="2000">
                <a:latin typeface="Calibri"/>
                <a:ea typeface="Calibri"/>
                <a:cs typeface="Calibri"/>
              </a:rPr>
              <a:t>).</a:t>
            </a:r>
          </a:p>
          <a:p>
            <a:pPr marL="342900" indent="-342900">
              <a:buFont typeface="Arial" panose="020B0604020202020204" pitchFamily="34" charset="0"/>
              <a:buChar char="•"/>
            </a:pPr>
            <a:r>
              <a:rPr lang="en-US" sz="2000" err="1">
                <a:latin typeface="Calibri"/>
                <a:ea typeface="Calibri"/>
                <a:cs typeface="Calibri"/>
              </a:rPr>
              <a:t>Flexibilitetsbehovsbedömningarna</a:t>
            </a:r>
            <a:r>
              <a:rPr lang="en-US" sz="2000">
                <a:latin typeface="Calibri"/>
                <a:ea typeface="Calibri"/>
                <a:cs typeface="Calibri"/>
              </a:rPr>
              <a:t> (FNA) </a:t>
            </a:r>
            <a:r>
              <a:rPr lang="en-US" sz="2000" err="1">
                <a:latin typeface="Calibri"/>
                <a:ea typeface="Calibri"/>
                <a:cs typeface="Calibri"/>
              </a:rPr>
              <a:t>har</a:t>
            </a:r>
            <a:r>
              <a:rPr lang="en-US" sz="2000">
                <a:latin typeface="Calibri"/>
                <a:ea typeface="Calibri"/>
                <a:cs typeface="Calibri"/>
              </a:rPr>
              <a:t> </a:t>
            </a:r>
            <a:r>
              <a:rPr lang="en-US" sz="2000" err="1">
                <a:latin typeface="Calibri"/>
                <a:ea typeface="Calibri"/>
                <a:cs typeface="Calibri"/>
              </a:rPr>
              <a:t>koppling</a:t>
            </a:r>
            <a:r>
              <a:rPr lang="en-US" sz="2000">
                <a:latin typeface="Calibri"/>
                <a:ea typeface="Calibri"/>
                <a:cs typeface="Calibri"/>
              </a:rPr>
              <a:t> till </a:t>
            </a:r>
            <a:r>
              <a:rPr lang="en-US" sz="2000" err="1">
                <a:latin typeface="Calibri"/>
                <a:ea typeface="Calibri"/>
                <a:cs typeface="Calibri"/>
              </a:rPr>
              <a:t>nätutvecklingsplanerna</a:t>
            </a:r>
            <a:r>
              <a:rPr lang="en-US" sz="2000">
                <a:latin typeface="Calibri"/>
                <a:ea typeface="Calibri"/>
                <a:cs typeface="Calibri"/>
              </a:rPr>
              <a:t> </a:t>
            </a:r>
            <a:r>
              <a:rPr lang="en-US" sz="2000" err="1">
                <a:latin typeface="Calibri"/>
                <a:ea typeface="Calibri"/>
                <a:cs typeface="Calibri"/>
              </a:rPr>
              <a:t>då</a:t>
            </a:r>
            <a:r>
              <a:rPr lang="en-US" sz="2000">
                <a:latin typeface="Calibri"/>
                <a:ea typeface="Calibri"/>
                <a:cs typeface="Calibri"/>
              </a:rPr>
              <a:t> </a:t>
            </a:r>
            <a:r>
              <a:rPr lang="en-US" sz="2000" err="1">
                <a:latin typeface="Calibri"/>
                <a:ea typeface="Calibri"/>
                <a:cs typeface="Calibri"/>
              </a:rPr>
              <a:t>samma</a:t>
            </a:r>
            <a:r>
              <a:rPr lang="en-US" sz="2000">
                <a:latin typeface="Calibri"/>
                <a:ea typeface="Calibri"/>
                <a:cs typeface="Calibri"/>
              </a:rPr>
              <a:t> data </a:t>
            </a:r>
            <a:r>
              <a:rPr lang="en-US" sz="2000" err="1">
                <a:latin typeface="Calibri"/>
                <a:ea typeface="Calibri"/>
                <a:cs typeface="Calibri"/>
              </a:rPr>
              <a:t>och</a:t>
            </a:r>
            <a:r>
              <a:rPr lang="en-US" sz="2000">
                <a:latin typeface="Calibri"/>
                <a:ea typeface="Calibri"/>
                <a:cs typeface="Calibri"/>
              </a:rPr>
              <a:t> </a:t>
            </a:r>
            <a:r>
              <a:rPr lang="en-US" sz="2000" err="1">
                <a:latin typeface="Calibri"/>
                <a:ea typeface="Calibri"/>
                <a:cs typeface="Calibri"/>
              </a:rPr>
              <a:t>metod</a:t>
            </a:r>
            <a:r>
              <a:rPr lang="en-US" sz="2000">
                <a:latin typeface="Calibri"/>
                <a:ea typeface="Calibri"/>
                <a:cs typeface="Calibri"/>
              </a:rPr>
              <a:t> ska </a:t>
            </a:r>
            <a:r>
              <a:rPr lang="en-US" sz="2000" err="1">
                <a:latin typeface="Calibri"/>
                <a:ea typeface="Calibri"/>
                <a:cs typeface="Calibri"/>
              </a:rPr>
              <a:t>användas</a:t>
            </a:r>
            <a:endParaRPr lang="en-US" sz="2000">
              <a:latin typeface="Calibri"/>
              <a:ea typeface="Calibri"/>
              <a:cs typeface="Calibri"/>
            </a:endParaRPr>
          </a:p>
          <a:p>
            <a:pPr marL="342900" indent="-342900">
              <a:buFont typeface="Arial" panose="020B0604020202020204" pitchFamily="34" charset="0"/>
              <a:buChar char="•"/>
            </a:pPr>
            <a:r>
              <a:rPr lang="en-US" sz="2000" err="1">
                <a:latin typeface="Calibri"/>
                <a:ea typeface="Calibri"/>
                <a:cs typeface="Calibri"/>
              </a:rPr>
              <a:t>Materialet</a:t>
            </a:r>
            <a:r>
              <a:rPr lang="en-US" sz="2000">
                <a:latin typeface="Calibri"/>
                <a:ea typeface="Calibri"/>
                <a:cs typeface="Calibri"/>
              </a:rPr>
              <a:t> ska </a:t>
            </a:r>
            <a:r>
              <a:rPr lang="en-US" sz="2000" err="1">
                <a:latin typeface="Calibri"/>
                <a:ea typeface="Calibri"/>
                <a:cs typeface="Calibri"/>
              </a:rPr>
              <a:t>redovisas</a:t>
            </a:r>
            <a:r>
              <a:rPr lang="en-US" sz="2000">
                <a:latin typeface="Calibri"/>
                <a:ea typeface="Calibri"/>
                <a:cs typeface="Calibri"/>
              </a:rPr>
              <a:t> </a:t>
            </a:r>
            <a:r>
              <a:rPr lang="en-US" sz="2000" err="1">
                <a:latin typeface="Calibri"/>
                <a:ea typeface="Calibri"/>
                <a:cs typeface="Calibri"/>
              </a:rPr>
              <a:t>på</a:t>
            </a:r>
            <a:r>
              <a:rPr lang="en-US" sz="2000">
                <a:latin typeface="Calibri"/>
                <a:ea typeface="Calibri"/>
                <a:cs typeface="Calibri"/>
              </a:rPr>
              <a:t> </a:t>
            </a:r>
            <a:r>
              <a:rPr lang="en-US" sz="2000" err="1">
                <a:latin typeface="Calibri"/>
                <a:ea typeface="Calibri"/>
                <a:cs typeface="Calibri"/>
              </a:rPr>
              <a:t>engelska</a:t>
            </a:r>
            <a:r>
              <a:rPr lang="en-US" sz="2000">
                <a:latin typeface="Calibri"/>
                <a:ea typeface="Calibri"/>
                <a:cs typeface="Calibri"/>
              </a:rPr>
              <a:t>, ska </a:t>
            </a:r>
            <a:r>
              <a:rPr lang="en-US" sz="2000" err="1">
                <a:latin typeface="Calibri"/>
                <a:ea typeface="Calibri"/>
                <a:cs typeface="Calibri"/>
              </a:rPr>
              <a:t>översättas</a:t>
            </a:r>
            <a:r>
              <a:rPr lang="en-US" sz="2000">
                <a:latin typeface="Calibri"/>
                <a:ea typeface="Calibri"/>
                <a:cs typeface="Calibri"/>
              </a:rPr>
              <a:t> till </a:t>
            </a:r>
            <a:r>
              <a:rPr lang="en-US" sz="2000" err="1">
                <a:latin typeface="Calibri"/>
                <a:ea typeface="Calibri"/>
                <a:cs typeface="Calibri"/>
              </a:rPr>
              <a:t>svenska</a:t>
            </a:r>
            <a:r>
              <a:rPr lang="en-US" sz="2000">
                <a:latin typeface="Calibri"/>
                <a:ea typeface="Calibri"/>
                <a:cs typeface="Calibri"/>
              </a:rPr>
              <a:t> om Ei </a:t>
            </a:r>
            <a:r>
              <a:rPr lang="en-US" sz="2000" err="1">
                <a:latin typeface="Calibri"/>
                <a:ea typeface="Calibri"/>
                <a:cs typeface="Calibri"/>
              </a:rPr>
              <a:t>begär</a:t>
            </a:r>
            <a:endParaRPr lang="en-US" sz="2000">
              <a:latin typeface="Calibri"/>
              <a:ea typeface="Calibri"/>
              <a:cs typeface="Calibri"/>
            </a:endParaRPr>
          </a:p>
          <a:p>
            <a:endParaRPr lang="en-US" sz="2000">
              <a:latin typeface="Calibri"/>
              <a:ea typeface="Calibri"/>
              <a:cs typeface="Calibri"/>
            </a:endParaRPr>
          </a:p>
          <a:p>
            <a:endParaRPr lang="en-US" sz="1400">
              <a:ea typeface="Calibri"/>
              <a:cs typeface="Arial"/>
            </a:endParaRPr>
          </a:p>
          <a:p>
            <a:endParaRPr lang="en-US" sz="1400">
              <a:cs typeface="Arial"/>
            </a:endParaRPr>
          </a:p>
          <a:p>
            <a:endParaRPr lang="en-US" sz="1400">
              <a:ea typeface="Calibri"/>
              <a:cs typeface="Arial"/>
            </a:endParaRPr>
          </a:p>
        </p:txBody>
      </p:sp>
    </p:spTree>
    <p:extLst>
      <p:ext uri="{BB962C8B-B14F-4D97-AF65-F5344CB8AC3E}">
        <p14:creationId xmlns:p14="http://schemas.microsoft.com/office/powerpoint/2010/main" val="174533937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4AEED-64CF-4258-34F3-A0E20EB6B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03EA5-B774-54C8-A7F9-47CF8F9BE5E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46F945D-9812-46B8-E259-F2A1707ABE0B}"/>
              </a:ext>
            </a:extLst>
          </p:cNvPr>
          <p:cNvSpPr>
            <a:spLocks noGrp="1"/>
          </p:cNvSpPr>
          <p:nvPr>
            <p:ph type="body" sz="quarter" idx="14"/>
          </p:nvPr>
        </p:nvSpPr>
        <p:spPr>
          <a:xfrm>
            <a:off x="695324" y="1720850"/>
            <a:ext cx="10614932" cy="4415517"/>
          </a:xfrm>
        </p:spPr>
        <p:txBody>
          <a:bodyPr vert="horz" lIns="90000" tIns="45720" rIns="90000" bIns="45720" rtlCol="0" anchor="t">
            <a:noAutofit/>
          </a:bodyPr>
          <a:lstStyle/>
          <a:p>
            <a:endParaRPr lang="en-US" sz="2000">
              <a:ea typeface="Calibri"/>
              <a:cs typeface="Calibri"/>
            </a:endParaRPr>
          </a:p>
          <a:p>
            <a:endParaRPr lang="en-US" sz="1400">
              <a:cs typeface="Arial"/>
            </a:endParaRPr>
          </a:p>
          <a:p>
            <a:endParaRPr lang="en-US" sz="1400">
              <a:cs typeface="Arial"/>
            </a:endParaRPr>
          </a:p>
          <a:p>
            <a:endParaRPr lang="en-US" sz="1400">
              <a:cs typeface="Arial"/>
            </a:endParaRPr>
          </a:p>
          <a:p>
            <a:endParaRPr lang="en-US" sz="1400">
              <a:cs typeface="Arial"/>
            </a:endParaRPr>
          </a:p>
        </p:txBody>
      </p:sp>
      <p:graphicFrame>
        <p:nvGraphicFramePr>
          <p:cNvPr id="5" name="Table 1">
            <a:extLst>
              <a:ext uri="{FF2B5EF4-FFF2-40B4-BE49-F238E27FC236}">
                <a16:creationId xmlns:a16="http://schemas.microsoft.com/office/drawing/2014/main" id="{4AC89C78-2838-D986-F70C-4EDDE408A760}"/>
              </a:ext>
            </a:extLst>
          </p:cNvPr>
          <p:cNvGraphicFramePr>
            <a:graphicFrameLocks noGrp="1"/>
          </p:cNvGraphicFramePr>
          <p:nvPr/>
        </p:nvGraphicFramePr>
        <p:xfrm>
          <a:off x="695323" y="539999"/>
          <a:ext cx="10801352" cy="3537228"/>
        </p:xfrm>
        <a:graphic>
          <a:graphicData uri="http://schemas.openxmlformats.org/drawingml/2006/table">
            <a:tbl>
              <a:tblPr firstRow="1" bandRow="1">
                <a:tableStyleId>{5C22544A-7EE6-4342-B048-85BDC9FD1C3A}</a:tableStyleId>
              </a:tblPr>
              <a:tblGrid>
                <a:gridCol w="1519067">
                  <a:extLst>
                    <a:ext uri="{9D8B030D-6E8A-4147-A177-3AD203B41FA5}">
                      <a16:colId xmlns:a16="http://schemas.microsoft.com/office/drawing/2014/main" val="2500564320"/>
                    </a:ext>
                  </a:extLst>
                </a:gridCol>
                <a:gridCol w="9282285">
                  <a:extLst>
                    <a:ext uri="{9D8B030D-6E8A-4147-A177-3AD203B41FA5}">
                      <a16:colId xmlns:a16="http://schemas.microsoft.com/office/drawing/2014/main" val="3701523581"/>
                    </a:ext>
                  </a:extLst>
                </a:gridCol>
              </a:tblGrid>
              <a:tr h="368904">
                <a:tc>
                  <a:txBody>
                    <a:bodyPr/>
                    <a:lstStyle/>
                    <a:p>
                      <a:endParaRPr lang="en-US"/>
                    </a:p>
                  </a:txBody>
                  <a:tcPr/>
                </a:tc>
                <a:tc>
                  <a:txBody>
                    <a:bodyPr/>
                    <a:lstStyle/>
                    <a:p>
                      <a:r>
                        <a:rPr lang="en-US" err="1"/>
                        <a:t>Föreslagen</a:t>
                      </a:r>
                      <a:r>
                        <a:rPr lang="en-US"/>
                        <a:t> </a:t>
                      </a:r>
                      <a:r>
                        <a:rPr lang="en-US" err="1"/>
                        <a:t>tidsplan</a:t>
                      </a:r>
                      <a:endParaRPr lang="en-US"/>
                    </a:p>
                  </a:txBody>
                  <a:tcPr/>
                </a:tc>
                <a:extLst>
                  <a:ext uri="{0D108BD9-81ED-4DB2-BD59-A6C34878D82A}">
                    <a16:rowId xmlns:a16="http://schemas.microsoft.com/office/drawing/2014/main" val="1616388707"/>
                  </a:ext>
                </a:extLst>
              </a:tr>
              <a:tr h="372878">
                <a:tc>
                  <a:txBody>
                    <a:bodyPr/>
                    <a:lstStyle/>
                    <a:p>
                      <a:pPr lvl="0">
                        <a:buNone/>
                      </a:pPr>
                      <a:r>
                        <a:rPr lang="sv-SE" sz="1600" b="0" i="0" u="none" strike="noStrike" noProof="0">
                          <a:solidFill>
                            <a:schemeClr val="tx1"/>
                          </a:solidFill>
                          <a:latin typeface="Aptos"/>
                        </a:rPr>
                        <a:t>15:e Juli 2025</a:t>
                      </a:r>
                      <a:endParaRPr lang="en-US" sz="1600"/>
                    </a:p>
                  </a:txBody>
                  <a:tcPr/>
                </a:tc>
                <a:tc>
                  <a:txBody>
                    <a:bodyPr/>
                    <a:lstStyle/>
                    <a:p>
                      <a:pPr lvl="0">
                        <a:buNone/>
                      </a:pPr>
                      <a:r>
                        <a:rPr lang="sv-SE" sz="1600" b="0" i="0" u="none" strike="noStrike" noProof="0">
                          <a:solidFill>
                            <a:schemeClr val="tx1"/>
                          </a:solidFill>
                          <a:latin typeface="Aptos"/>
                        </a:rPr>
                        <a:t>ACER publicerar EU-metoden</a:t>
                      </a:r>
                      <a:endParaRPr lang="en-US" sz="1600"/>
                    </a:p>
                  </a:txBody>
                  <a:tcPr/>
                </a:tc>
                <a:extLst>
                  <a:ext uri="{0D108BD9-81ED-4DB2-BD59-A6C34878D82A}">
                    <a16:rowId xmlns:a16="http://schemas.microsoft.com/office/drawing/2014/main" val="1186580307"/>
                  </a:ext>
                </a:extLst>
              </a:tr>
              <a:tr h="469901">
                <a:tc>
                  <a:txBody>
                    <a:bodyPr/>
                    <a:lstStyle/>
                    <a:p>
                      <a:pPr lvl="0">
                        <a:buNone/>
                      </a:pPr>
                      <a:r>
                        <a:rPr lang="sv-SE" sz="1600" b="0" i="0" u="none" strike="noStrike" noProof="0">
                          <a:solidFill>
                            <a:schemeClr val="tx1"/>
                          </a:solidFill>
                          <a:latin typeface="Aptos"/>
                        </a:rPr>
                        <a:t>25:e Okt 2025 </a:t>
                      </a:r>
                      <a:endParaRPr lang="en-US" sz="1600"/>
                    </a:p>
                  </a:txBody>
                  <a:tcPr/>
                </a:tc>
                <a:tc>
                  <a:txBody>
                    <a:bodyPr/>
                    <a:lstStyle/>
                    <a:p>
                      <a:pPr lvl="0">
                        <a:buNone/>
                      </a:pPr>
                      <a:r>
                        <a:rPr lang="sv-SE" sz="1600" b="0" i="0" u="none" strike="noStrike" noProof="0">
                          <a:solidFill>
                            <a:schemeClr val="tx1"/>
                          </a:solidFill>
                          <a:latin typeface="Aptos"/>
                        </a:rPr>
                        <a:t>DSO och TSO ska nationellt kommit överens om arbetssätt och format </a:t>
                      </a:r>
                      <a:endParaRPr lang="en-US" sz="1600"/>
                    </a:p>
                  </a:txBody>
                  <a:tcPr/>
                </a:tc>
                <a:extLst>
                  <a:ext uri="{0D108BD9-81ED-4DB2-BD59-A6C34878D82A}">
                    <a16:rowId xmlns:a16="http://schemas.microsoft.com/office/drawing/2014/main" val="4178653890"/>
                  </a:ext>
                </a:extLst>
              </a:tr>
              <a:tr h="242371">
                <a:tc>
                  <a:txBody>
                    <a:bodyPr/>
                    <a:lstStyle/>
                    <a:p>
                      <a:pPr lvl="0">
                        <a:buNone/>
                      </a:pPr>
                      <a:r>
                        <a:rPr lang="sv-SE" sz="1600" b="0" i="0" u="none" strike="noStrike" noProof="0">
                          <a:solidFill>
                            <a:schemeClr val="tx1"/>
                          </a:solidFill>
                          <a:latin typeface="Aptos"/>
                        </a:rPr>
                        <a:t>25:e Nov 2025 </a:t>
                      </a:r>
                      <a:endParaRPr lang="en-US" sz="1600"/>
                    </a:p>
                  </a:txBody>
                  <a:tcPr/>
                </a:tc>
                <a:tc>
                  <a:txBody>
                    <a:bodyPr/>
                    <a:lstStyle/>
                    <a:p>
                      <a:pPr lvl="0">
                        <a:buNone/>
                      </a:pPr>
                      <a:r>
                        <a:rPr lang="sv-SE" sz="1600" b="0" i="0" u="none" strike="noStrike" noProof="0">
                          <a:solidFill>
                            <a:schemeClr val="tx1"/>
                          </a:solidFill>
                          <a:latin typeface="Aptos"/>
                        </a:rPr>
                        <a:t>Ansvarig myndighet ska godkänna arbetssätt och format, kan göra justeringar (Ök med </a:t>
                      </a:r>
                      <a:r>
                        <a:rPr lang="sv-SE" sz="1600" b="0" i="0" u="none" strike="noStrike" noProof="0" err="1">
                          <a:solidFill>
                            <a:schemeClr val="tx1"/>
                          </a:solidFill>
                          <a:latin typeface="Aptos"/>
                        </a:rPr>
                        <a:t>Ei</a:t>
                      </a:r>
                      <a:r>
                        <a:rPr lang="sv-SE" sz="1600" b="0" i="0" u="none" strike="noStrike" noProof="0">
                          <a:solidFill>
                            <a:schemeClr val="tx1"/>
                          </a:solidFill>
                          <a:latin typeface="Aptos"/>
                        </a:rPr>
                        <a:t> måste göras)</a:t>
                      </a:r>
                    </a:p>
                  </a:txBody>
                  <a:tcPr/>
                </a:tc>
                <a:extLst>
                  <a:ext uri="{0D108BD9-81ED-4DB2-BD59-A6C34878D82A}">
                    <a16:rowId xmlns:a16="http://schemas.microsoft.com/office/drawing/2014/main" val="1201084573"/>
                  </a:ext>
                </a:extLst>
              </a:tr>
              <a:tr h="496745">
                <a:tc>
                  <a:txBody>
                    <a:bodyPr/>
                    <a:lstStyle/>
                    <a:p>
                      <a:pPr lvl="0">
                        <a:buNone/>
                      </a:pPr>
                      <a:endParaRPr lang="sv-SE" sz="1600" b="0" i="0" u="none" strike="noStrike" noProof="0">
                        <a:solidFill>
                          <a:schemeClr val="tx1"/>
                        </a:solidFill>
                        <a:latin typeface="Aptos"/>
                      </a:endParaRPr>
                    </a:p>
                  </a:txBody>
                  <a:tcPr/>
                </a:tc>
                <a:tc>
                  <a:txBody>
                    <a:bodyPr/>
                    <a:lstStyle/>
                    <a:p>
                      <a:pPr lvl="0">
                        <a:buNone/>
                      </a:pPr>
                      <a:r>
                        <a:rPr lang="sv-SE" sz="1600" b="0" i="0" u="none" strike="noStrike" noProof="0" err="1">
                          <a:solidFill>
                            <a:schemeClr val="tx1"/>
                          </a:solidFill>
                          <a:latin typeface="Aptos"/>
                        </a:rPr>
                        <a:t>DSO:ar</a:t>
                      </a:r>
                      <a:r>
                        <a:rPr lang="sv-SE" sz="1600" b="0" i="0" u="none" strike="noStrike" noProof="0">
                          <a:solidFill>
                            <a:schemeClr val="tx1"/>
                          </a:solidFill>
                          <a:latin typeface="Aptos"/>
                        </a:rPr>
                        <a:t> analyserar och samlar in data</a:t>
                      </a:r>
                    </a:p>
                  </a:txBody>
                  <a:tcPr/>
                </a:tc>
                <a:extLst>
                  <a:ext uri="{0D108BD9-81ED-4DB2-BD59-A6C34878D82A}">
                    <a16:rowId xmlns:a16="http://schemas.microsoft.com/office/drawing/2014/main" val="3881111784"/>
                  </a:ext>
                </a:extLst>
              </a:tr>
              <a:tr h="0">
                <a:tc>
                  <a:txBody>
                    <a:bodyPr/>
                    <a:lstStyle/>
                    <a:p>
                      <a:pPr lvl="0">
                        <a:buNone/>
                      </a:pPr>
                      <a:r>
                        <a:rPr lang="sv-SE" sz="1600" b="0" i="0" u="none" strike="noStrike" noProof="0">
                          <a:solidFill>
                            <a:schemeClr val="tx1"/>
                          </a:solidFill>
                          <a:latin typeface="Aptos"/>
                        </a:rPr>
                        <a:t>25:e Maj 2026 </a:t>
                      </a:r>
                      <a:endParaRPr lang="en-US" sz="1600"/>
                    </a:p>
                  </a:txBody>
                  <a:tcPr/>
                </a:tc>
                <a:tc>
                  <a:txBody>
                    <a:bodyPr/>
                    <a:lstStyle/>
                    <a:p>
                      <a:pPr marL="0" marR="0" lvl="0" indent="0" algn="l">
                        <a:lnSpc>
                          <a:spcPct val="90000"/>
                        </a:lnSpc>
                        <a:spcBef>
                          <a:spcPts val="1000"/>
                        </a:spcBef>
                        <a:spcAft>
                          <a:spcPts val="0"/>
                        </a:spcAft>
                        <a:buNone/>
                      </a:pPr>
                      <a:r>
                        <a:rPr lang="sv-SE" sz="1600" b="0" i="0" u="none" strike="noStrike" noProof="0">
                          <a:solidFill>
                            <a:schemeClr val="tx1"/>
                          </a:solidFill>
                          <a:latin typeface="Aptos"/>
                        </a:rPr>
                        <a:t>DSO och TSO ska rapportera </a:t>
                      </a:r>
                      <a:r>
                        <a:rPr lang="sv-SE" sz="1600" b="0" i="0" u="none" strike="noStrike" noProof="0" err="1">
                          <a:solidFill>
                            <a:schemeClr val="tx1"/>
                          </a:solidFill>
                          <a:latin typeface="Aptos"/>
                        </a:rPr>
                        <a:t>flexbehov</a:t>
                      </a:r>
                      <a:r>
                        <a:rPr lang="sv-SE" sz="1600" b="0" i="0" u="none" strike="noStrike" noProof="0">
                          <a:solidFill>
                            <a:schemeClr val="tx1"/>
                          </a:solidFill>
                          <a:latin typeface="Aptos"/>
                        </a:rPr>
                        <a:t> till ansvarig myndighet</a:t>
                      </a:r>
                      <a:endParaRPr lang="en-US" sz="1600"/>
                    </a:p>
                  </a:txBody>
                  <a:tcPr/>
                </a:tc>
                <a:extLst>
                  <a:ext uri="{0D108BD9-81ED-4DB2-BD59-A6C34878D82A}">
                    <a16:rowId xmlns:a16="http://schemas.microsoft.com/office/drawing/2014/main" val="1777730112"/>
                  </a:ext>
                </a:extLst>
              </a:tr>
              <a:tr h="0">
                <a:tc>
                  <a:txBody>
                    <a:bodyPr/>
                    <a:lstStyle/>
                    <a:p>
                      <a:pPr lvl="0">
                        <a:buNone/>
                      </a:pPr>
                      <a:r>
                        <a:rPr lang="sv-SE" sz="1600" b="0" i="0" u="none" strike="noStrike" noProof="0">
                          <a:solidFill>
                            <a:schemeClr val="tx1"/>
                          </a:solidFill>
                          <a:latin typeface="Aptos"/>
                        </a:rPr>
                        <a:t>25:e Juli 2026 </a:t>
                      </a:r>
                      <a:endParaRPr lang="en-US" sz="1600"/>
                    </a:p>
                  </a:txBody>
                  <a:tcPr/>
                </a:tc>
                <a:tc>
                  <a:txBody>
                    <a:bodyPr/>
                    <a:lstStyle/>
                    <a:p>
                      <a:pPr lvl="0">
                        <a:buNone/>
                      </a:pPr>
                      <a:r>
                        <a:rPr lang="sv-SE" sz="1600" b="0" i="0" u="none" strike="noStrike" noProof="0">
                          <a:solidFill>
                            <a:schemeClr val="tx1"/>
                          </a:solidFill>
                          <a:latin typeface="Aptos"/>
                        </a:rPr>
                        <a:t>Ansvarig nationell myndighet ska publicera rapport </a:t>
                      </a:r>
                      <a:r>
                        <a:rPr lang="sv-SE" sz="1600" b="0" i="0" u="none" strike="noStrike" noProof="0" err="1">
                          <a:solidFill>
                            <a:schemeClr val="tx1"/>
                          </a:solidFill>
                          <a:latin typeface="Aptos"/>
                        </a:rPr>
                        <a:t>inkl</a:t>
                      </a:r>
                      <a:r>
                        <a:rPr lang="sv-SE" sz="1600" b="0" i="0" u="none" strike="noStrike" noProof="0">
                          <a:solidFill>
                            <a:schemeClr val="tx1"/>
                          </a:solidFill>
                          <a:latin typeface="Aptos"/>
                        </a:rPr>
                        <a:t> underliggande antaganden/data och lämna till ACER och EC, offentlig publicering</a:t>
                      </a:r>
                      <a:endParaRPr lang="en-US" sz="1600"/>
                    </a:p>
                  </a:txBody>
                  <a:tcPr/>
                </a:tc>
                <a:extLst>
                  <a:ext uri="{0D108BD9-81ED-4DB2-BD59-A6C34878D82A}">
                    <a16:rowId xmlns:a16="http://schemas.microsoft.com/office/drawing/2014/main" val="805193912"/>
                  </a:ext>
                </a:extLst>
              </a:tr>
              <a:tr h="0">
                <a:tc>
                  <a:txBody>
                    <a:bodyPr/>
                    <a:lstStyle/>
                    <a:p>
                      <a:pPr lvl="0">
                        <a:buNone/>
                      </a:pPr>
                      <a:r>
                        <a:rPr lang="en-US" sz="1600" err="1"/>
                        <a:t>Kontinuerligt</a:t>
                      </a:r>
                      <a:r>
                        <a:rPr lang="en-US" sz="1600"/>
                        <a:t> </a:t>
                      </a:r>
                      <a:r>
                        <a:rPr lang="en-US" sz="1600" err="1"/>
                        <a:t>och</a:t>
                      </a:r>
                      <a:r>
                        <a:rPr lang="en-US" sz="1600"/>
                        <a:t> </a:t>
                      </a:r>
                      <a:r>
                        <a:rPr lang="en-US" sz="1600" err="1"/>
                        <a:t>framåt</a:t>
                      </a:r>
                    </a:p>
                  </a:txBody>
                  <a:tcPr/>
                </a:tc>
                <a:tc>
                  <a:txBody>
                    <a:bodyPr/>
                    <a:lstStyle/>
                    <a:p>
                      <a:pPr lvl="0">
                        <a:buNone/>
                      </a:pPr>
                      <a:r>
                        <a:rPr lang="en-US" sz="1600" err="1"/>
                        <a:t>Utveckling</a:t>
                      </a:r>
                      <a:r>
                        <a:rPr lang="en-US" sz="1600"/>
                        <a:t> av </a:t>
                      </a:r>
                      <a:r>
                        <a:rPr lang="en-US" sz="1600" err="1"/>
                        <a:t>metoden</a:t>
                      </a:r>
                      <a:r>
                        <a:rPr lang="en-US" sz="1600"/>
                        <a:t> </a:t>
                      </a:r>
                      <a:r>
                        <a:rPr lang="en-US" sz="1600" err="1"/>
                        <a:t>på</a:t>
                      </a:r>
                      <a:r>
                        <a:rPr lang="en-US" sz="1600"/>
                        <a:t> EU-</a:t>
                      </a:r>
                      <a:r>
                        <a:rPr lang="en-US" sz="1600" err="1"/>
                        <a:t>nivå</a:t>
                      </a:r>
                      <a:r>
                        <a:rPr lang="en-US" sz="1600"/>
                        <a:t> </a:t>
                      </a:r>
                      <a:r>
                        <a:rPr lang="en-US" sz="1600" err="1"/>
                        <a:t>och</a:t>
                      </a:r>
                      <a:r>
                        <a:rPr lang="en-US" sz="1600"/>
                        <a:t> </a:t>
                      </a:r>
                      <a:r>
                        <a:rPr lang="en-US" sz="1600" err="1"/>
                        <a:t>nationellt</a:t>
                      </a:r>
                      <a:r>
                        <a:rPr lang="en-US" sz="1600"/>
                        <a:t>, </a:t>
                      </a:r>
                      <a:r>
                        <a:rPr lang="en-US" sz="1600" err="1"/>
                        <a:t>arbetet</a:t>
                      </a:r>
                      <a:r>
                        <a:rPr lang="en-US" sz="1600"/>
                        <a:t> ska </a:t>
                      </a:r>
                      <a:r>
                        <a:rPr lang="en-US" sz="1600" err="1"/>
                        <a:t>göras</a:t>
                      </a:r>
                      <a:r>
                        <a:rPr lang="en-US" sz="1600"/>
                        <a:t> </a:t>
                      </a:r>
                      <a:r>
                        <a:rPr lang="en-US" sz="1600" err="1"/>
                        <a:t>vartannat</a:t>
                      </a:r>
                      <a:r>
                        <a:rPr lang="en-US" sz="1600"/>
                        <a:t> </a:t>
                      </a:r>
                      <a:r>
                        <a:rPr lang="en-US" sz="1600" err="1"/>
                        <a:t>år</a:t>
                      </a:r>
                      <a:endParaRPr lang="en-US" sz="1600"/>
                    </a:p>
                  </a:txBody>
                  <a:tcPr/>
                </a:tc>
                <a:extLst>
                  <a:ext uri="{0D108BD9-81ED-4DB2-BD59-A6C34878D82A}">
                    <a16:rowId xmlns:a16="http://schemas.microsoft.com/office/drawing/2014/main" val="4056400287"/>
                  </a:ext>
                </a:extLst>
              </a:tr>
            </a:tbl>
          </a:graphicData>
        </a:graphic>
      </p:graphicFrame>
      <p:sp>
        <p:nvSpPr>
          <p:cNvPr id="4" name="Rektangel 3">
            <a:extLst>
              <a:ext uri="{FF2B5EF4-FFF2-40B4-BE49-F238E27FC236}">
                <a16:creationId xmlns:a16="http://schemas.microsoft.com/office/drawing/2014/main" id="{421077FC-0D16-E020-2C59-4F7878D555C4}"/>
              </a:ext>
            </a:extLst>
          </p:cNvPr>
          <p:cNvSpPr/>
          <p:nvPr/>
        </p:nvSpPr>
        <p:spPr>
          <a:xfrm>
            <a:off x="881744" y="4577630"/>
            <a:ext cx="10267801" cy="1058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r>
              <a:rPr lang="sv-SE" sz="2400"/>
              <a:t>Denna metod kommer att utvecklas på EU-nivå och nationellt </a:t>
            </a:r>
          </a:p>
          <a:p>
            <a:pPr algn="ctr">
              <a:lnSpc>
                <a:spcPct val="90000"/>
              </a:lnSpc>
              <a:spcBef>
                <a:spcPts val="600"/>
              </a:spcBef>
            </a:pPr>
            <a:r>
              <a:rPr lang="sv-SE" sz="2400"/>
              <a:t>inför 2028 års rapportering!</a:t>
            </a:r>
          </a:p>
        </p:txBody>
      </p:sp>
    </p:spTree>
    <p:extLst>
      <p:ext uri="{BB962C8B-B14F-4D97-AF65-F5344CB8AC3E}">
        <p14:creationId xmlns:p14="http://schemas.microsoft.com/office/powerpoint/2010/main" val="2425942582"/>
      </p:ext>
    </p:extLst>
  </p:cSld>
  <p:clrMapOvr>
    <a:masterClrMapping/>
  </p:clrMapOvr>
  <p:transition spd="med">
    <p:fade/>
  </p:transition>
</p:sld>
</file>

<file path=ppt/theme/theme1.xml><?xml version="1.0" encoding="utf-8"?>
<a:theme xmlns:a="http://schemas.openxmlformats.org/drawingml/2006/main" name="Energiföretagen_mall_v2">
  <a:themeElements>
    <a:clrScheme name="ENERGIFÖRETAGEN FÄRGER">
      <a:dk1>
        <a:srgbClr val="000000"/>
      </a:dk1>
      <a:lt1>
        <a:sysClr val="window" lastClr="FFFFFF"/>
      </a:lt1>
      <a:dk2>
        <a:srgbClr val="FFCC00"/>
      </a:dk2>
      <a:lt2>
        <a:srgbClr val="FFFFFF"/>
      </a:lt2>
      <a:accent1>
        <a:srgbClr val="E6007E"/>
      </a:accent1>
      <a:accent2>
        <a:srgbClr val="777777"/>
      </a:accent2>
      <a:accent3>
        <a:srgbClr val="66CC33"/>
      </a:accent3>
      <a:accent4>
        <a:srgbClr val="8B33B7"/>
      </a:accent4>
      <a:accent5>
        <a:srgbClr val="FF671F"/>
      </a:accent5>
      <a:accent6>
        <a:srgbClr val="009FE3"/>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theme>
</file>

<file path=ppt/theme/theme2.xml><?xml version="1.0" encoding="utf-8"?>
<a:theme xmlns:a="http://schemas.openxmlformats.org/drawingml/2006/main" name="Kantoorthema">
  <a:themeElements>
    <a:clrScheme name="DSO ENTITY">
      <a:dk1>
        <a:srgbClr val="2C3051"/>
      </a:dk1>
      <a:lt1>
        <a:srgbClr val="FFFFFF"/>
      </a:lt1>
      <a:dk2>
        <a:srgbClr val="D86533"/>
      </a:dk2>
      <a:lt2>
        <a:srgbClr val="C1E0F7"/>
      </a:lt2>
      <a:accent1>
        <a:srgbClr val="902C57"/>
      </a:accent1>
      <a:accent2>
        <a:srgbClr val="ED7D31"/>
      </a:accent2>
      <a:accent3>
        <a:srgbClr val="C1E0F7"/>
      </a:accent3>
      <a:accent4>
        <a:srgbClr val="E9EAE9"/>
      </a:accent4>
      <a:accent5>
        <a:srgbClr val="CFD1D2"/>
      </a:accent5>
      <a:accent6>
        <a:srgbClr val="000000"/>
      </a:accent6>
      <a:hlink>
        <a:srgbClr val="D86533"/>
      </a:hlink>
      <a:folHlink>
        <a:srgbClr val="902C5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2022_DSO Entity" id="{BDA0EE5A-E135-E148-8DA8-29D1973D7E3B}" vid="{21253049-0288-FC4F-B61A-47B1E7FA8D5C}"/>
    </a:ext>
  </a:extLst>
</a:theme>
</file>

<file path=ppt/theme/theme3.xml><?xml version="1.0" encoding="utf-8"?>
<a:theme xmlns:a="http://schemas.openxmlformats.org/drawingml/2006/main" name="1_Energiföretagen_mall_v2">
  <a:themeElements>
    <a:clrScheme name="Energiföretagen 20200402">
      <a:dk1>
        <a:srgbClr val="000000"/>
      </a:dk1>
      <a:lt1>
        <a:srgbClr val="FFFFFF"/>
      </a:lt1>
      <a:dk2>
        <a:srgbClr val="000000"/>
      </a:dk2>
      <a:lt2>
        <a:srgbClr val="FFFFFF"/>
      </a:lt2>
      <a:accent1>
        <a:srgbClr val="E6007E"/>
      </a:accent1>
      <a:accent2>
        <a:srgbClr val="777777"/>
      </a:accent2>
      <a:accent3>
        <a:srgbClr val="66CC33"/>
      </a:accent3>
      <a:accent4>
        <a:srgbClr val="8B33B7"/>
      </a:accent4>
      <a:accent5>
        <a:srgbClr val="009FE3"/>
      </a:accent5>
      <a:accent6>
        <a:srgbClr val="FF671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custClrLst>
    <a:custClr name="Energiföretagen GUL extra">
      <a:srgbClr val="FFCC0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21">
      <a:srgbClr val="FFFFFF"/>
    </a:custClr>
    <a:custClr name="Custom Color 22">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Energiforetagen ny.potx" id="{460FCC18-A0CE-492A-B8C7-4A10E8E13121}" vid="{0725B961-5CB2-4F11-8B13-04F3D7B5161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0c0b94a-e656-47ec-9152-6e32c7b0c2b9">
      <Terms xmlns="http://schemas.microsoft.com/office/infopath/2007/PartnerControls"/>
    </lcf76f155ced4ddcb4097134ff3c332f>
    <TaxCatchAll xmlns="85b91d68-1893-4e8c-b1d7-32cfcf0f29e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09B30F96747742A34B624AB797B506" ma:contentTypeVersion="14" ma:contentTypeDescription="Create a new document." ma:contentTypeScope="" ma:versionID="9b7118846ab94ce787b6fc263c091520">
  <xsd:schema xmlns:xsd="http://www.w3.org/2001/XMLSchema" xmlns:xs="http://www.w3.org/2001/XMLSchema" xmlns:p="http://schemas.microsoft.com/office/2006/metadata/properties" xmlns:ns2="e0c0b94a-e656-47ec-9152-6e32c7b0c2b9" xmlns:ns3="85b91d68-1893-4e8c-b1d7-32cfcf0f29ed" targetNamespace="http://schemas.microsoft.com/office/2006/metadata/properties" ma:root="true" ma:fieldsID="a4ed803e4eb3d733121e7618f3264106" ns2:_="" ns3:_="">
    <xsd:import namespace="e0c0b94a-e656-47ec-9152-6e32c7b0c2b9"/>
    <xsd:import namespace="85b91d68-1893-4e8c-b1d7-32cfcf0f29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c0b94a-e656-47ec-9152-6e32c7b0c2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1c78a39-2e26-456b-8d83-71bd635e1df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b91d68-1893-4e8c-b1d7-32cfcf0f29e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5aca575-b030-4b4f-98e9-74a2282ff380}" ma:internalName="TaxCatchAll" ma:showField="CatchAllData" ma:web="85b91d68-1893-4e8c-b1d7-32cfcf0f29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82D99A-8285-47DE-92B4-ABB4CB92666D}">
  <ds:schemaRefs>
    <ds:schemaRef ds:uri="85b91d68-1893-4e8c-b1d7-32cfcf0f29ed"/>
    <ds:schemaRef ds:uri="e0c0b94a-e656-47ec-9152-6e32c7b0c2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5E4AD6E-9F27-4F40-AE69-71F7C096EAC2}">
  <ds:schemaRefs>
    <ds:schemaRef ds:uri="85b91d68-1893-4e8c-b1d7-32cfcf0f29ed"/>
    <ds:schemaRef ds:uri="e0c0b94a-e656-47ec-9152-6e32c7b0c2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E484855-96E2-4D31-8C8F-44FFB99B6C69}">
  <ds:schemaRefs>
    <ds:schemaRef ds:uri="http://schemas.microsoft.com/sharepoint/v3/contenttype/forms"/>
  </ds:schemaRefs>
</ds:datastoreItem>
</file>

<file path=docMetadata/LabelInfo.xml><?xml version="1.0" encoding="utf-8"?>
<clbl:labelList xmlns:clbl="http://schemas.microsoft.com/office/2020/mipLabelMetadata">
  <clbl:label id="{42f063bf-ce3a-473c-8609-3866002c85b0}" enabled="1" method="Standard" siteId="{b914a242-e718-443b-a47c-6b4c649d8c0a}" contentBits="0" removed="0"/>
  <clbl:label id="{6431d30e-c018-4f72-ad4c-e56e9d03b1f0}" enabled="1" method="Standard" siteId="{f8be18a6-f648-4a47-be73-86d6c5c6604d}" contentBits="2"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20</Notes>
  <HiddenSlides>0</HiddenSlide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Energiföretagen_mall_v2</vt:lpstr>
      <vt:lpstr>Kantoorthema</vt:lpstr>
      <vt:lpstr>1_Energiföretagen_mall_v2</vt:lpstr>
      <vt:lpstr> Flexibility Needs Assessment FNA webinar 2</vt:lpstr>
      <vt:lpstr>Metod för flexibilitetsbehovsbedömning</vt:lpstr>
      <vt:lpstr>Energiföretagen roll </vt:lpstr>
      <vt:lpstr>Taskforce FNA DSO</vt:lpstr>
      <vt:lpstr>AGENDA</vt:lpstr>
      <vt:lpstr>Metod för flexibilitetsbehovsbedömning</vt:lpstr>
      <vt:lpstr>Metod för flexibilitetsbehovsbedömning</vt:lpstr>
      <vt:lpstr>Metod för flexibilitetsbehovsbedömning</vt:lpstr>
      <vt:lpstr>PowerPoint Presentation</vt:lpstr>
      <vt:lpstr>Vad är det som ska rapporteras?   Fyra områden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Nästa webbinar 9:e sept 13-15</vt:lpstr>
      <vt:lpstr>TACK FÖR IDAG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Ruwaida Yvonne (DU-I)</dc:creator>
  <cp:revision>1</cp:revision>
  <dcterms:created xsi:type="dcterms:W3CDTF">2025-05-13T13:09:38Z</dcterms:created>
  <dcterms:modified xsi:type="dcterms:W3CDTF">2025-08-26T06:54:15Z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Energiföretagen_mall_v2:7</vt:lpwstr>
  </property>
  <property fmtid="{D5CDD505-2E9C-101B-9397-08002B2CF9AE}" pid="3" name="ClassificationContentMarkingFooterText">
    <vt:lpwstr>Confidentiality: C2 - Internal</vt:lpwstr>
  </property>
  <property fmtid="{D5CDD505-2E9C-101B-9397-08002B2CF9AE}" pid="4" name="ContentTypeId">
    <vt:lpwstr>0x0101009009B30F96747742A34B624AB797B506</vt:lpwstr>
  </property>
  <property fmtid="{D5CDD505-2E9C-101B-9397-08002B2CF9AE}" pid="5" name="MediaServiceImageTags">
    <vt:lpwstr/>
  </property>
</Properties>
</file>